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59.xml" ContentType="application/vnd.openxmlformats-officedocument.presentationml.slide+xml"/>
  <Override PartName="/ppt/presentation.xml" ContentType="application/vnd.openxmlformats-officedocument.presentationml.presentation.main+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40.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notesSlides/notesSlide16.xml" ContentType="application/vnd.openxmlformats-officedocument.presentationml.notesSlide+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charts/chart6.xml" ContentType="application/vnd.openxmlformats-officedocument.drawingml.chart+xml"/>
  <Override PartName="/ppt/charts/chart5.xml" ContentType="application/vnd.openxmlformats-officedocument.drawingml.chart+xml"/>
  <Override PartName="/ppt/charts/chart4.xml" ContentType="application/vnd.openxmlformats-officedocument.drawingml.chart+xml"/>
  <Override PartName="/ppt/charts/chart3.xml" ContentType="application/vnd.openxmlformats-officedocument.drawingml.chart+xml"/>
  <Override PartName="/ppt/charts/chart2.xml" ContentType="application/vnd.openxmlformats-officedocument.drawingml.chart+xml"/>
  <Override PartName="/ppt/charts/chart1.xml" ContentType="application/vnd.openxmlformats-officedocument.drawingml.chart+xml"/>
  <Override PartName="/ppt/theme/theme13.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tags/tag1.xml" ContentType="application/vnd.openxmlformats-officedocument.presentationml.tag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4316" r:id="rId2"/>
    <p:sldMasterId id="2147484345" r:id="rId3"/>
    <p:sldMasterId id="2147484436" r:id="rId4"/>
    <p:sldMasterId id="2147484458" r:id="rId5"/>
    <p:sldMasterId id="2147484471" r:id="rId6"/>
    <p:sldMasterId id="2147484482" r:id="rId7"/>
    <p:sldMasterId id="2147484509" r:id="rId8"/>
    <p:sldMasterId id="2147484522" r:id="rId9"/>
    <p:sldMasterId id="2147484545" r:id="rId10"/>
    <p:sldMasterId id="2147484575" r:id="rId11"/>
  </p:sldMasterIdLst>
  <p:notesMasterIdLst>
    <p:notesMasterId r:id="rId81"/>
  </p:notesMasterIdLst>
  <p:handoutMasterIdLst>
    <p:handoutMasterId r:id="rId82"/>
  </p:handoutMasterIdLst>
  <p:sldIdLst>
    <p:sldId id="680" r:id="rId12"/>
    <p:sldId id="2135245026" r:id="rId13"/>
    <p:sldId id="2135245074" r:id="rId14"/>
    <p:sldId id="2135245027" r:id="rId15"/>
    <p:sldId id="261" r:id="rId16"/>
    <p:sldId id="315" r:id="rId17"/>
    <p:sldId id="6867" r:id="rId18"/>
    <p:sldId id="267" r:id="rId19"/>
    <p:sldId id="270" r:id="rId20"/>
    <p:sldId id="272" r:id="rId21"/>
    <p:sldId id="273" r:id="rId22"/>
    <p:sldId id="4218" r:id="rId23"/>
    <p:sldId id="2145707456" r:id="rId24"/>
    <p:sldId id="4214" r:id="rId25"/>
    <p:sldId id="4212" r:id="rId26"/>
    <p:sldId id="4213" r:id="rId27"/>
    <p:sldId id="2135245048" r:id="rId28"/>
    <p:sldId id="2145707460" r:id="rId29"/>
    <p:sldId id="2145707453" r:id="rId30"/>
    <p:sldId id="4224" r:id="rId31"/>
    <p:sldId id="4225" r:id="rId32"/>
    <p:sldId id="2145707454" r:id="rId33"/>
    <p:sldId id="6881" r:id="rId34"/>
    <p:sldId id="4229" r:id="rId35"/>
    <p:sldId id="2145707458" r:id="rId36"/>
    <p:sldId id="6838" r:id="rId37"/>
    <p:sldId id="260" r:id="rId38"/>
    <p:sldId id="2145707455" r:id="rId39"/>
    <p:sldId id="2145707459" r:id="rId40"/>
    <p:sldId id="6868" r:id="rId41"/>
    <p:sldId id="373" r:id="rId42"/>
    <p:sldId id="2147470263" r:id="rId43"/>
    <p:sldId id="443" r:id="rId44"/>
    <p:sldId id="444" r:id="rId45"/>
    <p:sldId id="1609" r:id="rId46"/>
    <p:sldId id="2147470259" r:id="rId47"/>
    <p:sldId id="1288" r:id="rId48"/>
    <p:sldId id="2147470261" r:id="rId49"/>
    <p:sldId id="2147470262" r:id="rId50"/>
    <p:sldId id="2147470260" r:id="rId51"/>
    <p:sldId id="1116" r:id="rId52"/>
    <p:sldId id="1312" r:id="rId53"/>
    <p:sldId id="2145707462" r:id="rId54"/>
    <p:sldId id="2145706405" r:id="rId55"/>
    <p:sldId id="1492" r:id="rId56"/>
    <p:sldId id="2135715174" r:id="rId57"/>
    <p:sldId id="5601" r:id="rId58"/>
    <p:sldId id="2135715249" r:id="rId59"/>
    <p:sldId id="2135715196" r:id="rId60"/>
    <p:sldId id="2135715199" r:id="rId61"/>
    <p:sldId id="2135715200" r:id="rId62"/>
    <p:sldId id="2135715202" r:id="rId63"/>
    <p:sldId id="2135715205" r:id="rId64"/>
    <p:sldId id="298" r:id="rId65"/>
    <p:sldId id="2135715281" r:id="rId66"/>
    <p:sldId id="2135715211" r:id="rId67"/>
    <p:sldId id="2135715267" r:id="rId68"/>
    <p:sldId id="2147470258" r:id="rId69"/>
    <p:sldId id="2135715278" r:id="rId70"/>
    <p:sldId id="2135715279" r:id="rId71"/>
    <p:sldId id="2135715268" r:id="rId72"/>
    <p:sldId id="318" r:id="rId73"/>
    <p:sldId id="2147470257" r:id="rId74"/>
    <p:sldId id="320" r:id="rId75"/>
    <p:sldId id="2076137138" r:id="rId76"/>
    <p:sldId id="313" r:id="rId77"/>
    <p:sldId id="2147470246" r:id="rId78"/>
    <p:sldId id="2147470256" r:id="rId79"/>
    <p:sldId id="2147470251" r:id="rId8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1" userDrawn="1">
          <p15:clr>
            <a:srgbClr val="A4A3A4"/>
          </p15:clr>
        </p15:guide>
        <p15:guide id="2" pos="748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68" roundtripDataSignature="AMtx7mjbG8umdx9Hzkzow9aXreSHzEG+k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Keddy, MSc" initials="" lastIdx="14" clrIdx="0"/>
  <p:cmAuthor id="1" name="Paul Keddy, MSc" initials="PKM" lastIdx="13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3FD"/>
    <a:srgbClr val="F8E4D3"/>
    <a:srgbClr val="FFA7A7"/>
    <a:srgbClr val="FF6565"/>
    <a:srgbClr val="000000"/>
    <a:srgbClr val="00BAFF"/>
    <a:srgbClr val="EDF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EEBB858-400A-48AD-8991-24AD7B599338}">
  <a:tblStyle styleId="{CEEBB858-400A-48AD-8991-24AD7B59933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ECE3872-3814-42A5-9E52-D71B4AD6D67D}"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8E8E8"/>
          </a:solidFill>
        </a:fill>
      </a:tcStyle>
    </a:band1H>
    <a:band2H>
      <a:tcTxStyle/>
      <a:tcStyle>
        <a:tcBdr/>
      </a:tcStyle>
    </a:band2H>
    <a:band1V>
      <a:tcTxStyle/>
      <a:tcStyle>
        <a:tcBdr/>
        <a:fill>
          <a:solidFill>
            <a:srgbClr val="E8E8E8"/>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C3A0152-A673-43DC-9912-69F0FFF66E48}" styleName="Table_2">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Calibri"/>
          <a:ea typeface="Calibri"/>
          <a:cs typeface="Calibri"/>
        </a:font>
        <a:schemeClr val="dk1"/>
      </a:tcTxStyle>
      <a:tcStyle>
        <a:tcBdr/>
      </a:tcStyle>
    </a:seCell>
    <a:swCell>
      <a:tcTxStyle b="on" i="off">
        <a:font>
          <a:latin typeface="Calibri"/>
          <a:ea typeface="Calibri"/>
          <a:cs typeface="Calibri"/>
        </a:font>
        <a:schemeClr val="dk1"/>
      </a:tcTxStyle>
      <a:tcStyle>
        <a:tcBdr/>
      </a:tcStyle>
    </a:swCell>
    <a:firstRow>
      <a:tcTxStyle b="on" i="off">
        <a:font>
          <a:latin typeface="Calibri"/>
          <a:ea typeface="Calibri"/>
          <a:cs typeface="Calibri"/>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3FC0F32-97EB-4038-B8CE-5223774AE66E}" styleName="Table_3">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8FB78AA-17E5-48B5-8506-E6C923F3DFB4}" styleName="Table_4">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078" autoAdjust="0"/>
    <p:restoredTop sz="86736" autoAdjust="0"/>
  </p:normalViewPr>
  <p:slideViewPr>
    <p:cSldViewPr snapToGrid="0">
      <p:cViewPr varScale="1">
        <p:scale>
          <a:sx n="85" d="100"/>
          <a:sy n="85" d="100"/>
        </p:scale>
        <p:origin x="192" y="400"/>
      </p:cViewPr>
      <p:guideLst>
        <p:guide orient="horz" pos="2161"/>
        <p:guide pos="7488"/>
      </p:guideLst>
    </p:cSldViewPr>
  </p:slideViewPr>
  <p:notesTextViewPr>
    <p:cViewPr>
      <p:scale>
        <a:sx n="1" d="1"/>
        <a:sy n="1" d="1"/>
      </p:scale>
      <p:origin x="0" y="0"/>
    </p:cViewPr>
  </p:notesTextViewPr>
  <p:sorterViewPr>
    <p:cViewPr>
      <p:scale>
        <a:sx n="1" d="1"/>
        <a:sy n="1" d="1"/>
      </p:scale>
      <p:origin x="0" y="0"/>
    </p:cViewPr>
  </p:sorterViewPr>
  <p:notesViewPr>
    <p:cSldViewPr snapToGrid="0">
      <p:cViewPr varScale="1">
        <p:scale>
          <a:sx n="79" d="100"/>
          <a:sy n="79" d="100"/>
        </p:scale>
        <p:origin x="-3273" y="-7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175" Type="http://schemas.openxmlformats.org/officeDocument/2006/relationships/customXml" Target="../customXml/item2.xml"/><Relationship Id="rId170" Type="http://schemas.openxmlformats.org/officeDocument/2006/relationships/presProps" Target="presProps.xml"/><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168" Type="http://customschemas.google.com/relationships/presentationmetadata" Target="metadata"/><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171" Type="http://schemas.openxmlformats.org/officeDocument/2006/relationships/viewProps" Target="viewProps.xml"/><Relationship Id="rId176"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17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notesMaster" Target="notesMasters/notesMaster1.xml"/><Relationship Id="rId16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72" Type="http://schemas.openxmlformats.org/officeDocument/2006/relationships/theme" Target="theme/theme1.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61" Type="http://schemas.openxmlformats.org/officeDocument/2006/relationships/slide" Target="slides/slide50.xml"/><Relationship Id="rId82" Type="http://schemas.openxmlformats.org/officeDocument/2006/relationships/handoutMaster" Target="handoutMasters/handoutMaster1.xml"/><Relationship Id="rId173" Type="http://schemas.openxmlformats.org/officeDocument/2006/relationships/tableStyles" Target="tableStyles.xml"/><Relationship Id="rId1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62108361972987"/>
          <c:y val="4.6564907550946527E-2"/>
          <c:w val="0.83014842539345857"/>
          <c:h val="0.84907699109432977"/>
        </c:manualLayout>
      </c:layout>
      <c:lineChart>
        <c:grouping val="standard"/>
        <c:varyColors val="0"/>
        <c:ser>
          <c:idx val="0"/>
          <c:order val="0"/>
          <c:tx>
            <c:strRef>
              <c:f>Sheet1!$B$1</c:f>
              <c:strCache>
                <c:ptCount val="1"/>
                <c:pt idx="0">
                  <c:v>Series 1</c:v>
                </c:pt>
              </c:strCache>
            </c:strRef>
          </c:tx>
          <c:marker>
            <c:symbol val="none"/>
          </c:marker>
          <c:cat>
            <c:numRef>
              <c:f>Sheet1!$A$2:$A$4</c:f>
              <c:numCache>
                <c:formatCode>General</c:formatCode>
                <c:ptCount val="3"/>
                <c:pt idx="0">
                  <c:v>0</c:v>
                </c:pt>
                <c:pt idx="1">
                  <c:v>5</c:v>
                </c:pt>
                <c:pt idx="2">
                  <c:v>10</c:v>
                </c:pt>
              </c:numCache>
            </c:numRef>
          </c:cat>
          <c:val>
            <c:numRef>
              <c:f>Sheet1!$B$2:$B$4</c:f>
              <c:numCache>
                <c:formatCode>General</c:formatCode>
                <c:ptCount val="3"/>
              </c:numCache>
            </c:numRef>
          </c:val>
          <c:smooth val="0"/>
          <c:extLst>
            <c:ext xmlns:c16="http://schemas.microsoft.com/office/drawing/2014/chart" uri="{C3380CC4-5D6E-409C-BE32-E72D297353CC}">
              <c16:uniqueId val="{00000000-1475-412C-BE59-3815FA99A7F4}"/>
            </c:ext>
          </c:extLst>
        </c:ser>
        <c:dLbls>
          <c:showLegendKey val="0"/>
          <c:showVal val="0"/>
          <c:showCatName val="0"/>
          <c:showSerName val="0"/>
          <c:showPercent val="0"/>
          <c:showBubbleSize val="0"/>
        </c:dLbls>
        <c:smooth val="0"/>
        <c:axId val="162823680"/>
        <c:axId val="162363584"/>
      </c:lineChart>
      <c:catAx>
        <c:axId val="162823680"/>
        <c:scaling>
          <c:orientation val="minMax"/>
        </c:scaling>
        <c:delete val="0"/>
        <c:axPos val="b"/>
        <c:numFmt formatCode="General" sourceLinked="1"/>
        <c:majorTickMark val="out"/>
        <c:minorTickMark val="none"/>
        <c:tickLblPos val="nextTo"/>
        <c:spPr>
          <a:ln w="19050">
            <a:solidFill>
              <a:schemeClr val="tx1"/>
            </a:solidFill>
          </a:ln>
        </c:spPr>
        <c:txPr>
          <a:bodyPr/>
          <a:lstStyle/>
          <a:p>
            <a:pPr>
              <a:defRPr sz="1000">
                <a:latin typeface="Arial" panose="020B0604020202020204" pitchFamily="34" charset="0"/>
                <a:cs typeface="Arial" panose="020B0604020202020204" pitchFamily="34" charset="0"/>
              </a:defRPr>
            </a:pPr>
            <a:endParaRPr lang="en-US"/>
          </a:p>
        </c:txPr>
        <c:crossAx val="162363584"/>
        <c:crosses val="autoZero"/>
        <c:auto val="1"/>
        <c:lblAlgn val="ctr"/>
        <c:lblOffset val="100"/>
        <c:noMultiLvlLbl val="0"/>
      </c:catAx>
      <c:valAx>
        <c:axId val="162363584"/>
        <c:scaling>
          <c:orientation val="minMax"/>
          <c:max val="50"/>
          <c:min val="0"/>
        </c:scaling>
        <c:delete val="0"/>
        <c:axPos val="l"/>
        <c:numFmt formatCode="General" sourceLinked="1"/>
        <c:majorTickMark val="out"/>
        <c:minorTickMark val="none"/>
        <c:tickLblPos val="nextTo"/>
        <c:spPr>
          <a:ln w="19050">
            <a:solidFill>
              <a:schemeClr val="tx1"/>
            </a:solidFill>
          </a:ln>
        </c:spPr>
        <c:txPr>
          <a:bodyPr/>
          <a:lstStyle/>
          <a:p>
            <a:pPr>
              <a:defRPr sz="1000">
                <a:latin typeface="Arial" panose="020B0604020202020204" pitchFamily="34" charset="0"/>
                <a:cs typeface="Arial" panose="020B0604020202020204" pitchFamily="34" charset="0"/>
              </a:defRPr>
            </a:pPr>
            <a:endParaRPr lang="en-US"/>
          </a:p>
        </c:txPr>
        <c:crossAx val="162823680"/>
        <c:crosses val="autoZero"/>
        <c:crossBetween val="midCat"/>
        <c:majorUnit val="10"/>
        <c:minorUnit val="4.0000000000000008E-2"/>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741095698059439E-2"/>
          <c:y val="2.7583810258136682E-2"/>
          <c:w val="0.90187286863612126"/>
          <c:h val="0.8404815945035095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Sheet1!$B$2:$B$17</c:f>
              <c:numCache>
                <c:formatCode>General</c:formatCode>
                <c:ptCount val="16"/>
              </c:numCache>
            </c:numRef>
          </c:val>
          <c:extLst>
            <c:ext xmlns:c16="http://schemas.microsoft.com/office/drawing/2014/chart" uri="{C3380CC4-5D6E-409C-BE32-E72D297353CC}">
              <c16:uniqueId val="{00000000-1F4F-AD40-A1D8-D362F1AB172B}"/>
            </c:ext>
          </c:extLst>
        </c:ser>
        <c:ser>
          <c:idx val="1"/>
          <c:order val="1"/>
          <c:tx>
            <c:strRef>
              <c:f>Sheet1!$C$1</c:f>
              <c:strCache>
                <c:ptCount val="1"/>
                <c:pt idx="0">
                  <c:v>Series 2</c:v>
                </c:pt>
              </c:strCache>
            </c:strRef>
          </c:tx>
          <c:spPr>
            <a:solidFill>
              <a:schemeClr val="accent2"/>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Sheet1!$C$2:$C$17</c:f>
              <c:numCache>
                <c:formatCode>General</c:formatCode>
                <c:ptCount val="16"/>
              </c:numCache>
            </c:numRef>
          </c:val>
          <c:extLst>
            <c:ext xmlns:c16="http://schemas.microsoft.com/office/drawing/2014/chart" uri="{C3380CC4-5D6E-409C-BE32-E72D297353CC}">
              <c16:uniqueId val="{00000001-1F4F-AD40-A1D8-D362F1AB172B}"/>
            </c:ext>
          </c:extLst>
        </c:ser>
        <c:ser>
          <c:idx val="2"/>
          <c:order val="2"/>
          <c:tx>
            <c:strRef>
              <c:f>Sheet1!$D$1</c:f>
              <c:strCache>
                <c:ptCount val="1"/>
                <c:pt idx="0">
                  <c:v>Series 3</c:v>
                </c:pt>
              </c:strCache>
            </c:strRef>
          </c:tx>
          <c:spPr>
            <a:solidFill>
              <a:schemeClr val="accent3"/>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Sheet1!$D$2:$D$17</c:f>
              <c:numCache>
                <c:formatCode>General</c:formatCode>
                <c:ptCount val="16"/>
              </c:numCache>
            </c:numRef>
          </c:val>
          <c:extLst>
            <c:ext xmlns:c16="http://schemas.microsoft.com/office/drawing/2014/chart" uri="{C3380CC4-5D6E-409C-BE32-E72D297353CC}">
              <c16:uniqueId val="{00000002-1F4F-AD40-A1D8-D362F1AB172B}"/>
            </c:ext>
          </c:extLst>
        </c:ser>
        <c:dLbls>
          <c:showLegendKey val="0"/>
          <c:showVal val="0"/>
          <c:showCatName val="0"/>
          <c:showSerName val="0"/>
          <c:showPercent val="0"/>
          <c:showBubbleSize val="0"/>
        </c:dLbls>
        <c:gapWidth val="219"/>
        <c:overlap val="-27"/>
        <c:axId val="213266944"/>
        <c:axId val="210595776"/>
      </c:barChart>
      <c:catAx>
        <c:axId val="213266944"/>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0595776"/>
        <c:crosses val="autoZero"/>
        <c:auto val="1"/>
        <c:lblAlgn val="ctr"/>
        <c:lblOffset val="100"/>
        <c:noMultiLvlLbl val="0"/>
      </c:catAx>
      <c:valAx>
        <c:axId val="210595776"/>
        <c:scaling>
          <c:orientation val="minMax"/>
          <c:max val="10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3266944"/>
        <c:crosses val="autoZero"/>
        <c:crossBetween val="midCat"/>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Sheet1!$B$2:$B$17</c:f>
              <c:numCache>
                <c:formatCode>General</c:formatCode>
                <c:ptCount val="16"/>
              </c:numCache>
            </c:numRef>
          </c:val>
          <c:extLst>
            <c:ext xmlns:c16="http://schemas.microsoft.com/office/drawing/2014/chart" uri="{C3380CC4-5D6E-409C-BE32-E72D297353CC}">
              <c16:uniqueId val="{00000000-1328-7B45-BDF1-0FE336AF8118}"/>
            </c:ext>
          </c:extLst>
        </c:ser>
        <c:ser>
          <c:idx val="1"/>
          <c:order val="1"/>
          <c:tx>
            <c:strRef>
              <c:f>Sheet1!$C$1</c:f>
              <c:strCache>
                <c:ptCount val="1"/>
                <c:pt idx="0">
                  <c:v>Series 2</c:v>
                </c:pt>
              </c:strCache>
            </c:strRef>
          </c:tx>
          <c:spPr>
            <a:solidFill>
              <a:schemeClr val="accent2"/>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Sheet1!$C$2:$C$17</c:f>
              <c:numCache>
                <c:formatCode>General</c:formatCode>
                <c:ptCount val="16"/>
              </c:numCache>
            </c:numRef>
          </c:val>
          <c:extLst>
            <c:ext xmlns:c16="http://schemas.microsoft.com/office/drawing/2014/chart" uri="{C3380CC4-5D6E-409C-BE32-E72D297353CC}">
              <c16:uniqueId val="{00000001-1328-7B45-BDF1-0FE336AF8118}"/>
            </c:ext>
          </c:extLst>
        </c:ser>
        <c:ser>
          <c:idx val="2"/>
          <c:order val="2"/>
          <c:tx>
            <c:strRef>
              <c:f>Sheet1!$D$1</c:f>
              <c:strCache>
                <c:ptCount val="1"/>
                <c:pt idx="0">
                  <c:v>Series 3</c:v>
                </c:pt>
              </c:strCache>
            </c:strRef>
          </c:tx>
          <c:spPr>
            <a:solidFill>
              <a:schemeClr val="accent3"/>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Sheet1!$D$2:$D$17</c:f>
              <c:numCache>
                <c:formatCode>General</c:formatCode>
                <c:ptCount val="16"/>
              </c:numCache>
            </c:numRef>
          </c:val>
          <c:extLst>
            <c:ext xmlns:c16="http://schemas.microsoft.com/office/drawing/2014/chart" uri="{C3380CC4-5D6E-409C-BE32-E72D297353CC}">
              <c16:uniqueId val="{00000002-1328-7B45-BDF1-0FE336AF8118}"/>
            </c:ext>
          </c:extLst>
        </c:ser>
        <c:dLbls>
          <c:showLegendKey val="0"/>
          <c:showVal val="0"/>
          <c:showCatName val="0"/>
          <c:showSerName val="0"/>
          <c:showPercent val="0"/>
          <c:showBubbleSize val="0"/>
        </c:dLbls>
        <c:gapWidth val="219"/>
        <c:overlap val="-27"/>
        <c:axId val="213632000"/>
        <c:axId val="210598080"/>
      </c:barChart>
      <c:catAx>
        <c:axId val="213632000"/>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210598080"/>
        <c:crosses val="autoZero"/>
        <c:auto val="1"/>
        <c:lblAlgn val="ctr"/>
        <c:lblOffset val="100"/>
        <c:noMultiLvlLbl val="0"/>
      </c:catAx>
      <c:valAx>
        <c:axId val="210598080"/>
        <c:scaling>
          <c:orientation val="minMax"/>
          <c:max val="100"/>
          <c:min val="7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213632000"/>
        <c:crosses val="autoZero"/>
        <c:crossBetween val="midCat"/>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741095698059439E-2"/>
          <c:y val="2.7583810258136682E-2"/>
          <c:w val="0.90760692318609359"/>
          <c:h val="0.8404815945035095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Sheet1!$B$2:$B$17</c:f>
              <c:numCache>
                <c:formatCode>General</c:formatCode>
                <c:ptCount val="16"/>
              </c:numCache>
            </c:numRef>
          </c:val>
          <c:extLst>
            <c:ext xmlns:c16="http://schemas.microsoft.com/office/drawing/2014/chart" uri="{C3380CC4-5D6E-409C-BE32-E72D297353CC}">
              <c16:uniqueId val="{00000000-1B01-194C-B874-504014AFE1EE}"/>
            </c:ext>
          </c:extLst>
        </c:ser>
        <c:ser>
          <c:idx val="1"/>
          <c:order val="1"/>
          <c:tx>
            <c:strRef>
              <c:f>Sheet1!$C$1</c:f>
              <c:strCache>
                <c:ptCount val="1"/>
                <c:pt idx="0">
                  <c:v>Series 2</c:v>
                </c:pt>
              </c:strCache>
            </c:strRef>
          </c:tx>
          <c:spPr>
            <a:solidFill>
              <a:schemeClr val="accent2"/>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Sheet1!$C$2:$C$17</c:f>
              <c:numCache>
                <c:formatCode>General</c:formatCode>
                <c:ptCount val="16"/>
              </c:numCache>
            </c:numRef>
          </c:val>
          <c:extLst>
            <c:ext xmlns:c16="http://schemas.microsoft.com/office/drawing/2014/chart" uri="{C3380CC4-5D6E-409C-BE32-E72D297353CC}">
              <c16:uniqueId val="{00000001-1B01-194C-B874-504014AFE1EE}"/>
            </c:ext>
          </c:extLst>
        </c:ser>
        <c:ser>
          <c:idx val="2"/>
          <c:order val="2"/>
          <c:tx>
            <c:strRef>
              <c:f>Sheet1!$D$1</c:f>
              <c:strCache>
                <c:ptCount val="1"/>
                <c:pt idx="0">
                  <c:v>Series 3</c:v>
                </c:pt>
              </c:strCache>
            </c:strRef>
          </c:tx>
          <c:spPr>
            <a:solidFill>
              <a:schemeClr val="accent3"/>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Sheet1!$D$2:$D$17</c:f>
              <c:numCache>
                <c:formatCode>General</c:formatCode>
                <c:ptCount val="16"/>
              </c:numCache>
            </c:numRef>
          </c:val>
          <c:extLst>
            <c:ext xmlns:c16="http://schemas.microsoft.com/office/drawing/2014/chart" uri="{C3380CC4-5D6E-409C-BE32-E72D297353CC}">
              <c16:uniqueId val="{00000002-1B01-194C-B874-504014AFE1EE}"/>
            </c:ext>
          </c:extLst>
        </c:ser>
        <c:dLbls>
          <c:showLegendKey val="0"/>
          <c:showVal val="0"/>
          <c:showCatName val="0"/>
          <c:showSerName val="0"/>
          <c:showPercent val="0"/>
          <c:showBubbleSize val="0"/>
        </c:dLbls>
        <c:gapWidth val="219"/>
        <c:overlap val="-27"/>
        <c:axId val="221516288"/>
        <c:axId val="211670656"/>
      </c:barChart>
      <c:catAx>
        <c:axId val="221516288"/>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1670656"/>
        <c:crosses val="autoZero"/>
        <c:auto val="1"/>
        <c:lblAlgn val="ctr"/>
        <c:lblOffset val="100"/>
        <c:noMultiLvlLbl val="0"/>
      </c:catAx>
      <c:valAx>
        <c:axId val="211670656"/>
        <c:scaling>
          <c:orientation val="minMax"/>
          <c:max val="10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21516288"/>
        <c:crosses val="autoZero"/>
        <c:crossBetween val="midCat"/>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Sheet1!$B$2:$B$17</c:f>
              <c:numCache>
                <c:formatCode>General</c:formatCode>
                <c:ptCount val="16"/>
              </c:numCache>
            </c:numRef>
          </c:val>
          <c:extLst>
            <c:ext xmlns:c16="http://schemas.microsoft.com/office/drawing/2014/chart" uri="{C3380CC4-5D6E-409C-BE32-E72D297353CC}">
              <c16:uniqueId val="{00000000-A27F-E14B-B7FD-B46FF0F05216}"/>
            </c:ext>
          </c:extLst>
        </c:ser>
        <c:ser>
          <c:idx val="1"/>
          <c:order val="1"/>
          <c:tx>
            <c:strRef>
              <c:f>Sheet1!$C$1</c:f>
              <c:strCache>
                <c:ptCount val="1"/>
                <c:pt idx="0">
                  <c:v>Series 2</c:v>
                </c:pt>
              </c:strCache>
            </c:strRef>
          </c:tx>
          <c:spPr>
            <a:solidFill>
              <a:schemeClr val="accent2"/>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Sheet1!$C$2:$C$17</c:f>
              <c:numCache>
                <c:formatCode>General</c:formatCode>
                <c:ptCount val="16"/>
              </c:numCache>
            </c:numRef>
          </c:val>
          <c:extLst>
            <c:ext xmlns:c16="http://schemas.microsoft.com/office/drawing/2014/chart" uri="{C3380CC4-5D6E-409C-BE32-E72D297353CC}">
              <c16:uniqueId val="{00000001-A27F-E14B-B7FD-B46FF0F05216}"/>
            </c:ext>
          </c:extLst>
        </c:ser>
        <c:ser>
          <c:idx val="2"/>
          <c:order val="2"/>
          <c:tx>
            <c:strRef>
              <c:f>Sheet1!$D$1</c:f>
              <c:strCache>
                <c:ptCount val="1"/>
                <c:pt idx="0">
                  <c:v>Series 3</c:v>
                </c:pt>
              </c:strCache>
            </c:strRef>
          </c:tx>
          <c:spPr>
            <a:solidFill>
              <a:schemeClr val="accent3"/>
            </a:solidFill>
            <a:ln>
              <a:noFill/>
            </a:ln>
            <a:effectLst/>
          </c:spPr>
          <c:invertIfNegative val="0"/>
          <c:cat>
            <c:numRef>
              <c:f>Sheet1!$A$2:$A$17</c:f>
              <c:numCache>
                <c:formatCode>General</c:formatCode>
                <c:ptCount val="16"/>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numCache>
            </c:numRef>
          </c:cat>
          <c:val>
            <c:numRef>
              <c:f>Sheet1!$D$2:$D$17</c:f>
              <c:numCache>
                <c:formatCode>General</c:formatCode>
                <c:ptCount val="16"/>
              </c:numCache>
            </c:numRef>
          </c:val>
          <c:extLst>
            <c:ext xmlns:c16="http://schemas.microsoft.com/office/drawing/2014/chart" uri="{C3380CC4-5D6E-409C-BE32-E72D297353CC}">
              <c16:uniqueId val="{00000002-A27F-E14B-B7FD-B46FF0F05216}"/>
            </c:ext>
          </c:extLst>
        </c:ser>
        <c:dLbls>
          <c:showLegendKey val="0"/>
          <c:showVal val="0"/>
          <c:showCatName val="0"/>
          <c:showSerName val="0"/>
          <c:showPercent val="0"/>
          <c:showBubbleSize val="0"/>
        </c:dLbls>
        <c:gapWidth val="219"/>
        <c:overlap val="-27"/>
        <c:axId val="221953024"/>
        <c:axId val="218326720"/>
      </c:barChart>
      <c:catAx>
        <c:axId val="221953024"/>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218326720"/>
        <c:crosses val="autoZero"/>
        <c:auto val="1"/>
        <c:lblAlgn val="ctr"/>
        <c:lblOffset val="100"/>
        <c:noMultiLvlLbl val="0"/>
      </c:catAx>
      <c:valAx>
        <c:axId val="218326720"/>
        <c:scaling>
          <c:orientation val="minMax"/>
          <c:max val="100"/>
          <c:min val="7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221953024"/>
        <c:crosses val="autoZero"/>
        <c:crossBetween val="midCat"/>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Sheet1!$A$2:$A$12</c:f>
              <c:numCache>
                <c:formatCode>General</c:formatCode>
                <c:ptCount val="11"/>
                <c:pt idx="0">
                  <c:v>100</c:v>
                </c:pt>
                <c:pt idx="1">
                  <c:v>80</c:v>
                </c:pt>
                <c:pt idx="2">
                  <c:v>60</c:v>
                </c:pt>
                <c:pt idx="3">
                  <c:v>40</c:v>
                </c:pt>
                <c:pt idx="4">
                  <c:v>20</c:v>
                </c:pt>
                <c:pt idx="5">
                  <c:v>0</c:v>
                </c:pt>
                <c:pt idx="6">
                  <c:v>20</c:v>
                </c:pt>
                <c:pt idx="7">
                  <c:v>40</c:v>
                </c:pt>
                <c:pt idx="8">
                  <c:v>60</c:v>
                </c:pt>
                <c:pt idx="9">
                  <c:v>80</c:v>
                </c:pt>
                <c:pt idx="10">
                  <c:v>100</c:v>
                </c:pt>
              </c:numCache>
            </c:numRef>
          </c:cat>
          <c:val>
            <c:numRef>
              <c:f>Sheet1!$B$2:$B$12</c:f>
              <c:numCache>
                <c:formatCode>General</c:formatCode>
                <c:ptCount val="11"/>
              </c:numCache>
            </c:numRef>
          </c:val>
          <c:extLst>
            <c:ext xmlns:c16="http://schemas.microsoft.com/office/drawing/2014/chart" uri="{C3380CC4-5D6E-409C-BE32-E72D297353CC}">
              <c16:uniqueId val="{00000000-2533-0745-BB35-2258884F9F31}"/>
            </c:ext>
          </c:extLst>
        </c:ser>
        <c:ser>
          <c:idx val="1"/>
          <c:order val="1"/>
          <c:tx>
            <c:strRef>
              <c:f>Sheet1!$C$1</c:f>
              <c:strCache>
                <c:ptCount val="1"/>
                <c:pt idx="0">
                  <c:v>Series 2</c:v>
                </c:pt>
              </c:strCache>
            </c:strRef>
          </c:tx>
          <c:spPr>
            <a:solidFill>
              <a:schemeClr val="accent2"/>
            </a:solidFill>
            <a:ln>
              <a:noFill/>
            </a:ln>
            <a:effectLst/>
          </c:spPr>
          <c:invertIfNegative val="0"/>
          <c:cat>
            <c:numRef>
              <c:f>Sheet1!$A$2:$A$12</c:f>
              <c:numCache>
                <c:formatCode>General</c:formatCode>
                <c:ptCount val="11"/>
                <c:pt idx="0">
                  <c:v>100</c:v>
                </c:pt>
                <c:pt idx="1">
                  <c:v>80</c:v>
                </c:pt>
                <c:pt idx="2">
                  <c:v>60</c:v>
                </c:pt>
                <c:pt idx="3">
                  <c:v>40</c:v>
                </c:pt>
                <c:pt idx="4">
                  <c:v>20</c:v>
                </c:pt>
                <c:pt idx="5">
                  <c:v>0</c:v>
                </c:pt>
                <c:pt idx="6">
                  <c:v>20</c:v>
                </c:pt>
                <c:pt idx="7">
                  <c:v>40</c:v>
                </c:pt>
                <c:pt idx="8">
                  <c:v>60</c:v>
                </c:pt>
                <c:pt idx="9">
                  <c:v>80</c:v>
                </c:pt>
                <c:pt idx="10">
                  <c:v>100</c:v>
                </c:pt>
              </c:numCache>
            </c:numRef>
          </c:cat>
          <c:val>
            <c:numRef>
              <c:f>Sheet1!$C$2:$C$12</c:f>
              <c:numCache>
                <c:formatCode>General</c:formatCode>
                <c:ptCount val="11"/>
              </c:numCache>
            </c:numRef>
          </c:val>
          <c:extLst>
            <c:ext xmlns:c16="http://schemas.microsoft.com/office/drawing/2014/chart" uri="{C3380CC4-5D6E-409C-BE32-E72D297353CC}">
              <c16:uniqueId val="{00000001-2533-0745-BB35-2258884F9F31}"/>
            </c:ext>
          </c:extLst>
        </c:ser>
        <c:ser>
          <c:idx val="2"/>
          <c:order val="2"/>
          <c:tx>
            <c:strRef>
              <c:f>Sheet1!$D$1</c:f>
              <c:strCache>
                <c:ptCount val="1"/>
                <c:pt idx="0">
                  <c:v>Series 3</c:v>
                </c:pt>
              </c:strCache>
            </c:strRef>
          </c:tx>
          <c:spPr>
            <a:solidFill>
              <a:schemeClr val="accent3"/>
            </a:solidFill>
            <a:ln>
              <a:noFill/>
            </a:ln>
            <a:effectLst/>
          </c:spPr>
          <c:invertIfNegative val="0"/>
          <c:cat>
            <c:numRef>
              <c:f>Sheet1!$A$2:$A$12</c:f>
              <c:numCache>
                <c:formatCode>General</c:formatCode>
                <c:ptCount val="11"/>
                <c:pt idx="0">
                  <c:v>100</c:v>
                </c:pt>
                <c:pt idx="1">
                  <c:v>80</c:v>
                </c:pt>
                <c:pt idx="2">
                  <c:v>60</c:v>
                </c:pt>
                <c:pt idx="3">
                  <c:v>40</c:v>
                </c:pt>
                <c:pt idx="4">
                  <c:v>20</c:v>
                </c:pt>
                <c:pt idx="5">
                  <c:v>0</c:v>
                </c:pt>
                <c:pt idx="6">
                  <c:v>20</c:v>
                </c:pt>
                <c:pt idx="7">
                  <c:v>40</c:v>
                </c:pt>
                <c:pt idx="8">
                  <c:v>60</c:v>
                </c:pt>
                <c:pt idx="9">
                  <c:v>80</c:v>
                </c:pt>
                <c:pt idx="10">
                  <c:v>100</c:v>
                </c:pt>
              </c:numCache>
            </c:numRef>
          </c:cat>
          <c:val>
            <c:numRef>
              <c:f>Sheet1!$D$2:$D$12</c:f>
              <c:numCache>
                <c:formatCode>General</c:formatCode>
                <c:ptCount val="11"/>
              </c:numCache>
            </c:numRef>
          </c:val>
          <c:extLst>
            <c:ext xmlns:c16="http://schemas.microsoft.com/office/drawing/2014/chart" uri="{C3380CC4-5D6E-409C-BE32-E72D297353CC}">
              <c16:uniqueId val="{00000002-2533-0745-BB35-2258884F9F31}"/>
            </c:ext>
          </c:extLst>
        </c:ser>
        <c:dLbls>
          <c:showLegendKey val="0"/>
          <c:showVal val="0"/>
          <c:showCatName val="0"/>
          <c:showSerName val="0"/>
          <c:showPercent val="0"/>
          <c:showBubbleSize val="0"/>
        </c:dLbls>
        <c:gapWidth val="219"/>
        <c:overlap val="-27"/>
        <c:axId val="230096896"/>
        <c:axId val="228804288"/>
      </c:barChart>
      <c:catAx>
        <c:axId val="230096896"/>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28804288"/>
        <c:crosses val="autoZero"/>
        <c:auto val="1"/>
        <c:lblAlgn val="ctr"/>
        <c:lblOffset val="100"/>
        <c:noMultiLvlLbl val="0"/>
      </c:catAx>
      <c:valAx>
        <c:axId val="228804288"/>
        <c:scaling>
          <c:orientation val="minMax"/>
        </c:scaling>
        <c:delete val="1"/>
        <c:axPos val="l"/>
        <c:numFmt formatCode="General" sourceLinked="1"/>
        <c:majorTickMark val="none"/>
        <c:minorTickMark val="none"/>
        <c:tickLblPos val="nextTo"/>
        <c:crossAx val="23009689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78BC342-FBCA-44D2-A96B-88C1615CE835}" type="datetimeFigureOut">
              <a:rPr lang="en-CA" smtClean="0"/>
              <a:t>2022-02-16</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7969AB-BC34-4500-82A5-88A3DE5D7402}" type="slidenum">
              <a:rPr lang="en-CA" smtClean="0"/>
              <a:t>‹#›</a:t>
            </a:fld>
            <a:endParaRPr lang="en-CA"/>
          </a:p>
        </p:txBody>
      </p:sp>
    </p:spTree>
    <p:extLst>
      <p:ext uri="{BB962C8B-B14F-4D97-AF65-F5344CB8AC3E}">
        <p14:creationId xmlns:p14="http://schemas.microsoft.com/office/powerpoint/2010/main" val="2505952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365828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5" name="Footer Placeholder 4"/>
          <p:cNvSpPr>
            <a:spLocks noGrp="1"/>
          </p:cNvSpPr>
          <p:nvPr>
            <p:ph type="ftr" sz="quarter" idx="4"/>
          </p:nvPr>
        </p:nvSpPr>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E0A03682-0DD7-4B3A-B4FF-FC533F1F59F5}"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4064770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also seen data from a preoperative study looking at adding a PDL1 inhibitor to a non-anthracycline backbone</a:t>
            </a:r>
          </a:p>
          <a:p>
            <a:r>
              <a:rPr lang="en-US" dirty="0"/>
              <a:t>The </a:t>
            </a:r>
            <a:r>
              <a:rPr lang="en-US" dirty="0" err="1"/>
              <a:t>NeoTRIP</a:t>
            </a:r>
            <a:r>
              <a:rPr lang="en-US" dirty="0"/>
              <a:t> study randomized patients with predominantly stage 2/3 TNBC to receive 8 cycles of carboplatin with nab-paclitaxel with or with </a:t>
            </a:r>
            <a:r>
              <a:rPr lang="en-US" dirty="0" err="1"/>
              <a:t>atezolizumab</a:t>
            </a:r>
            <a:r>
              <a:rPr lang="en-US" dirty="0"/>
              <a:t> prior to surgery.</a:t>
            </a:r>
          </a:p>
          <a:p>
            <a:r>
              <a:rPr lang="en-US" dirty="0"/>
              <a:t>All pts received anthracycline based chemotherapy outback in the adjuvant setting, but no further checkpoint inhibition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456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study demonstrated no improvement in rates of pathologic complete response with the addition of </a:t>
            </a:r>
            <a:r>
              <a:rPr lang="en-US" dirty="0" err="1"/>
              <a:t>atezolizumab</a:t>
            </a:r>
            <a:r>
              <a:rPr lang="en-US" dirty="0"/>
              <a:t> with </a:t>
            </a:r>
            <a:r>
              <a:rPr lang="en-US" dirty="0" err="1"/>
              <a:t>pCR</a:t>
            </a:r>
            <a:r>
              <a:rPr lang="en-US" dirty="0"/>
              <a:t> rates around 40% in each arm.</a:t>
            </a:r>
          </a:p>
          <a:p>
            <a:r>
              <a:rPr lang="en-US" dirty="0"/>
              <a:t>There was also no difference in </a:t>
            </a:r>
            <a:r>
              <a:rPr lang="en-US" dirty="0" err="1"/>
              <a:t>pCR</a:t>
            </a:r>
            <a:r>
              <a:rPr lang="en-US" dirty="0"/>
              <a:t> in the PDL1+ or in the PDL1- subgroups</a:t>
            </a:r>
          </a:p>
          <a:p>
            <a:r>
              <a:rPr lang="en-US" dirty="0"/>
              <a:t>Though again we see rates of </a:t>
            </a:r>
            <a:r>
              <a:rPr lang="en-US" dirty="0" err="1"/>
              <a:t>pCR</a:t>
            </a:r>
            <a:r>
              <a:rPr lang="en-US" dirty="0"/>
              <a:t> are higher in general in the PDL1+ pts regardless of therapy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6220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A03682-0DD7-4B3A-B4FF-FC533F1F59F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4348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73C2D3D8-76CF-8D46-B041-C744EF312296}"/>
              </a:ext>
            </a:extLst>
          </p:cNvPr>
          <p:cNvSpPr>
            <a:spLocks noGrp="1" noRot="1" noChangeAspect="1" noChangeArrowheads="1" noTextEdit="1"/>
          </p:cNvSpPr>
          <p:nvPr>
            <p:ph type="sldImg"/>
          </p:nvPr>
        </p:nvSpPr>
        <p:spPr>
          <a:ln/>
        </p:spPr>
      </p:sp>
      <p:sp>
        <p:nvSpPr>
          <p:cNvPr id="30722" name="Notes Placeholder 2">
            <a:extLst>
              <a:ext uri="{FF2B5EF4-FFF2-40B4-BE49-F238E27FC236}">
                <a16:creationId xmlns:a16="http://schemas.microsoft.com/office/drawing/2014/main" id="{C78614BC-201D-AF4B-802A-29DD5F83835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There are ongoing trials looking to see if giving adjuvant checkpoint inhibiitiion to pts who either have residiual disease after preop chemo or who have completed adjuvant chemo for high risk TNBC– these trials are still accruing.</a:t>
            </a:r>
          </a:p>
        </p:txBody>
      </p:sp>
      <p:sp>
        <p:nvSpPr>
          <p:cNvPr id="30723" name="Slide Number Placeholder 3">
            <a:extLst>
              <a:ext uri="{FF2B5EF4-FFF2-40B4-BE49-F238E27FC236}">
                <a16:creationId xmlns:a16="http://schemas.microsoft.com/office/drawing/2014/main" id="{6AEDEECE-2BE7-E945-AB4A-C6009147C6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347BBF3-0C4B-A948-BA3C-05335CF46B76}"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a:sym typeface="Arial"/>
            </a:endParaRPr>
          </a:p>
        </p:txBody>
      </p:sp>
    </p:spTree>
    <p:extLst>
      <p:ext uri="{BB962C8B-B14F-4D97-AF65-F5344CB8AC3E}">
        <p14:creationId xmlns:p14="http://schemas.microsoft.com/office/powerpoint/2010/main" val="1740079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Shown here is the study schema, and we would like to just clarify the study design, given some questions that arose in the feedback from the committee</a:t>
            </a:r>
          </a:p>
          <a:p>
            <a:r>
              <a:rPr lang="en-US" dirty="0"/>
              <a:t>The study randomizes patients who achieve a pathologic complete response after receiving chemotherapy with pembrolizumab for a minimum of 6 cycles</a:t>
            </a:r>
          </a:p>
          <a:p>
            <a:r>
              <a:rPr lang="en-US" dirty="0"/>
              <a:t>Patients are randomized to received 27 additional weeks of pembrolizumab or no additional therapy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363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52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081" rtl="0" eaLnBrk="1" fontAlgn="auto" latinLnBrk="0" hangingPunct="1">
              <a:lnSpc>
                <a:spcPct val="100000"/>
              </a:lnSpc>
              <a:spcBef>
                <a:spcPts val="0"/>
              </a:spcBef>
              <a:spcAft>
                <a:spcPts val="0"/>
              </a:spcAft>
              <a:buClrTx/>
              <a:buSzTx/>
              <a:buFontTx/>
              <a:buNone/>
              <a:tabLst/>
              <a:defRPr/>
            </a:pPr>
            <a:r>
              <a:rPr lang="en-GB" b="0" dirty="0"/>
              <a:t> </a:t>
            </a:r>
          </a:p>
          <a:p>
            <a:endParaRPr lang="en-GB" b="0" dirty="0"/>
          </a:p>
        </p:txBody>
      </p:sp>
      <p:sp>
        <p:nvSpPr>
          <p:cNvPr id="4" name="Slide Number Placeholder 3"/>
          <p:cNvSpPr>
            <a:spLocks noGrp="1"/>
          </p:cNvSpPr>
          <p:nvPr>
            <p:ph type="sldNum" sz="quarter" idx="10"/>
          </p:nvPr>
        </p:nvSpPr>
        <p:spPr/>
        <p:txBody>
          <a:bodyPr/>
          <a:lstStyle/>
          <a:p>
            <a:pPr marL="0" marR="0" lvl="0" indent="0" algn="r" defTabSz="816196"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6196"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3261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kern="1200" dirty="0">
              <a:solidFill>
                <a:schemeClr val="tx1"/>
              </a:solidFill>
              <a:latin typeface="+mn-lt"/>
              <a:ea typeface="+mn-ea"/>
              <a:cs typeface="+mn-cs"/>
            </a:endParaRPr>
          </a:p>
          <a:p>
            <a:endParaRPr lang="en-GB" sz="1200" b="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816196"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6196"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3520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816196"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6196"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5820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a:extLst>
              <a:ext uri="{FF2B5EF4-FFF2-40B4-BE49-F238E27FC236}">
                <a16:creationId xmlns:a16="http://schemas.microsoft.com/office/drawing/2014/main" id="{E8C47D81-89DD-6841-8038-49567D6B99BD}"/>
              </a:ext>
            </a:extLst>
          </p:cNvPr>
          <p:cNvSpPr>
            <a:spLocks noGrp="1" noRot="1" noChangeAspect="1" noChangeArrowheads="1" noTextEdit="1"/>
          </p:cNvSpPr>
          <p:nvPr>
            <p:ph type="sldImg"/>
          </p:nvPr>
        </p:nvSpPr>
        <p:spPr>
          <a:ln/>
        </p:spPr>
      </p:sp>
      <p:sp>
        <p:nvSpPr>
          <p:cNvPr id="264195" name="Notes Placeholder 2">
            <a:extLst>
              <a:ext uri="{FF2B5EF4-FFF2-40B4-BE49-F238E27FC236}">
                <a16:creationId xmlns:a16="http://schemas.microsoft.com/office/drawing/2014/main" id="{3E558AE4-AA56-CE45-9EEB-C25364993DE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
        <p:nvSpPr>
          <p:cNvPr id="264196" name="Slide Number Placeholder 3">
            <a:extLst>
              <a:ext uri="{FF2B5EF4-FFF2-40B4-BE49-F238E27FC236}">
                <a16:creationId xmlns:a16="http://schemas.microsoft.com/office/drawing/2014/main" id="{4BD472A0-A17F-084C-A5BA-5F9DDD7813AF}"/>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fld id="{947D4D8F-B44D-274C-9D06-71C6B42AE24E}" type="slidenum">
              <a:rPr lang="en-US" altLang="en-US"/>
              <a:pPr/>
              <a:t>35</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3941555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xfrm>
            <a:off x="685800" y="1143000"/>
            <a:ext cx="5486400" cy="3086100"/>
          </a:xfrm>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F36B907-AED0-4E8F-AC3D-EA9047B46DF9}"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478243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Aft>
                <a:spcPts val="900"/>
              </a:spcAft>
              <a:buClr>
                <a:schemeClr val="bg1"/>
              </a:buClr>
              <a:buFont typeface="Wingdings" charset="2"/>
              <a:buChar char="§"/>
            </a:pPr>
            <a:r>
              <a:rPr lang="en-US" sz="1500" dirty="0">
                <a:latin typeface="Calibri" panose="020F0502020204030204" pitchFamily="34" charset="0"/>
                <a:ea typeface="MS PGothic" panose="020B0600070205080204" pitchFamily="34" charset="-128"/>
                <a:cs typeface="Calibri" panose="020F0502020204030204" pitchFamily="34" charset="0"/>
              </a:rPr>
              <a:t>Unrepaired DNA damage resulting from niraparib treatment leads to the abnormal presence of DNA in the cytoplasm, activating </a:t>
            </a:r>
            <a:r>
              <a:rPr lang="en-US" sz="1500" u="sng" dirty="0">
                <a:latin typeface="Calibri" panose="020F0502020204030204" pitchFamily="34" charset="0"/>
                <a:ea typeface="MS PGothic" panose="020B0600070205080204" pitchFamily="34" charset="-128"/>
                <a:cs typeface="Calibri" panose="020F0502020204030204" pitchFamily="34" charset="0"/>
              </a:rPr>
              <a:t>St</a:t>
            </a:r>
            <a:r>
              <a:rPr lang="en-US" sz="1500" dirty="0">
                <a:latin typeface="Calibri" panose="020F0502020204030204" pitchFamily="34" charset="0"/>
                <a:ea typeface="MS PGothic" panose="020B0600070205080204" pitchFamily="34" charset="-128"/>
                <a:cs typeface="Calibri" panose="020F0502020204030204" pitchFamily="34" charset="0"/>
              </a:rPr>
              <a:t>imulator of </a:t>
            </a:r>
            <a:r>
              <a:rPr lang="en-US" sz="1500" u="sng" dirty="0">
                <a:latin typeface="Calibri" panose="020F0502020204030204" pitchFamily="34" charset="0"/>
                <a:ea typeface="MS PGothic" panose="020B0600070205080204" pitchFamily="34" charset="-128"/>
                <a:cs typeface="Calibri" panose="020F0502020204030204" pitchFamily="34" charset="0"/>
              </a:rPr>
              <a:t>In</a:t>
            </a:r>
            <a:r>
              <a:rPr lang="en-US" sz="1500" dirty="0">
                <a:latin typeface="Calibri" panose="020F0502020204030204" pitchFamily="34" charset="0"/>
                <a:ea typeface="MS PGothic" panose="020B0600070205080204" pitchFamily="34" charset="-128"/>
                <a:cs typeface="Calibri" panose="020F0502020204030204" pitchFamily="34" charset="0"/>
              </a:rPr>
              <a:t>terferon </a:t>
            </a:r>
            <a:r>
              <a:rPr lang="en-US" sz="1500" u="sng" dirty="0">
                <a:latin typeface="Calibri" panose="020F0502020204030204" pitchFamily="34" charset="0"/>
                <a:ea typeface="MS PGothic" panose="020B0600070205080204" pitchFamily="34" charset="-128"/>
                <a:cs typeface="Calibri" panose="020F0502020204030204" pitchFamily="34" charset="0"/>
              </a:rPr>
              <a:t>G</a:t>
            </a:r>
            <a:r>
              <a:rPr lang="en-US" sz="1500" dirty="0">
                <a:latin typeface="Calibri" panose="020F0502020204030204" pitchFamily="34" charset="0"/>
                <a:ea typeface="MS PGothic" panose="020B0600070205080204" pitchFamily="34" charset="-128"/>
                <a:cs typeface="Calibri" panose="020F0502020204030204" pitchFamily="34" charset="0"/>
              </a:rPr>
              <a:t>enes (STING) pathway</a:t>
            </a:r>
          </a:p>
          <a:p>
            <a:pPr lvl="1">
              <a:buClr>
                <a:schemeClr val="bg1"/>
              </a:buClr>
              <a:buFont typeface="Wingdings" charset="2"/>
              <a:buChar char="§"/>
            </a:pPr>
            <a:r>
              <a:rPr lang="en-US" sz="1500" dirty="0">
                <a:latin typeface="Calibri" panose="020F0502020204030204" pitchFamily="34" charset="0"/>
                <a:ea typeface="MS PGothic" panose="020B0600070205080204" pitchFamily="34" charset="-128"/>
                <a:cs typeface="Calibri" panose="020F0502020204030204" pitchFamily="34" charset="0"/>
              </a:rPr>
              <a:t>Activation of the STING pathway leads to increased expression and release of type 1 interferons, subsequent induction of </a:t>
            </a:r>
            <a:r>
              <a:rPr lang="en-US" sz="1500" dirty="0" err="1">
                <a:latin typeface="Calibri" panose="020F0502020204030204" pitchFamily="34" charset="0"/>
                <a:ea typeface="MS PGothic" panose="020B0600070205080204" pitchFamily="34" charset="-128"/>
                <a:cs typeface="Calibri" panose="020F0502020204030204" pitchFamily="34" charset="0"/>
              </a:rPr>
              <a:t>γ</a:t>
            </a:r>
            <a:r>
              <a:rPr lang="en-US" sz="1500" dirty="0">
                <a:latin typeface="Calibri" panose="020F0502020204030204" pitchFamily="34" charset="0"/>
                <a:ea typeface="MS PGothic" panose="020B0600070205080204" pitchFamily="34" charset="-128"/>
                <a:cs typeface="Calibri" panose="020F0502020204030204" pitchFamily="34" charset="0"/>
              </a:rPr>
              <a:t>-interferon, and </a:t>
            </a:r>
            <a:r>
              <a:rPr lang="en-US" sz="1500" dirty="0" err="1">
                <a:latin typeface="Calibri" panose="020F0502020204030204" pitchFamily="34" charset="0"/>
                <a:ea typeface="MS PGothic" panose="020B0600070205080204" pitchFamily="34" charset="-128"/>
                <a:cs typeface="Calibri" panose="020F0502020204030204" pitchFamily="34" charset="0"/>
              </a:rPr>
              <a:t>intratumoral</a:t>
            </a:r>
            <a:r>
              <a:rPr lang="en-US" sz="1500" dirty="0">
                <a:latin typeface="Calibri" panose="020F0502020204030204" pitchFamily="34" charset="0"/>
                <a:ea typeface="MS PGothic" panose="020B0600070205080204" pitchFamily="34" charset="-128"/>
                <a:cs typeface="Calibri" panose="020F0502020204030204" pitchFamily="34" charset="0"/>
              </a:rPr>
              <a:t> infiltration of effector T-cells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A77A3A-16F7-46F9-9F97-2CD08B17CF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005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Slide Image Placeholder 1">
            <a:extLst>
              <a:ext uri="{FF2B5EF4-FFF2-40B4-BE49-F238E27FC236}">
                <a16:creationId xmlns:a16="http://schemas.microsoft.com/office/drawing/2014/main" id="{BBDD7C3E-316D-2549-8212-F6CCEF3CB840}"/>
              </a:ext>
            </a:extLst>
          </p:cNvPr>
          <p:cNvSpPr>
            <a:spLocks noGrp="1" noRot="1" noChangeAspect="1" noChangeArrowheads="1" noTextEdit="1"/>
          </p:cNvSpPr>
          <p:nvPr>
            <p:ph type="sldImg"/>
          </p:nvPr>
        </p:nvSpPr>
        <p:spPr>
          <a:ln/>
        </p:spPr>
      </p:sp>
      <p:sp>
        <p:nvSpPr>
          <p:cNvPr id="225282" name="Notes Placeholder 2">
            <a:extLst>
              <a:ext uri="{FF2B5EF4-FFF2-40B4-BE49-F238E27FC236}">
                <a16:creationId xmlns:a16="http://schemas.microsoft.com/office/drawing/2014/main" id="{8B214B25-2501-0548-8375-46F739D7DEB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25283" name="Slide Number Placeholder 3">
            <a:extLst>
              <a:ext uri="{FF2B5EF4-FFF2-40B4-BE49-F238E27FC236}">
                <a16:creationId xmlns:a16="http://schemas.microsoft.com/office/drawing/2014/main" id="{DE118285-3C34-2246-B58C-42329F8885F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2724A13-785A-0941-AD21-F59040D7892E}" type="slidenum">
              <a:rPr kumimoji="0" lang="de-DE" altLang="de-DE"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de-DE" altLang="de-DE"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8B9FB43-D938-4D4A-B028-1EFCE5AD65F2}" type="slidenum">
              <a:rPr lang="de-DE" altLang="de-DE" smtClean="0"/>
              <a:pPr>
                <a:defRPr/>
              </a:pPr>
              <a:t>45</a:t>
            </a:fld>
            <a:endParaRPr lang="de-DE" altLang="de-DE" dirty="0"/>
          </a:p>
        </p:txBody>
      </p:sp>
    </p:spTree>
    <p:extLst>
      <p:ext uri="{BB962C8B-B14F-4D97-AF65-F5344CB8AC3E}">
        <p14:creationId xmlns:p14="http://schemas.microsoft.com/office/powerpoint/2010/main" val="1948783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a:defRPr/>
            </a:pPr>
            <a:fld id="{4E1B86FA-EBAC-4C72-8908-931FC5A00B28}" type="slidenum">
              <a:rPr lang="en-US" smtClean="0">
                <a:solidFill>
                  <a:prstClr val="black"/>
                </a:solidFill>
                <a:latin typeface="Calibri"/>
              </a:rPr>
              <a:pPr>
                <a:defRPr/>
              </a:pPr>
              <a:t>48</a:t>
            </a:fld>
            <a:endParaRPr lang="en-US" dirty="0">
              <a:solidFill>
                <a:prstClr val="black"/>
              </a:solidFill>
              <a:latin typeface="Calibri"/>
            </a:endParaRPr>
          </a:p>
        </p:txBody>
      </p:sp>
    </p:spTree>
    <p:extLst>
      <p:ext uri="{BB962C8B-B14F-4D97-AF65-F5344CB8AC3E}">
        <p14:creationId xmlns:p14="http://schemas.microsoft.com/office/powerpoint/2010/main" val="3697738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defTabSz="914400">
              <a:defRPr/>
            </a:pPr>
            <a:fld id="{4E1B86FA-EBAC-4C72-8908-931FC5A00B28}" type="slidenum">
              <a:rPr lang="en-US" smtClean="0">
                <a:solidFill>
                  <a:prstClr val="black"/>
                </a:solidFill>
                <a:latin typeface="Calibri"/>
              </a:rPr>
              <a:pPr defTabSz="914400">
                <a:defRPr/>
              </a:pPr>
              <a:t>49</a:t>
            </a:fld>
            <a:endParaRPr lang="en-US" dirty="0">
              <a:solidFill>
                <a:prstClr val="black"/>
              </a:solidFill>
              <a:latin typeface="Calibri"/>
            </a:endParaRPr>
          </a:p>
        </p:txBody>
      </p:sp>
    </p:spTree>
    <p:extLst>
      <p:ext uri="{BB962C8B-B14F-4D97-AF65-F5344CB8AC3E}">
        <p14:creationId xmlns:p14="http://schemas.microsoft.com/office/powerpoint/2010/main" val="36977380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defTabSz="914400">
              <a:defRPr/>
            </a:pPr>
            <a:fld id="{4E1B86FA-EBAC-4C72-8908-931FC5A00B28}" type="slidenum">
              <a:rPr lang="en-US" smtClean="0">
                <a:solidFill>
                  <a:prstClr val="black"/>
                </a:solidFill>
                <a:latin typeface="Calibri"/>
              </a:rPr>
              <a:pPr defTabSz="914400">
                <a:defRPr/>
              </a:pPr>
              <a:t>50</a:t>
            </a:fld>
            <a:endParaRPr lang="en-US" dirty="0">
              <a:solidFill>
                <a:prstClr val="black"/>
              </a:solidFill>
              <a:latin typeface="Calibri"/>
            </a:endParaRPr>
          </a:p>
        </p:txBody>
      </p:sp>
    </p:spTree>
    <p:extLst>
      <p:ext uri="{BB962C8B-B14F-4D97-AF65-F5344CB8AC3E}">
        <p14:creationId xmlns:p14="http://schemas.microsoft.com/office/powerpoint/2010/main" val="3697738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defTabSz="914400">
              <a:defRPr/>
            </a:pPr>
            <a:fld id="{4E1B86FA-EBAC-4C72-8908-931FC5A00B28}" type="slidenum">
              <a:rPr lang="en-US" smtClean="0">
                <a:solidFill>
                  <a:prstClr val="black"/>
                </a:solidFill>
                <a:latin typeface="Calibri"/>
              </a:rPr>
              <a:pPr defTabSz="914400">
                <a:defRPr/>
              </a:pPr>
              <a:t>51</a:t>
            </a:fld>
            <a:endParaRPr lang="en-US" dirty="0">
              <a:solidFill>
                <a:prstClr val="black"/>
              </a:solidFill>
              <a:latin typeface="Calibri"/>
            </a:endParaRPr>
          </a:p>
        </p:txBody>
      </p:sp>
    </p:spTree>
    <p:extLst>
      <p:ext uri="{BB962C8B-B14F-4D97-AF65-F5344CB8AC3E}">
        <p14:creationId xmlns:p14="http://schemas.microsoft.com/office/powerpoint/2010/main" val="3697738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4E1B86FA-EBAC-4C72-8908-931FC5A00B28}" type="slidenum">
              <a:rPr kumimoji="0" lang="en-US" sz="1400" b="0" i="0" u="none" strike="noStrike" kern="0" cap="none" spc="0" normalizeH="0" baseline="0" noProof="0" smtClean="0">
                <a:ln>
                  <a:noFill/>
                </a:ln>
                <a:solidFill>
                  <a:prstClr val="black"/>
                </a:solidFill>
                <a:effectLst/>
                <a:uLnTx/>
                <a:uFillTx/>
                <a:latin typeface="Calibri"/>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US" sz="1400" b="0" i="0" u="none" strike="noStrike" kern="0" cap="none" spc="0" normalizeH="0" baseline="0" noProof="0" dirty="0">
              <a:ln>
                <a:noFill/>
              </a:ln>
              <a:solidFill>
                <a:prstClr val="black"/>
              </a:solidFill>
              <a:effectLst/>
              <a:uLnTx/>
              <a:uFillTx/>
              <a:latin typeface="Calibri"/>
              <a:cs typeface="Arial"/>
              <a:sym typeface="Arial"/>
            </a:endParaRPr>
          </a:p>
        </p:txBody>
      </p:sp>
    </p:spTree>
    <p:extLst>
      <p:ext uri="{BB962C8B-B14F-4D97-AF65-F5344CB8AC3E}">
        <p14:creationId xmlns:p14="http://schemas.microsoft.com/office/powerpoint/2010/main" val="39281060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defTabSz="914400">
              <a:defRPr/>
            </a:pPr>
            <a:fld id="{4E1B86FA-EBAC-4C72-8908-931FC5A00B28}" type="slidenum">
              <a:rPr lang="en-US" smtClean="0">
                <a:solidFill>
                  <a:prstClr val="black"/>
                </a:solidFill>
                <a:latin typeface="Calibri"/>
              </a:rPr>
              <a:pPr defTabSz="914400">
                <a:defRPr/>
              </a:pPr>
              <a:t>53</a:t>
            </a:fld>
            <a:endParaRPr lang="en-US" dirty="0">
              <a:solidFill>
                <a:prstClr val="black"/>
              </a:solidFill>
              <a:latin typeface="Calibri"/>
            </a:endParaRPr>
          </a:p>
        </p:txBody>
      </p:sp>
    </p:spTree>
    <p:extLst>
      <p:ext uri="{BB962C8B-B14F-4D97-AF65-F5344CB8AC3E}">
        <p14:creationId xmlns:p14="http://schemas.microsoft.com/office/powerpoint/2010/main" val="3073267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82% of the patients had CPS&gt;/= 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F67DCD-E091-944C-88AB-98725EE711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855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4E1B86FA-EBAC-4C72-8908-931FC5A00B28}" type="slidenum">
              <a:rPr kumimoji="0" lang="en-US" sz="1400" b="0" i="0" u="none" strike="noStrike" kern="0" cap="none" spc="0" normalizeH="0" baseline="0" noProof="0" smtClean="0">
                <a:ln>
                  <a:noFill/>
                </a:ln>
                <a:solidFill>
                  <a:prstClr val="black"/>
                </a:solidFill>
                <a:effectLst/>
                <a:uLnTx/>
                <a:uFillTx/>
                <a:latin typeface="Calibri"/>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US" sz="1400" b="0" i="0" u="none" strike="noStrike" kern="0" cap="none" spc="0" normalizeH="0" baseline="0" noProof="0" dirty="0">
              <a:ln>
                <a:noFill/>
              </a:ln>
              <a:solidFill>
                <a:prstClr val="black"/>
              </a:solidFill>
              <a:effectLst/>
              <a:uLnTx/>
              <a:uFillTx/>
              <a:latin typeface="Calibri"/>
              <a:cs typeface="Arial"/>
              <a:sym typeface="Arial"/>
            </a:endParaRPr>
          </a:p>
        </p:txBody>
      </p:sp>
    </p:spTree>
    <p:extLst>
      <p:ext uri="{BB962C8B-B14F-4D97-AF65-F5344CB8AC3E}">
        <p14:creationId xmlns:p14="http://schemas.microsoft.com/office/powerpoint/2010/main" val="31648834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Add slide</a:t>
            </a:r>
            <a:r>
              <a:rPr lang="en-CA" baseline="0" dirty="0"/>
              <a:t> + narration to video</a:t>
            </a:r>
            <a:endParaRPr lang="en-CA"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749176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541068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E24071-FF16-F04C-B2D4-A55BC58F05E9}" type="slidenum">
              <a:rPr lang="en-US" smtClean="0"/>
              <a:t>69</a:t>
            </a:fld>
            <a:endParaRPr lang="en-US" dirty="0"/>
          </a:p>
        </p:txBody>
      </p:sp>
    </p:spTree>
    <p:extLst>
      <p:ext uri="{BB962C8B-B14F-4D97-AF65-F5344CB8AC3E}">
        <p14:creationId xmlns:p14="http://schemas.microsoft.com/office/powerpoint/2010/main" val="987551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5" name="Footer Placeholder 4"/>
          <p:cNvSpPr>
            <a:spLocks noGrp="1"/>
          </p:cNvSpPr>
          <p:nvPr>
            <p:ph type="ftr" sz="quarter" idx="4"/>
          </p:nvPr>
        </p:nvSpPr>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E0A03682-0DD7-4B3A-B4FF-FC533F1F59F5}"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55313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8F3BE-D204-496F-9531-B1284C6E58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2356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8F3BE-D204-496F-9531-B1284C6E58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7673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8F3BE-D204-496F-9531-B1284C6E58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7660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KN 522 administered 9 cycles of adjuvant pembrolizumab after surgery, to all patients randomized to receive pembrolizumab, and this was not tailored based on response to preoperative therapy, leaving us with the question if this additional exposure to checkpoint inhibition is really needed, and what is the optimal duration of checkpoint inhibitor therapy in the early disease setting.</a:t>
            </a:r>
          </a:p>
          <a:p>
            <a:r>
              <a:rPr lang="en-US" dirty="0"/>
              <a:t>Additionally if a patient fails to achieve a </a:t>
            </a:r>
            <a:r>
              <a:rPr lang="en-US" dirty="0" err="1"/>
              <a:t>pCR</a:t>
            </a:r>
            <a:r>
              <a:rPr lang="en-US" dirty="0"/>
              <a:t> to preoperative pembrolizumab based therapy, will more actually improve their outcomes?</a:t>
            </a:r>
          </a:p>
          <a:p>
            <a:r>
              <a:rPr lang="en-US" dirty="0"/>
              <a:t>I think it is also hard to know if achieving a </a:t>
            </a:r>
            <a:r>
              <a:rPr lang="en-US" dirty="0" err="1"/>
              <a:t>pCR</a:t>
            </a:r>
            <a:r>
              <a:rPr lang="en-US" dirty="0"/>
              <a:t> to immunotherapy has similar prognostic implications as it does to chemotherapy, or can we see improvements in EFS without seeing an improvement in </a:t>
            </a:r>
            <a:r>
              <a:rPr lang="en-US" dirty="0" err="1"/>
              <a:t>pCR</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4437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Data from the TONIC trial, a phase 2 study of pts with </a:t>
            </a:r>
            <a:r>
              <a:rPr lang="en-US" sz="1200" b="0" i="0" kern="1200" dirty="0" err="1">
                <a:solidFill>
                  <a:schemeClr val="tx1"/>
                </a:solidFill>
                <a:effectLst/>
                <a:latin typeface="+mn-lt"/>
                <a:ea typeface="+mn-ea"/>
                <a:cs typeface="+mn-cs"/>
              </a:rPr>
              <a:t>metatatic</a:t>
            </a:r>
            <a:r>
              <a:rPr lang="en-US" sz="1200" b="0" i="0" kern="1200" dirty="0">
                <a:solidFill>
                  <a:schemeClr val="tx1"/>
                </a:solidFill>
                <a:effectLst/>
                <a:latin typeface="+mn-lt"/>
                <a:ea typeface="+mn-ea"/>
                <a:cs typeface="+mn-cs"/>
              </a:rPr>
              <a:t> TNBC in which patients were randomized to receive nivolumab without an induction, or with a 2 </a:t>
            </a:r>
            <a:r>
              <a:rPr lang="en-US" sz="1200" b="0" i="0" kern="1200" dirty="0" err="1">
                <a:solidFill>
                  <a:schemeClr val="tx1"/>
                </a:solidFill>
                <a:effectLst/>
                <a:latin typeface="+mn-lt"/>
                <a:ea typeface="+mn-ea"/>
                <a:cs typeface="+mn-cs"/>
              </a:rPr>
              <a:t>wk</a:t>
            </a:r>
            <a:r>
              <a:rPr lang="en-US" sz="1200" b="0" i="0" kern="1200" dirty="0">
                <a:solidFill>
                  <a:schemeClr val="tx1"/>
                </a:solidFill>
                <a:effectLst/>
                <a:latin typeface="+mn-lt"/>
                <a:ea typeface="+mn-ea"/>
                <a:cs typeface="+mn-cs"/>
              </a:rPr>
              <a:t> induction with radiation, cyclophosphamide, cisplatin or doxorubicin, all followed by </a:t>
            </a:r>
            <a:r>
              <a:rPr lang="en-US" sz="1200" b="0" i="0" kern="1200" dirty="0" err="1">
                <a:solidFill>
                  <a:schemeClr val="tx1"/>
                </a:solidFill>
                <a:effectLst/>
                <a:latin typeface="+mn-lt"/>
                <a:ea typeface="+mn-ea"/>
                <a:cs typeface="+mn-cs"/>
              </a:rPr>
              <a:t>nivolumb</a:t>
            </a:r>
            <a:r>
              <a:rPr lang="en-US" sz="1200" b="0" i="0" kern="1200" dirty="0">
                <a:solidFill>
                  <a:schemeClr val="tx1"/>
                </a:solidFill>
                <a:effectLst/>
                <a:latin typeface="+mn-lt"/>
                <a:ea typeface="+mn-ea"/>
                <a:cs typeface="+mn-cs"/>
              </a:rPr>
              <a:t>, demonstrated that the majority of responses were seen in patients in the anthracycline and platinum cohorts, where they also saw an upregulation of immune related genes involved in PD-1/PD-L1 and T-cell </a:t>
            </a:r>
            <a:r>
              <a:rPr lang="en-US" sz="1200" b="0" i="0" kern="1200" dirty="0" err="1">
                <a:solidFill>
                  <a:schemeClr val="tx1"/>
                </a:solidFill>
                <a:effectLst/>
                <a:latin typeface="+mn-lt"/>
                <a:ea typeface="+mn-ea"/>
                <a:cs typeface="+mn-cs"/>
              </a:rPr>
              <a:t>cytoxicity</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It is hard to know if this is sufficient to explain the differences in outcomes between the KN522 study and </a:t>
            </a:r>
            <a:r>
              <a:rPr lang="en-US" sz="1200" b="0" i="0" kern="1200" dirty="0" err="1">
                <a:solidFill>
                  <a:schemeClr val="tx1"/>
                </a:solidFill>
                <a:effectLst/>
                <a:latin typeface="+mn-lt"/>
                <a:ea typeface="+mn-ea"/>
                <a:cs typeface="+mn-cs"/>
              </a:rPr>
              <a:t>NeoTrip</a:t>
            </a:r>
            <a:r>
              <a:rPr lang="en-US" sz="1200" b="0" i="0" kern="1200" dirty="0">
                <a:solidFill>
                  <a:schemeClr val="tx1"/>
                </a:solidFill>
                <a:effectLst/>
                <a:latin typeface="+mn-lt"/>
                <a:ea typeface="+mn-ea"/>
                <a:cs typeface="+mn-cs"/>
              </a:rPr>
              <a:t>, as </a:t>
            </a:r>
            <a:r>
              <a:rPr lang="en-US" sz="1200" b="0" i="0" kern="1200" dirty="0" err="1">
                <a:solidFill>
                  <a:schemeClr val="tx1"/>
                </a:solidFill>
                <a:effectLst/>
                <a:latin typeface="+mn-lt"/>
                <a:ea typeface="+mn-ea"/>
                <a:cs typeface="+mn-cs"/>
              </a:rPr>
              <a:t>NeoTRIP</a:t>
            </a:r>
            <a:r>
              <a:rPr lang="en-US" sz="1200" b="0" i="0" kern="1200" dirty="0">
                <a:solidFill>
                  <a:schemeClr val="tx1"/>
                </a:solidFill>
                <a:effectLst/>
                <a:latin typeface="+mn-lt"/>
                <a:ea typeface="+mn-ea"/>
                <a:cs typeface="+mn-cs"/>
              </a:rPr>
              <a:t> did not give any concurrent anthracycline with checkpoint inhibition, but did </a:t>
            </a:r>
            <a:r>
              <a:rPr lang="en-US" sz="1200" b="0" i="0" kern="1200" dirty="0" err="1">
                <a:solidFill>
                  <a:schemeClr val="tx1"/>
                </a:solidFill>
                <a:effectLst/>
                <a:latin typeface="+mn-lt"/>
                <a:ea typeface="+mn-ea"/>
                <a:cs typeface="+mn-cs"/>
              </a:rPr>
              <a:t>utilizie</a:t>
            </a:r>
            <a:r>
              <a:rPr lang="en-US" sz="1200" b="0" i="0" kern="1200" dirty="0">
                <a:solidFill>
                  <a:schemeClr val="tx1"/>
                </a:solidFill>
                <a:effectLst/>
                <a:latin typeface="+mn-lt"/>
                <a:ea typeface="+mn-ea"/>
                <a:cs typeface="+mn-cs"/>
              </a:rPr>
              <a:t> a platinum backbone, which also seems to have synergy</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 the first stage of this adaptive, non-comparative phase 2 trial, 67 patients with metastatic TNBC were randomized to nivolumab (1) without induction or with 2-week low-dose induction, or with (2) irradiation (3 × 8 </a:t>
            </a:r>
            <a:r>
              <a:rPr lang="en-US" sz="1200" b="0" i="0" kern="1200" dirty="0" err="1">
                <a:solidFill>
                  <a:schemeClr val="tx1"/>
                </a:solidFill>
                <a:effectLst/>
                <a:latin typeface="+mn-lt"/>
                <a:ea typeface="+mn-ea"/>
                <a:cs typeface="+mn-cs"/>
              </a:rPr>
              <a:t>Gy</a:t>
            </a:r>
            <a:r>
              <a:rPr lang="en-US" sz="1200" b="0" i="0" kern="1200" dirty="0">
                <a:solidFill>
                  <a:schemeClr val="tx1"/>
                </a:solidFill>
                <a:effectLst/>
                <a:latin typeface="+mn-lt"/>
                <a:ea typeface="+mn-ea"/>
                <a:cs typeface="+mn-cs"/>
              </a:rPr>
              <a:t>), (3) cyclophosphamide, (4) cisplatin or (5) doxorubicin, all followed by nivolumab. In the overall cohort, the objective response rate (ORR; iRECIST</a:t>
            </a:r>
            <a:r>
              <a:rPr lang="en-US" sz="1200" b="0" i="0" kern="1200" baseline="30000" dirty="0">
                <a:solidFill>
                  <a:schemeClr val="tx1"/>
                </a:solidFill>
                <a:effectLst/>
                <a:latin typeface="+mn-lt"/>
                <a:ea typeface="+mn-ea"/>
                <a:cs typeface="+mn-cs"/>
              </a:rPr>
              <a:t>14</a:t>
            </a:r>
            <a:r>
              <a:rPr lang="en-US" sz="1200" b="0" i="0" kern="1200" dirty="0">
                <a:solidFill>
                  <a:schemeClr val="tx1"/>
                </a:solidFill>
                <a:effectLst/>
                <a:latin typeface="+mn-lt"/>
                <a:ea typeface="+mn-ea"/>
                <a:cs typeface="+mn-cs"/>
              </a:rPr>
              <a:t>) was 20%. The majority of responses were observed in the cisplatin (ORR 23%) and doxorubicin (ORR 35%) cohorts. After doxorubicin and cisplatin induction, we detected an upregulation of immune-related genes involved in PD-1-PD-L1 (programmed death ligand 1) and T cell cytotoxicity pathways.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0134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2.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jpeg"/><Relationship Id="rId1" Type="http://schemas.openxmlformats.org/officeDocument/2006/relationships/slideMaster" Target="../slideMasters/slideMaster9.xml"/><Relationship Id="rId5" Type="http://schemas.openxmlformats.org/officeDocument/2006/relationships/image" Target="../media/image27.png"/><Relationship Id="rId4" Type="http://schemas.openxmlformats.org/officeDocument/2006/relationships/image" Target="../media/image26.emf"/></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9.xml"/><Relationship Id="rId5" Type="http://schemas.openxmlformats.org/officeDocument/2006/relationships/image" Target="../media/image26.emf"/><Relationship Id="rId4" Type="http://schemas.openxmlformats.org/officeDocument/2006/relationships/image" Target="../media/image29.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eg"/><Relationship Id="rId1" Type="http://schemas.openxmlformats.org/officeDocument/2006/relationships/slideMaster" Target="../slideMasters/slideMaster9.xml"/><Relationship Id="rId4" Type="http://schemas.openxmlformats.org/officeDocument/2006/relationships/image" Target="../media/image26.emf"/></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9.xml"/><Relationship Id="rId4" Type="http://schemas.openxmlformats.org/officeDocument/2006/relationships/image" Target="../media/image26.emf"/></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jpeg"/><Relationship Id="rId1" Type="http://schemas.openxmlformats.org/officeDocument/2006/relationships/slideMaster" Target="../slideMasters/slideMaster9.xml"/><Relationship Id="rId5" Type="http://schemas.openxmlformats.org/officeDocument/2006/relationships/image" Target="../media/image27.png"/><Relationship Id="rId4" Type="http://schemas.openxmlformats.org/officeDocument/2006/relationships/image" Target="../media/image26.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eg"/><Relationship Id="rId1" Type="http://schemas.openxmlformats.org/officeDocument/2006/relationships/slideMaster" Target="../slideMasters/slideMaster9.xml"/><Relationship Id="rId4" Type="http://schemas.openxmlformats.org/officeDocument/2006/relationships/image" Target="../media/image26.emf"/></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Master" Target="../slideMasters/slideMaster9.xml"/><Relationship Id="rId4" Type="http://schemas.openxmlformats.org/officeDocument/2006/relationships/image" Target="../media/image26.emf"/></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jpeg"/><Relationship Id="rId1" Type="http://schemas.openxmlformats.org/officeDocument/2006/relationships/slideMaster" Target="../slideMasters/slideMaster9.xml"/><Relationship Id="rId5" Type="http://schemas.openxmlformats.org/officeDocument/2006/relationships/image" Target="../media/image32.png"/><Relationship Id="rId4" Type="http://schemas.openxmlformats.org/officeDocument/2006/relationships/image" Target="../media/image26.emf"/></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7.xml"/><Relationship Id="rId4" Type="http://schemas.openxmlformats.org/officeDocument/2006/relationships/image" Target="../media/image15.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2.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3"/>
        <p:cNvGrpSpPr/>
        <p:nvPr/>
      </p:nvGrpSpPr>
      <p:grpSpPr>
        <a:xfrm>
          <a:off x="0" y="0"/>
          <a:ext cx="0" cy="0"/>
          <a:chOff x="0" y="0"/>
          <a:chExt cx="0" cy="0"/>
        </a:xfrm>
      </p:grpSpPr>
      <p:sp>
        <p:nvSpPr>
          <p:cNvPr id="34" name="Google Shape;34;p109"/>
          <p:cNvSpPr txBox="1">
            <a:spLocks noGrp="1"/>
          </p:cNvSpPr>
          <p:nvPr>
            <p:ph type="body" idx="1"/>
          </p:nvPr>
        </p:nvSpPr>
        <p:spPr>
          <a:xfrm>
            <a:off x="304800" y="1253037"/>
            <a:ext cx="11582400" cy="4830763"/>
          </a:xfrm>
          <a:prstGeom prst="rect">
            <a:avLst/>
          </a:prstGeom>
          <a:noFill/>
          <a:ln>
            <a:noFill/>
          </a:ln>
        </p:spPr>
        <p:txBody>
          <a:bodyPr spcFirstLastPara="1" wrap="square" lIns="91425" tIns="45700" rIns="91425" bIns="45700" anchor="t" anchorCtr="0">
            <a:noAutofit/>
          </a:bodyPr>
          <a:lstStyle>
            <a:lvl1pPr marL="609585" lvl="0" indent="-507987" algn="l">
              <a:lnSpc>
                <a:spcPct val="100000"/>
              </a:lnSpc>
              <a:spcBef>
                <a:spcPts val="0"/>
              </a:spcBef>
              <a:spcAft>
                <a:spcPts val="0"/>
              </a:spcAft>
              <a:buClr>
                <a:schemeClr val="dk1"/>
              </a:buClr>
              <a:buSzPts val="2400"/>
              <a:buFont typeface="Arial"/>
              <a:buChar char="•"/>
              <a:defRPr sz="3200"/>
            </a:lvl1pPr>
            <a:lvl2pPr marL="1219170" lvl="1" indent="-507987" algn="l">
              <a:lnSpc>
                <a:spcPct val="100000"/>
              </a:lnSpc>
              <a:spcBef>
                <a:spcPts val="800"/>
              </a:spcBef>
              <a:spcAft>
                <a:spcPts val="0"/>
              </a:spcAft>
              <a:buClr>
                <a:schemeClr val="dk1"/>
              </a:buClr>
              <a:buSzPts val="2400"/>
              <a:buFont typeface="Arial"/>
              <a:buChar char="–"/>
              <a:defRPr sz="3200"/>
            </a:lvl2pPr>
            <a:lvl3pPr marL="1828754" lvl="2" indent="-447029" algn="l">
              <a:lnSpc>
                <a:spcPct val="100000"/>
              </a:lnSpc>
              <a:spcBef>
                <a:spcPts val="800"/>
              </a:spcBef>
              <a:spcAft>
                <a:spcPts val="0"/>
              </a:spcAft>
              <a:buClr>
                <a:schemeClr val="dk1"/>
              </a:buClr>
              <a:buSzPts val="1680"/>
              <a:buFont typeface="Noto Sans Symbols"/>
              <a:buChar char="⮚"/>
              <a:defRPr sz="3200"/>
            </a:lvl3pPr>
            <a:lvl4pPr marL="2438339" lvl="3" indent="-507987" algn="l">
              <a:spcBef>
                <a:spcPts val="800"/>
              </a:spcBef>
              <a:spcAft>
                <a:spcPts val="0"/>
              </a:spcAft>
              <a:buClr>
                <a:schemeClr val="dk1"/>
              </a:buClr>
              <a:buSzPts val="2400"/>
              <a:buChar char="–"/>
              <a:defRPr sz="3200"/>
            </a:lvl4pPr>
            <a:lvl5pPr marL="3047924" lvl="4" indent="-507987" algn="l">
              <a:spcBef>
                <a:spcPts val="800"/>
              </a:spcBef>
              <a:spcAft>
                <a:spcPts val="0"/>
              </a:spcAft>
              <a:buClr>
                <a:schemeClr val="dk1"/>
              </a:buClr>
              <a:buSzPts val="2400"/>
              <a:buChar char="»"/>
              <a:defRPr sz="32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35" name="Google Shape;35;p109"/>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9"/>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7" name="Google Shape;37;p109"/>
          <p:cNvCxnSpPr/>
          <p:nvPr/>
        </p:nvCxnSpPr>
        <p:spPr>
          <a:xfrm>
            <a:off x="0" y="1062633"/>
            <a:ext cx="12192000" cy="0"/>
          </a:xfrm>
          <a:prstGeom prst="straightConnector1">
            <a:avLst/>
          </a:prstGeom>
          <a:noFill/>
          <a:ln w="25400" cap="flat" cmpd="sng">
            <a:solidFill>
              <a:srgbClr val="09345A"/>
            </a:solidFill>
            <a:prstDash val="solid"/>
            <a:round/>
            <a:headEnd type="none" w="sm" len="sm"/>
            <a:tailEnd type="none" w="sm" len="sm"/>
          </a:ln>
          <a:effectLst>
            <a:outerShdw blurRad="40000" dist="20000" dir="5400000" rotWithShape="0">
              <a:srgbClr val="000000">
                <a:alpha val="37647"/>
              </a:srgbClr>
            </a:outerShdw>
          </a:effectLst>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76" indent="-315376">
              <a:lnSpc>
                <a:spcPct val="100000"/>
              </a:lnSpc>
              <a:buFont typeface="Arial" panose="020B0604020202020204" pitchFamily="34" charset="0"/>
              <a:buChar char="•"/>
              <a:defRPr sz="3200" baseline="0"/>
            </a:lvl1pPr>
            <a:lvl2pPr marL="920728" indent="-311143">
              <a:lnSpc>
                <a:spcPct val="100000"/>
              </a:lnSpc>
              <a:buFont typeface="Arial" panose="020B0604020202020204" pitchFamily="34" charset="0"/>
              <a:buChar char="–"/>
              <a:defRPr sz="3200"/>
            </a:lvl2pPr>
            <a:lvl3pPr marL="1530312" indent="-311143">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7808730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8_Contact">
    <p:spTree>
      <p:nvGrpSpPr>
        <p:cNvPr id="1" name=""/>
        <p:cNvGrpSpPr/>
        <p:nvPr/>
      </p:nvGrpSpPr>
      <p:grpSpPr>
        <a:xfrm>
          <a:off x="0" y="0"/>
          <a:ext cx="0" cy="0"/>
          <a:chOff x="0" y="0"/>
          <a:chExt cx="0" cy="0"/>
        </a:xfrm>
      </p:grpSpPr>
      <p:sp>
        <p:nvSpPr>
          <p:cNvPr id="12" name="TextBox 7">
            <a:extLst>
              <a:ext uri="{FF2B5EF4-FFF2-40B4-BE49-F238E27FC236}">
                <a16:creationId xmlns:a16="http://schemas.microsoft.com/office/drawing/2014/main" id="{9C41762A-FB87-4D8B-8DB4-D9EEF6C059C3}"/>
              </a:ext>
            </a:extLst>
          </p:cNvPr>
          <p:cNvSpPr txBox="1">
            <a:spLocks noChangeArrowheads="1"/>
          </p:cNvSpPr>
          <p:nvPr userDrawn="1"/>
        </p:nvSpPr>
        <p:spPr bwMode="auto">
          <a:xfrm>
            <a:off x="624789" y="5018544"/>
            <a:ext cx="547121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hangingPunct="1">
              <a:lnSpc>
                <a:spcPct val="100000"/>
              </a:lnSpc>
              <a:defRPr/>
            </a:pPr>
            <a:r>
              <a:rPr lang="en-GB" altLang="en-US" sz="1600" b="1" kern="1200" baseline="0">
                <a:solidFill>
                  <a:srgbClr val="3BCEFF"/>
                </a:solidFill>
                <a:latin typeface="+mj-lt"/>
                <a:ea typeface="MS PGothic" pitchFamily="34" charset="-128"/>
                <a:cs typeface="+mn-cs"/>
              </a:rPr>
              <a:t>European Society for Medical Oncology (ESMO)</a:t>
            </a:r>
          </a:p>
          <a:p>
            <a:pPr eaLnBrk="1" hangingPunct="1">
              <a:lnSpc>
                <a:spcPct val="100000"/>
              </a:lnSpc>
              <a:defRPr/>
            </a:pPr>
            <a:r>
              <a:rPr lang="en-US" altLang="en-US" sz="1600" kern="1200" baseline="0">
                <a:solidFill>
                  <a:srgbClr val="3BCEFF"/>
                </a:solidFill>
                <a:latin typeface="+mj-lt"/>
                <a:ea typeface="MS PGothic" pitchFamily="34" charset="-128"/>
                <a:cs typeface="+mn-cs"/>
              </a:rPr>
              <a:t>Via Ginevra 4, CH-6900 Lugano</a:t>
            </a:r>
            <a:br>
              <a:rPr lang="en-US" altLang="en-US" sz="1600" kern="1200" baseline="0">
                <a:solidFill>
                  <a:srgbClr val="3BCEFF"/>
                </a:solidFill>
                <a:latin typeface="+mj-lt"/>
                <a:ea typeface="MS PGothic" pitchFamily="34" charset="-128"/>
                <a:cs typeface="+mn-cs"/>
              </a:rPr>
            </a:br>
            <a:r>
              <a:rPr lang="en-US" altLang="en-US" sz="1600" kern="1200" baseline="0">
                <a:solidFill>
                  <a:srgbClr val="3BCEFF"/>
                </a:solidFill>
                <a:latin typeface="+mj-lt"/>
                <a:ea typeface="MS PGothic" pitchFamily="34" charset="-128"/>
                <a:cs typeface="+mn-cs"/>
              </a:rPr>
              <a:t>T. +41 (0)91 973 19 00</a:t>
            </a:r>
            <a:br>
              <a:rPr lang="en-US" altLang="en-US" sz="1600" kern="1200" baseline="0">
                <a:solidFill>
                  <a:srgbClr val="3BCEFF"/>
                </a:solidFill>
                <a:latin typeface="+mj-lt"/>
                <a:ea typeface="MS PGothic" pitchFamily="34" charset="-128"/>
                <a:cs typeface="+mn-cs"/>
              </a:rPr>
            </a:br>
            <a:r>
              <a:rPr lang="en-US" altLang="en-US" sz="1600" kern="1200" baseline="0" err="1">
                <a:solidFill>
                  <a:srgbClr val="3BCEFF"/>
                </a:solidFill>
                <a:latin typeface="+mj-lt"/>
                <a:ea typeface="MS PGothic" pitchFamily="34" charset="-128"/>
                <a:cs typeface="+mn-cs"/>
              </a:rPr>
              <a:t>esmo@esmo.org</a:t>
            </a:r>
            <a:br>
              <a:rPr lang="en-US" altLang="en-US" sz="1600" kern="1200" baseline="0">
                <a:solidFill>
                  <a:srgbClr val="3BCEFF"/>
                </a:solidFill>
                <a:latin typeface="+mj-lt"/>
                <a:ea typeface="MS PGothic" pitchFamily="34" charset="-128"/>
                <a:cs typeface="+mn-cs"/>
              </a:rPr>
            </a:br>
            <a:endParaRPr lang="en-US" altLang="en-US" sz="1600" kern="1200" baseline="0">
              <a:solidFill>
                <a:srgbClr val="3BCEFF"/>
              </a:solidFill>
              <a:latin typeface="+mj-lt"/>
              <a:ea typeface="MS PGothic" pitchFamily="34" charset="-128"/>
              <a:cs typeface="+mn-cs"/>
            </a:endParaRPr>
          </a:p>
          <a:p>
            <a:pPr eaLnBrk="1" hangingPunct="1">
              <a:lnSpc>
                <a:spcPct val="100000"/>
              </a:lnSpc>
              <a:defRPr/>
            </a:pPr>
            <a:r>
              <a:rPr lang="en-US" altLang="en-US" sz="1600" b="1" kern="1200" baseline="0" err="1">
                <a:solidFill>
                  <a:srgbClr val="3BCEFF"/>
                </a:solidFill>
                <a:latin typeface="+mj-lt"/>
                <a:ea typeface="MS PGothic" pitchFamily="34" charset="-128"/>
                <a:cs typeface="+mn-cs"/>
              </a:rPr>
              <a:t>esmo.org</a:t>
            </a:r>
            <a:endParaRPr lang="en-US" altLang="en-US" sz="1600" b="1" kern="1200" baseline="0">
              <a:solidFill>
                <a:srgbClr val="3BCEFF"/>
              </a:solidFill>
              <a:latin typeface="+mj-lt"/>
              <a:ea typeface="MS PGothic" pitchFamily="34" charset="-128"/>
              <a:cs typeface="+mn-cs"/>
            </a:endParaRPr>
          </a:p>
        </p:txBody>
      </p:sp>
      <p:sp>
        <p:nvSpPr>
          <p:cNvPr id="21" name="Text Placeholder 18">
            <a:extLst>
              <a:ext uri="{FF2B5EF4-FFF2-40B4-BE49-F238E27FC236}">
                <a16:creationId xmlns:a16="http://schemas.microsoft.com/office/drawing/2014/main" id="{A380C87E-3021-6640-B9B2-029B67F78CED}"/>
              </a:ext>
            </a:extLst>
          </p:cNvPr>
          <p:cNvSpPr>
            <a:spLocks noGrp="1"/>
          </p:cNvSpPr>
          <p:nvPr>
            <p:ph type="body" sz="quarter" idx="14"/>
          </p:nvPr>
        </p:nvSpPr>
        <p:spPr>
          <a:xfrm>
            <a:off x="480002" y="2775089"/>
            <a:ext cx="5616001" cy="1600440"/>
          </a:xfrm>
          <a:prstGeom prst="rect">
            <a:avLst/>
          </a:prstGeom>
        </p:spPr>
        <p:txBody>
          <a:bodyPr tIns="46800" bIns="234000" anchor="t">
            <a:noAutofit/>
          </a:bodyPr>
          <a:lstStyle>
            <a:lvl1pPr marL="0" indent="0">
              <a:buFontTx/>
              <a:buNone/>
              <a:defRPr sz="1600" b="1">
                <a:solidFill>
                  <a:srgbClr val="3BCEFF"/>
                </a:solidFill>
                <a:latin typeface="+mn-lt"/>
              </a:defRPr>
            </a:lvl1pPr>
          </a:lstStyle>
          <a:p>
            <a:pPr lvl="0"/>
            <a:r>
              <a:rPr lang="en-US"/>
              <a:t>Click to edit Master text styles</a:t>
            </a:r>
          </a:p>
        </p:txBody>
      </p:sp>
      <p:pic>
        <p:nvPicPr>
          <p:cNvPr id="6" name="Image 5" descr="Une image contenant ventilateur, périphérique, graphiques vectoriels&#10;&#10;Description générée automatiquement">
            <a:extLst>
              <a:ext uri="{FF2B5EF4-FFF2-40B4-BE49-F238E27FC236}">
                <a16:creationId xmlns:a16="http://schemas.microsoft.com/office/drawing/2014/main" id="{C84CF184-63D9-4D45-875B-2C633D63F814}"/>
              </a:ext>
            </a:extLst>
          </p:cNvPr>
          <p:cNvPicPr>
            <a:picLocks noChangeAspect="1"/>
          </p:cNvPicPr>
          <p:nvPr userDrawn="1"/>
        </p:nvPicPr>
        <p:blipFill rotWithShape="1">
          <a:blip r:embed="rId2"/>
          <a:srcRect l="-6924" t="-8381" r="32024" b="13422"/>
          <a:stretch/>
        </p:blipFill>
        <p:spPr>
          <a:xfrm>
            <a:off x="7062825" y="0"/>
            <a:ext cx="5129177" cy="6858000"/>
          </a:xfrm>
          <a:prstGeom prst="rect">
            <a:avLst/>
          </a:prstGeom>
        </p:spPr>
      </p:pic>
      <p:pic>
        <p:nvPicPr>
          <p:cNvPr id="9" name="Image 8" descr="Une image contenant texte, clipart&#10;&#10;Description générée automatiquement">
            <a:extLst>
              <a:ext uri="{FF2B5EF4-FFF2-40B4-BE49-F238E27FC236}">
                <a16:creationId xmlns:a16="http://schemas.microsoft.com/office/drawing/2014/main" id="{6125E029-00B5-FE44-8E81-797F240188EF}"/>
              </a:ext>
            </a:extLst>
          </p:cNvPr>
          <p:cNvPicPr>
            <a:picLocks noChangeAspect="1"/>
          </p:cNvPicPr>
          <p:nvPr userDrawn="1"/>
        </p:nvPicPr>
        <p:blipFill>
          <a:blip r:embed="rId3"/>
          <a:stretch>
            <a:fillRect/>
          </a:stretch>
        </p:blipFill>
        <p:spPr>
          <a:xfrm>
            <a:off x="629020" y="605269"/>
            <a:ext cx="4772649" cy="785112"/>
          </a:xfrm>
          <a:prstGeom prst="rect">
            <a:avLst/>
          </a:prstGeom>
        </p:spPr>
      </p:pic>
    </p:spTree>
    <p:extLst>
      <p:ext uri="{BB962C8B-B14F-4D97-AF65-F5344CB8AC3E}">
        <p14:creationId xmlns:p14="http://schemas.microsoft.com/office/powerpoint/2010/main" val="11673281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7E660-9FF7-D84F-8B1B-1BB0293B65A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CE38BCEF-DC74-0149-B3D9-C710562F15C8}"/>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46919F-6EEF-4441-9774-C54B0BA1EF69}"/>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C278B5-5AD4-874D-A152-68F2AF0F171C}"/>
              </a:ext>
            </a:extLst>
          </p:cNvPr>
          <p:cNvSpPr>
            <a:spLocks noGrp="1"/>
          </p:cNvSpPr>
          <p:nvPr>
            <p:ph type="dt" sz="half" idx="10"/>
          </p:nvPr>
        </p:nvSpPr>
        <p:spPr/>
        <p:txBody>
          <a:bodyPr/>
          <a:lstStyle/>
          <a:p>
            <a:fld id="{6B77866F-E612-B140-8613-A2CB51987683}" type="datetimeFigureOut">
              <a:rPr lang="en-US" smtClean="0"/>
              <a:t>2/16/22</a:t>
            </a:fld>
            <a:endParaRPr lang="en-US"/>
          </a:p>
        </p:txBody>
      </p:sp>
      <p:sp>
        <p:nvSpPr>
          <p:cNvPr id="6" name="Footer Placeholder 5">
            <a:extLst>
              <a:ext uri="{FF2B5EF4-FFF2-40B4-BE49-F238E27FC236}">
                <a16:creationId xmlns:a16="http://schemas.microsoft.com/office/drawing/2014/main" id="{329A127B-DA87-B742-BC4D-138598D6B4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32F70-E8C1-D941-A454-70001CA9171F}"/>
              </a:ext>
            </a:extLst>
          </p:cNvPr>
          <p:cNvSpPr>
            <a:spLocks noGrp="1"/>
          </p:cNvSpPr>
          <p:nvPr>
            <p:ph type="sldNum" sz="quarter" idx="12"/>
          </p:nvPr>
        </p:nvSpPr>
        <p:spPr/>
        <p:txBody>
          <a:bodyPr/>
          <a:lstStyle/>
          <a:p>
            <a:fld id="{C523C4DC-1150-1F41-877E-06470A74F160}" type="slidenum">
              <a:rPr lang="en-US" smtClean="0"/>
              <a:t>‹#›</a:t>
            </a:fld>
            <a:endParaRPr lang="en-US" dirty="0"/>
          </a:p>
        </p:txBody>
      </p:sp>
    </p:spTree>
    <p:extLst>
      <p:ext uri="{BB962C8B-B14F-4D97-AF65-F5344CB8AC3E}">
        <p14:creationId xmlns:p14="http://schemas.microsoft.com/office/powerpoint/2010/main" val="46282070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endParaRPr lang="en-GB" dirty="0"/>
          </a:p>
        </p:txBody>
      </p:sp>
      <p:sp>
        <p:nvSpPr>
          <p:cNvPr id="7" name="Text Placeholder 7"/>
          <p:cNvSpPr>
            <a:spLocks noGrp="1"/>
          </p:cNvSpPr>
          <p:nvPr>
            <p:ph type="body" sz="quarter" idx="11"/>
          </p:nvPr>
        </p:nvSpPr>
        <p:spPr>
          <a:xfrm>
            <a:off x="10666335" y="6716171"/>
            <a:ext cx="938292" cy="83100"/>
          </a:xfrm>
          <a:noFill/>
          <a:ln>
            <a:noFill/>
          </a:ln>
          <a:effectLst/>
        </p:spPr>
        <p:txBody>
          <a:bodyPr wrap="none" lIns="0" tIns="0" rIns="0" bIns="0" anchor="b" anchorCtr="0">
            <a:spAutoFit/>
          </a:bodyPr>
          <a:lstStyle>
            <a:lvl1pPr marL="0" indent="0" algn="r">
              <a:lnSpc>
                <a:spcPct val="90000"/>
              </a:lnSpc>
              <a:spcBef>
                <a:spcPts val="0"/>
              </a:spcBef>
              <a:buNone/>
              <a:defRPr sz="600"/>
            </a:lvl1pPr>
            <a:lvl2pPr marL="357170" indent="0" algn="r">
              <a:buNone/>
              <a:defRPr sz="751"/>
            </a:lvl2pPr>
            <a:lvl3pPr marL="715529" indent="0" algn="r">
              <a:buNone/>
              <a:defRPr sz="751"/>
            </a:lvl3pPr>
            <a:lvl4pPr marL="1073890" indent="0" algn="r">
              <a:buNone/>
              <a:defRPr sz="751"/>
            </a:lvl4pPr>
            <a:lvl5pPr marL="1432251" indent="0" algn="r">
              <a:buNone/>
              <a:defRPr sz="751"/>
            </a:lvl5pPr>
          </a:lstStyle>
          <a:p>
            <a:pPr lvl="0"/>
            <a:r>
              <a:rPr lang="en-US" dirty="0"/>
              <a:t>Click to edit Master text styles</a:t>
            </a:r>
          </a:p>
        </p:txBody>
      </p:sp>
      <p:sp>
        <p:nvSpPr>
          <p:cNvPr id="10" name="Text Placeholder 7"/>
          <p:cNvSpPr>
            <a:spLocks noGrp="1"/>
          </p:cNvSpPr>
          <p:nvPr>
            <p:ph type="body" sz="quarter" idx="12"/>
          </p:nvPr>
        </p:nvSpPr>
        <p:spPr>
          <a:xfrm>
            <a:off x="529731" y="6716171"/>
            <a:ext cx="938292" cy="83100"/>
          </a:xfrm>
          <a:noFill/>
          <a:ln>
            <a:noFill/>
          </a:ln>
          <a:effectLst/>
        </p:spPr>
        <p:txBody>
          <a:bodyPr wrap="none" lIns="0" tIns="0" rIns="0" bIns="0" anchor="b" anchorCtr="0">
            <a:spAutoFit/>
          </a:bodyPr>
          <a:lstStyle>
            <a:lvl1pPr marL="0" indent="0" algn="l">
              <a:lnSpc>
                <a:spcPct val="90000"/>
              </a:lnSpc>
              <a:spcBef>
                <a:spcPts val="0"/>
              </a:spcBef>
              <a:buNone/>
              <a:defRPr sz="600"/>
            </a:lvl1pPr>
            <a:lvl2pPr marL="357170" indent="0" algn="r">
              <a:buNone/>
              <a:defRPr sz="751"/>
            </a:lvl2pPr>
            <a:lvl3pPr marL="715529" indent="0" algn="r">
              <a:buNone/>
              <a:defRPr sz="751"/>
            </a:lvl3pPr>
            <a:lvl4pPr marL="1073890" indent="0" algn="r">
              <a:buNone/>
              <a:defRPr sz="751"/>
            </a:lvl4pPr>
            <a:lvl5pPr marL="1432251" indent="0" algn="r">
              <a:buNone/>
              <a:defRPr sz="751"/>
            </a:lvl5pPr>
          </a:lstStyle>
          <a:p>
            <a:pPr lvl="0"/>
            <a:r>
              <a:rPr lang="en-US" dirty="0"/>
              <a:t>Click to edit Master text styles</a:t>
            </a:r>
          </a:p>
        </p:txBody>
      </p:sp>
    </p:spTree>
    <p:extLst>
      <p:ext uri="{BB962C8B-B14F-4D97-AF65-F5344CB8AC3E}">
        <p14:creationId xmlns:p14="http://schemas.microsoft.com/office/powerpoint/2010/main" val="223517859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33285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2C4FD-4FFC-4FF6-B872-407F8A5EAD5A}"/>
              </a:ext>
            </a:extLst>
          </p:cNvPr>
          <p:cNvSpPr>
            <a:spLocks noGrp="1"/>
          </p:cNvSpPr>
          <p:nvPr>
            <p:ph type="dt" sz="half" idx="10"/>
          </p:nvPr>
        </p:nvSpPr>
        <p:spPr/>
        <p:txBody>
          <a:bodyPr/>
          <a:lstStyle/>
          <a:p>
            <a:fld id="{B4B270C6-29BD-49C4-8397-FF0270017D1C}" type="datetimeFigureOut">
              <a:rPr lang="en-US" smtClean="0"/>
              <a:t>2/16/22</a:t>
            </a:fld>
            <a:endParaRPr lang="en-US"/>
          </a:p>
        </p:txBody>
      </p:sp>
      <p:sp>
        <p:nvSpPr>
          <p:cNvPr id="3" name="Footer Placeholder 2">
            <a:extLst>
              <a:ext uri="{FF2B5EF4-FFF2-40B4-BE49-F238E27FC236}">
                <a16:creationId xmlns:a16="http://schemas.microsoft.com/office/drawing/2014/main" id="{48FAD6C8-8B94-4C4E-BB56-78AA019BA5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7AB29A-712A-4E13-BC7A-8886348E1884}"/>
              </a:ext>
            </a:extLst>
          </p:cNvPr>
          <p:cNvSpPr>
            <a:spLocks noGrp="1"/>
          </p:cNvSpPr>
          <p:nvPr>
            <p:ph type="sldNum" sz="quarter" idx="12"/>
          </p:nvPr>
        </p:nvSpPr>
        <p:spPr/>
        <p:txBody>
          <a:bodyPr/>
          <a:lstStyle/>
          <a:p>
            <a:fld id="{81FE84BC-B887-4C1C-A73F-152553E6A2CB}" type="slidenum">
              <a:rPr lang="en-US" smtClean="0"/>
              <a:t>‹#›</a:t>
            </a:fld>
            <a:endParaRPr lang="en-US"/>
          </a:p>
        </p:txBody>
      </p:sp>
    </p:spTree>
    <p:extLst>
      <p:ext uri="{BB962C8B-B14F-4D97-AF65-F5344CB8AC3E}">
        <p14:creationId xmlns:p14="http://schemas.microsoft.com/office/powerpoint/2010/main" val="295159536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C848D903-2EA0-6340-99B3-5F3395B7CF00}"/>
              </a:ext>
            </a:extLst>
          </p:cNvPr>
          <p:cNvSpPr>
            <a:spLocks noGrp="1"/>
          </p:cNvSpPr>
          <p:nvPr>
            <p:ph type="body" sz="quarter" idx="11" hasCustomPrompt="1"/>
          </p:nvPr>
        </p:nvSpPr>
        <p:spPr>
          <a:xfrm>
            <a:off x="1329179" y="2006836"/>
            <a:ext cx="10024621" cy="3932121"/>
          </a:xfrm>
          <a:prstGeom prst="rect">
            <a:avLst/>
          </a:prstGeom>
        </p:spPr>
        <p:txBody>
          <a:bodyPr anchor="t">
            <a:normAutofit/>
          </a:bodyPr>
          <a:lstStyle>
            <a:lvl1pPr marL="761981" marR="0" indent="-761981" algn="l" defTabSz="914377"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7" name="Text Placeholder 10">
            <a:extLst>
              <a:ext uri="{FF2B5EF4-FFF2-40B4-BE49-F238E27FC236}">
                <a16:creationId xmlns:a16="http://schemas.microsoft.com/office/drawing/2014/main" id="{93CBD464-DC4C-E04F-990C-0BAD194E6910}"/>
              </a:ext>
            </a:extLst>
          </p:cNvPr>
          <p:cNvSpPr>
            <a:spLocks noGrp="1"/>
          </p:cNvSpPr>
          <p:nvPr>
            <p:ph type="body" sz="quarter" idx="12" hasCustomPrompt="1"/>
          </p:nvPr>
        </p:nvSpPr>
        <p:spPr>
          <a:xfrm>
            <a:off x="1328738" y="622828"/>
            <a:ext cx="10025063" cy="1325699"/>
          </a:xfrm>
          <a:prstGeom prst="rect">
            <a:avLst/>
          </a:prstGeom>
        </p:spPr>
        <p:txBody>
          <a:bodyPr anchor="b">
            <a:normAutofit/>
          </a:bodyPr>
          <a:lstStyle>
            <a:lvl1pPr marL="0" indent="0">
              <a:buNone/>
              <a:defRPr sz="4000" b="1">
                <a:solidFill>
                  <a:schemeClr val="tx2"/>
                </a:solidFill>
              </a:defRPr>
            </a:lvl1pPr>
          </a:lstStyle>
          <a:p>
            <a:pPr lvl="0"/>
            <a:r>
              <a:rPr lang="en-US" dirty="0"/>
              <a:t>Arial Bold 40pt Title</a:t>
            </a:r>
          </a:p>
        </p:txBody>
      </p:sp>
    </p:spTree>
    <p:extLst>
      <p:ext uri="{BB962C8B-B14F-4D97-AF65-F5344CB8AC3E}">
        <p14:creationId xmlns:p14="http://schemas.microsoft.com/office/powerpoint/2010/main" val="47712093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lvl1pPr>
            <a:lvl2pPr marL="428617" indent="0" algn="ctr">
              <a:buNone/>
              <a:defRPr/>
            </a:lvl2pPr>
            <a:lvl3pPr marL="857235" indent="0" algn="ctr">
              <a:buNone/>
              <a:defRPr/>
            </a:lvl3pPr>
            <a:lvl4pPr marL="1285851" indent="0" algn="ctr">
              <a:buNone/>
              <a:defRPr/>
            </a:lvl4pPr>
            <a:lvl5pPr marL="1714468" indent="0" algn="ctr">
              <a:buNone/>
              <a:defRPr/>
            </a:lvl5pPr>
            <a:lvl6pPr marL="2143085" indent="0" algn="ctr">
              <a:buNone/>
              <a:defRPr/>
            </a:lvl6pPr>
            <a:lvl7pPr marL="2571701" indent="0" algn="ctr">
              <a:buNone/>
              <a:defRPr/>
            </a:lvl7pPr>
            <a:lvl8pPr marL="3000318" indent="0" algn="ctr">
              <a:buNone/>
              <a:defRPr/>
            </a:lvl8pPr>
            <a:lvl9pPr marL="3428936" indent="0" algn="ctr">
              <a:buNone/>
              <a:defRPr/>
            </a:lvl9pPr>
          </a:lstStyle>
          <a:p>
            <a:r>
              <a:rPr lang="en-US"/>
              <a:t>Click to edit Master subtitle style</a:t>
            </a:r>
          </a:p>
        </p:txBody>
      </p:sp>
    </p:spTree>
    <p:extLst>
      <p:ext uri="{BB962C8B-B14F-4D97-AF65-F5344CB8AC3E}">
        <p14:creationId xmlns:p14="http://schemas.microsoft.com/office/powerpoint/2010/main" val="16498686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956140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1"/>
            <a:ext cx="10363200" cy="1362075"/>
          </a:xfrm>
        </p:spPr>
        <p:txBody>
          <a:bodyPr anchor="t"/>
          <a:lstStyle>
            <a:lvl1pPr algn="l">
              <a:defRPr sz="3749"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1875"/>
            </a:lvl1pPr>
            <a:lvl2pPr marL="428617" indent="0">
              <a:buNone/>
              <a:defRPr sz="1688"/>
            </a:lvl2pPr>
            <a:lvl3pPr marL="857235" indent="0">
              <a:buNone/>
              <a:defRPr sz="1500"/>
            </a:lvl3pPr>
            <a:lvl4pPr marL="1285851" indent="0">
              <a:buNone/>
              <a:defRPr sz="1312"/>
            </a:lvl4pPr>
            <a:lvl5pPr marL="1714468" indent="0">
              <a:buNone/>
              <a:defRPr sz="1312"/>
            </a:lvl5pPr>
            <a:lvl6pPr marL="2143085" indent="0">
              <a:buNone/>
              <a:defRPr sz="1312"/>
            </a:lvl6pPr>
            <a:lvl7pPr marL="2571701" indent="0">
              <a:buNone/>
              <a:defRPr sz="1312"/>
            </a:lvl7pPr>
            <a:lvl8pPr marL="3000318" indent="0">
              <a:buNone/>
              <a:defRPr sz="1312"/>
            </a:lvl8pPr>
            <a:lvl9pPr marL="3428936" indent="0">
              <a:buNone/>
              <a:defRPr sz="1312"/>
            </a:lvl9pPr>
          </a:lstStyle>
          <a:p>
            <a:pPr lvl="0"/>
            <a:r>
              <a:rPr lang="en-US"/>
              <a:t>Click to edit Master text styles</a:t>
            </a:r>
          </a:p>
        </p:txBody>
      </p:sp>
    </p:spTree>
    <p:extLst>
      <p:ext uri="{BB962C8B-B14F-4D97-AF65-F5344CB8AC3E}">
        <p14:creationId xmlns:p14="http://schemas.microsoft.com/office/powerpoint/2010/main" val="45434509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5354" y="1906591"/>
            <a:ext cx="5101167" cy="4316412"/>
          </a:xfrm>
        </p:spPr>
        <p:txBody>
          <a:bodyPr/>
          <a:lstStyle>
            <a:lvl1pPr>
              <a:defRPr sz="2625"/>
            </a:lvl1pPr>
            <a:lvl2pPr>
              <a:defRPr sz="2251"/>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9721" y="1906591"/>
            <a:ext cx="5103283" cy="4316412"/>
          </a:xfrm>
        </p:spPr>
        <p:txBody>
          <a:bodyPr/>
          <a:lstStyle>
            <a:lvl1pPr>
              <a:defRPr sz="2625"/>
            </a:lvl1pPr>
            <a:lvl2pPr>
              <a:defRPr sz="2251"/>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724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60767"/>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260767"/>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0"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cxnSp>
        <p:nvCxnSpPr>
          <p:cNvPr id="7" name="Straight Connector 6"/>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9"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319234304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3" y="1535113"/>
            <a:ext cx="5386917" cy="639763"/>
          </a:xfrm>
        </p:spPr>
        <p:txBody>
          <a:bodyPr anchor="b"/>
          <a:lstStyle>
            <a:lvl1pPr marL="0" indent="0">
              <a:buNone/>
              <a:defRPr sz="2251" b="1"/>
            </a:lvl1pPr>
            <a:lvl2pPr marL="428617" indent="0">
              <a:buNone/>
              <a:defRPr sz="1875" b="1"/>
            </a:lvl2pPr>
            <a:lvl3pPr marL="857235" indent="0">
              <a:buNone/>
              <a:defRPr sz="1688" b="1"/>
            </a:lvl3pPr>
            <a:lvl4pPr marL="1285851" indent="0">
              <a:buNone/>
              <a:defRPr sz="1500" b="1"/>
            </a:lvl4pPr>
            <a:lvl5pPr marL="1714468" indent="0">
              <a:buNone/>
              <a:defRPr sz="1500" b="1"/>
            </a:lvl5pPr>
            <a:lvl6pPr marL="2143085" indent="0">
              <a:buNone/>
              <a:defRPr sz="1500" b="1"/>
            </a:lvl6pPr>
            <a:lvl7pPr marL="2571701" indent="0">
              <a:buNone/>
              <a:defRPr sz="1500" b="1"/>
            </a:lvl7pPr>
            <a:lvl8pPr marL="3000318" indent="0">
              <a:buNone/>
              <a:defRPr sz="1500" b="1"/>
            </a:lvl8pPr>
            <a:lvl9pPr marL="3428936" indent="0">
              <a:buNone/>
              <a:defRPr sz="1500" b="1"/>
            </a:lvl9pPr>
          </a:lstStyle>
          <a:p>
            <a:pPr lvl="0"/>
            <a:r>
              <a:rPr lang="en-US"/>
              <a:t>Click to edit Master text styles</a:t>
            </a:r>
          </a:p>
        </p:txBody>
      </p:sp>
      <p:sp>
        <p:nvSpPr>
          <p:cNvPr id="4" name="Content Placeholder 3"/>
          <p:cNvSpPr>
            <a:spLocks noGrp="1"/>
          </p:cNvSpPr>
          <p:nvPr>
            <p:ph sz="half" idx="2"/>
          </p:nvPr>
        </p:nvSpPr>
        <p:spPr>
          <a:xfrm>
            <a:off x="609603" y="2174876"/>
            <a:ext cx="5386917" cy="3951288"/>
          </a:xfrm>
        </p:spPr>
        <p:txBody>
          <a:bodyPr/>
          <a:lstStyle>
            <a:lvl1pPr>
              <a:defRPr sz="2251"/>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3"/>
            <a:ext cx="5389033" cy="639763"/>
          </a:xfrm>
        </p:spPr>
        <p:txBody>
          <a:bodyPr anchor="b"/>
          <a:lstStyle>
            <a:lvl1pPr marL="0" indent="0">
              <a:buNone/>
              <a:defRPr sz="2251" b="1"/>
            </a:lvl1pPr>
            <a:lvl2pPr marL="428617" indent="0">
              <a:buNone/>
              <a:defRPr sz="1875" b="1"/>
            </a:lvl2pPr>
            <a:lvl3pPr marL="857235" indent="0">
              <a:buNone/>
              <a:defRPr sz="1688" b="1"/>
            </a:lvl3pPr>
            <a:lvl4pPr marL="1285851" indent="0">
              <a:buNone/>
              <a:defRPr sz="1500" b="1"/>
            </a:lvl4pPr>
            <a:lvl5pPr marL="1714468" indent="0">
              <a:buNone/>
              <a:defRPr sz="1500" b="1"/>
            </a:lvl5pPr>
            <a:lvl6pPr marL="2143085" indent="0">
              <a:buNone/>
              <a:defRPr sz="1500" b="1"/>
            </a:lvl6pPr>
            <a:lvl7pPr marL="2571701" indent="0">
              <a:buNone/>
              <a:defRPr sz="1500" b="1"/>
            </a:lvl7pPr>
            <a:lvl8pPr marL="3000318" indent="0">
              <a:buNone/>
              <a:defRPr sz="1500" b="1"/>
            </a:lvl8pPr>
            <a:lvl9pPr marL="3428936" indent="0">
              <a:buNone/>
              <a:defRPr sz="1500" b="1"/>
            </a:lvl9pPr>
          </a:lstStyle>
          <a:p>
            <a:pPr lvl="0"/>
            <a:r>
              <a:rPr lang="en-US"/>
              <a:t>Click to edit Master text styles</a:t>
            </a:r>
          </a:p>
        </p:txBody>
      </p:sp>
      <p:sp>
        <p:nvSpPr>
          <p:cNvPr id="6" name="Content Placeholder 5"/>
          <p:cNvSpPr>
            <a:spLocks noGrp="1"/>
          </p:cNvSpPr>
          <p:nvPr>
            <p:ph sz="quarter" idx="4"/>
          </p:nvPr>
        </p:nvSpPr>
        <p:spPr>
          <a:xfrm>
            <a:off x="6193373" y="2174876"/>
            <a:ext cx="5389033" cy="3951288"/>
          </a:xfrm>
        </p:spPr>
        <p:txBody>
          <a:bodyPr/>
          <a:lstStyle>
            <a:lvl1pPr>
              <a:defRPr sz="2251"/>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14835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810036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75569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49"/>
            <a:ext cx="4011084" cy="1162051"/>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000"/>
            </a:lvl1pPr>
            <a:lvl2pPr>
              <a:defRPr sz="2625"/>
            </a:lvl2pPr>
            <a:lvl3pPr>
              <a:defRPr sz="2251"/>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6" y="1435101"/>
            <a:ext cx="4011084" cy="4691064"/>
          </a:xfrm>
        </p:spPr>
        <p:txBody>
          <a:bodyPr/>
          <a:lstStyle>
            <a:lvl1pPr marL="0" indent="0">
              <a:buNone/>
              <a:defRPr sz="1312"/>
            </a:lvl1pPr>
            <a:lvl2pPr marL="428617" indent="0">
              <a:buNone/>
              <a:defRPr sz="1125"/>
            </a:lvl2pPr>
            <a:lvl3pPr marL="857235" indent="0">
              <a:buNone/>
              <a:defRPr sz="937"/>
            </a:lvl3pPr>
            <a:lvl4pPr marL="1285851" indent="0">
              <a:buNone/>
              <a:defRPr sz="844"/>
            </a:lvl4pPr>
            <a:lvl5pPr marL="1714468" indent="0">
              <a:buNone/>
              <a:defRPr sz="844"/>
            </a:lvl5pPr>
            <a:lvl6pPr marL="2143085" indent="0">
              <a:buNone/>
              <a:defRPr sz="844"/>
            </a:lvl6pPr>
            <a:lvl7pPr marL="2571701" indent="0">
              <a:buNone/>
              <a:defRPr sz="844"/>
            </a:lvl7pPr>
            <a:lvl8pPr marL="3000318" indent="0">
              <a:buNone/>
              <a:defRPr sz="844"/>
            </a:lvl8pPr>
            <a:lvl9pPr marL="3428936" indent="0">
              <a:buNone/>
              <a:defRPr sz="844"/>
            </a:lvl9pPr>
          </a:lstStyle>
          <a:p>
            <a:pPr lvl="0"/>
            <a:r>
              <a:rPr lang="en-US"/>
              <a:t>Click to edit Master text styles</a:t>
            </a:r>
          </a:p>
        </p:txBody>
      </p:sp>
    </p:spTree>
    <p:extLst>
      <p:ext uri="{BB962C8B-B14F-4D97-AF65-F5344CB8AC3E}">
        <p14:creationId xmlns:p14="http://schemas.microsoft.com/office/powerpoint/2010/main" val="43927940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9" y="4800601"/>
            <a:ext cx="7315200" cy="566739"/>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389719" y="612775"/>
            <a:ext cx="7315200" cy="4114800"/>
          </a:xfrm>
        </p:spPr>
        <p:txBody>
          <a:bodyPr/>
          <a:lstStyle>
            <a:lvl1pPr marL="0" indent="0">
              <a:buNone/>
              <a:defRPr sz="3000"/>
            </a:lvl1pPr>
            <a:lvl2pPr marL="428617" indent="0">
              <a:buNone/>
              <a:defRPr sz="2625"/>
            </a:lvl2pPr>
            <a:lvl3pPr marL="857235" indent="0">
              <a:buNone/>
              <a:defRPr sz="2251"/>
            </a:lvl3pPr>
            <a:lvl4pPr marL="1285851" indent="0">
              <a:buNone/>
              <a:defRPr sz="1875"/>
            </a:lvl4pPr>
            <a:lvl5pPr marL="1714468" indent="0">
              <a:buNone/>
              <a:defRPr sz="1875"/>
            </a:lvl5pPr>
            <a:lvl6pPr marL="2143085" indent="0">
              <a:buNone/>
              <a:defRPr sz="1875"/>
            </a:lvl6pPr>
            <a:lvl7pPr marL="2571701" indent="0">
              <a:buNone/>
              <a:defRPr sz="1875"/>
            </a:lvl7pPr>
            <a:lvl8pPr marL="3000318" indent="0">
              <a:buNone/>
              <a:defRPr sz="1875"/>
            </a:lvl8pPr>
            <a:lvl9pPr marL="3428936" indent="0">
              <a:buNone/>
              <a:defRPr sz="1875"/>
            </a:lvl9pPr>
          </a:lstStyle>
          <a:p>
            <a:endParaRPr lang="en-US"/>
          </a:p>
        </p:txBody>
      </p:sp>
      <p:sp>
        <p:nvSpPr>
          <p:cNvPr id="4" name="Text Placeholder 3"/>
          <p:cNvSpPr>
            <a:spLocks noGrp="1"/>
          </p:cNvSpPr>
          <p:nvPr>
            <p:ph type="body" sz="half" idx="2"/>
          </p:nvPr>
        </p:nvSpPr>
        <p:spPr>
          <a:xfrm>
            <a:off x="2389719" y="5367340"/>
            <a:ext cx="7315200" cy="804861"/>
          </a:xfrm>
        </p:spPr>
        <p:txBody>
          <a:bodyPr/>
          <a:lstStyle>
            <a:lvl1pPr marL="0" indent="0">
              <a:buNone/>
              <a:defRPr sz="1312"/>
            </a:lvl1pPr>
            <a:lvl2pPr marL="428617" indent="0">
              <a:buNone/>
              <a:defRPr sz="1125"/>
            </a:lvl2pPr>
            <a:lvl3pPr marL="857235" indent="0">
              <a:buNone/>
              <a:defRPr sz="937"/>
            </a:lvl3pPr>
            <a:lvl4pPr marL="1285851" indent="0">
              <a:buNone/>
              <a:defRPr sz="844"/>
            </a:lvl4pPr>
            <a:lvl5pPr marL="1714468" indent="0">
              <a:buNone/>
              <a:defRPr sz="844"/>
            </a:lvl5pPr>
            <a:lvl6pPr marL="2143085" indent="0">
              <a:buNone/>
              <a:defRPr sz="844"/>
            </a:lvl6pPr>
            <a:lvl7pPr marL="2571701" indent="0">
              <a:buNone/>
              <a:defRPr sz="844"/>
            </a:lvl7pPr>
            <a:lvl8pPr marL="3000318" indent="0">
              <a:buNone/>
              <a:defRPr sz="844"/>
            </a:lvl8pPr>
            <a:lvl9pPr marL="3428936" indent="0">
              <a:buNone/>
              <a:defRPr sz="844"/>
            </a:lvl9pPr>
          </a:lstStyle>
          <a:p>
            <a:pPr lvl="0"/>
            <a:r>
              <a:rPr lang="en-US"/>
              <a:t>Click to edit Master text styles</a:t>
            </a:r>
          </a:p>
        </p:txBody>
      </p:sp>
    </p:spTree>
    <p:extLst>
      <p:ext uri="{BB962C8B-B14F-4D97-AF65-F5344CB8AC3E}">
        <p14:creationId xmlns:p14="http://schemas.microsoft.com/office/powerpoint/2010/main" val="197589581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560278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01623" y="569917"/>
            <a:ext cx="2601383" cy="5653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5352" y="569917"/>
            <a:ext cx="7603067" cy="5653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385964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55AC5C18-4706-7646-9E83-C749BCC1B1A1}"/>
              </a:ext>
            </a:extLst>
          </p:cNvPr>
          <p:cNvSpPr>
            <a:spLocks noGrp="1"/>
          </p:cNvSpPr>
          <p:nvPr>
            <p:ph type="title"/>
          </p:nvPr>
        </p:nvSpPr>
        <p:spPr>
          <a:xfrm>
            <a:off x="305557" y="215902"/>
            <a:ext cx="10124323" cy="1208279"/>
          </a:xfrm>
          <a:prstGeom prst="rect">
            <a:avLst/>
          </a:prstGeom>
          <a:noFill/>
        </p:spPr>
        <p:txBody>
          <a:bodyPr vert="horz" lIns="0" tIns="0" rIns="0" bIns="0" rtlCol="0" anchor="ctr">
            <a:normAutofit/>
          </a:bodyPr>
          <a:lstStyle/>
          <a:p>
            <a:endParaRPr lang="en-US" dirty="0"/>
          </a:p>
        </p:txBody>
      </p:sp>
      <p:sp>
        <p:nvSpPr>
          <p:cNvPr id="13" name="Text Placeholder 12">
            <a:extLst>
              <a:ext uri="{FF2B5EF4-FFF2-40B4-BE49-F238E27FC236}">
                <a16:creationId xmlns:a16="http://schemas.microsoft.com/office/drawing/2014/main" id="{200DA3F5-A744-CF45-8ACA-18DF51A17D99}"/>
              </a:ext>
            </a:extLst>
          </p:cNvPr>
          <p:cNvSpPr>
            <a:spLocks noGrp="1"/>
          </p:cNvSpPr>
          <p:nvPr>
            <p:ph type="body" sz="quarter" idx="14"/>
          </p:nvPr>
        </p:nvSpPr>
        <p:spPr>
          <a:xfrm>
            <a:off x="305556" y="1603376"/>
            <a:ext cx="10124323"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671D7914-87F8-3A42-8F3F-14D8256C0E4B}"/>
              </a:ext>
            </a:extLst>
          </p:cNvPr>
          <p:cNvSpPr txBox="1">
            <a:spLocks/>
          </p:cNvSpPr>
          <p:nvPr userDrawn="1"/>
        </p:nvSpPr>
        <p:spPr>
          <a:xfrm>
            <a:off x="1081138" y="6544790"/>
            <a:ext cx="3622451" cy="194615"/>
          </a:xfrm>
          <a:prstGeom prst="rect">
            <a:avLst/>
          </a:prstGeom>
        </p:spPr>
        <p:txBody>
          <a:bodyPr vert="horz" lIns="0" tIns="0" rIns="0" bIns="0" rtlCol="0" anchor="ctr"/>
          <a:lstStyle>
            <a:defPPr>
              <a:defRPr lang="en-US"/>
            </a:defPPr>
            <a:lvl1pPr marL="0" algn="l" defTabSz="914081" rtl="0" eaLnBrk="1" latinLnBrk="0" hangingPunct="1">
              <a:defRPr sz="1100" b="1" i="0" kern="1200" baseline="0">
                <a:solidFill>
                  <a:schemeClr val="tx1"/>
                </a:solidFill>
                <a:latin typeface="+mn-lt"/>
                <a:ea typeface="+mn-ea"/>
                <a:cs typeface="+mn-cs"/>
              </a:defRPr>
            </a:lvl1pPr>
            <a:lvl2pPr marL="457040" algn="l" defTabSz="914081" rtl="0" eaLnBrk="1" latinLnBrk="0" hangingPunct="1">
              <a:defRPr sz="1800" kern="1200">
                <a:solidFill>
                  <a:schemeClr val="tx1"/>
                </a:solidFill>
                <a:latin typeface="+mn-lt"/>
                <a:ea typeface="+mn-ea"/>
                <a:cs typeface="+mn-cs"/>
              </a:defRPr>
            </a:lvl2pPr>
            <a:lvl3pPr marL="914081" algn="l" defTabSz="914081" rtl="0" eaLnBrk="1" latinLnBrk="0" hangingPunct="1">
              <a:defRPr sz="1800" kern="1200">
                <a:solidFill>
                  <a:schemeClr val="tx1"/>
                </a:solidFill>
                <a:latin typeface="+mn-lt"/>
                <a:ea typeface="+mn-ea"/>
                <a:cs typeface="+mn-cs"/>
              </a:defRPr>
            </a:lvl3pPr>
            <a:lvl4pPr marL="1371120" algn="l" defTabSz="914081" rtl="0" eaLnBrk="1" latinLnBrk="0" hangingPunct="1">
              <a:defRPr sz="1800" kern="1200">
                <a:solidFill>
                  <a:schemeClr val="tx1"/>
                </a:solidFill>
                <a:latin typeface="+mn-lt"/>
                <a:ea typeface="+mn-ea"/>
                <a:cs typeface="+mn-cs"/>
              </a:defRPr>
            </a:lvl4pPr>
            <a:lvl5pPr marL="1828160" algn="l" defTabSz="914081" rtl="0" eaLnBrk="1" latinLnBrk="0" hangingPunct="1">
              <a:defRPr sz="1800" kern="1200">
                <a:solidFill>
                  <a:schemeClr val="tx1"/>
                </a:solidFill>
                <a:latin typeface="+mn-lt"/>
                <a:ea typeface="+mn-ea"/>
                <a:cs typeface="+mn-cs"/>
              </a:defRPr>
            </a:lvl5pPr>
            <a:lvl6pPr marL="2285200" algn="l" defTabSz="914081" rtl="0" eaLnBrk="1" latinLnBrk="0" hangingPunct="1">
              <a:defRPr sz="1800" kern="1200">
                <a:solidFill>
                  <a:schemeClr val="tx1"/>
                </a:solidFill>
                <a:latin typeface="+mn-lt"/>
                <a:ea typeface="+mn-ea"/>
                <a:cs typeface="+mn-cs"/>
              </a:defRPr>
            </a:lvl6pPr>
            <a:lvl7pPr marL="2742240" algn="l" defTabSz="914081" rtl="0" eaLnBrk="1" latinLnBrk="0" hangingPunct="1">
              <a:defRPr sz="1800" kern="1200">
                <a:solidFill>
                  <a:schemeClr val="tx1"/>
                </a:solidFill>
                <a:latin typeface="+mn-lt"/>
                <a:ea typeface="+mn-ea"/>
                <a:cs typeface="+mn-cs"/>
              </a:defRPr>
            </a:lvl7pPr>
            <a:lvl8pPr marL="3199280" algn="l" defTabSz="914081" rtl="0" eaLnBrk="1" latinLnBrk="0" hangingPunct="1">
              <a:defRPr sz="1800" kern="1200">
                <a:solidFill>
                  <a:schemeClr val="tx1"/>
                </a:solidFill>
                <a:latin typeface="+mn-lt"/>
                <a:ea typeface="+mn-ea"/>
                <a:cs typeface="+mn-cs"/>
              </a:defRPr>
            </a:lvl8pPr>
            <a:lvl9pPr marL="3656320" algn="l" defTabSz="914081" rtl="0" eaLnBrk="1" latinLnBrk="0" hangingPunct="1">
              <a:defRPr sz="1800" kern="1200">
                <a:solidFill>
                  <a:schemeClr val="tx1"/>
                </a:solidFill>
                <a:latin typeface="+mn-lt"/>
                <a:ea typeface="+mn-ea"/>
                <a:cs typeface="+mn-cs"/>
              </a:defRPr>
            </a:lvl9pPr>
          </a:lstStyle>
          <a:p>
            <a:pPr marL="0" marR="0" lvl="0" indent="0" algn="l" defTabSz="1218714"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Times New Roman"/>
                <a:cs typeface="Lucida Sans Unicode"/>
              </a:rPr>
              <a:t>The Institute of Cancer Research and Kings College London</a:t>
            </a:r>
            <a:endParaRPr kumimoji="0" lang="en-US" sz="900" b="0" i="0" u="none" strike="noStrike" kern="1200" cap="none" spc="0" normalizeH="0" baseline="0" noProof="0" dirty="0">
              <a:ln>
                <a:noFill/>
              </a:ln>
              <a:solidFill>
                <a:srgbClr val="000000"/>
              </a:solidFill>
              <a:effectLst/>
              <a:uLnTx/>
              <a:uFillTx/>
              <a:latin typeface="Times New Roman"/>
              <a:cs typeface="Lucida Sans Unicode"/>
            </a:endParaRPr>
          </a:p>
        </p:txBody>
      </p:sp>
      <p:sp>
        <p:nvSpPr>
          <p:cNvPr id="10" name="Footer Placeholder 4">
            <a:extLst>
              <a:ext uri="{FF2B5EF4-FFF2-40B4-BE49-F238E27FC236}">
                <a16:creationId xmlns:a16="http://schemas.microsoft.com/office/drawing/2014/main" id="{325755CC-6064-4F40-8BCB-5E275B6E2BC4}"/>
              </a:ext>
            </a:extLst>
          </p:cNvPr>
          <p:cNvSpPr txBox="1">
            <a:spLocks/>
          </p:cNvSpPr>
          <p:nvPr userDrawn="1"/>
        </p:nvSpPr>
        <p:spPr>
          <a:xfrm>
            <a:off x="1081139" y="6378721"/>
            <a:ext cx="3245697" cy="194615"/>
          </a:xfrm>
          <a:prstGeom prst="rect">
            <a:avLst/>
          </a:prstGeom>
        </p:spPr>
        <p:txBody>
          <a:bodyPr vert="horz" lIns="0" tIns="0" rIns="0" bIns="0" rtlCol="0" anchor="ctr"/>
          <a:lstStyle>
            <a:defPPr>
              <a:defRPr lang="en-US"/>
            </a:defPPr>
            <a:lvl1pPr marL="0" algn="l" defTabSz="914081" rtl="0" eaLnBrk="1" latinLnBrk="0" hangingPunct="1">
              <a:defRPr sz="1100" b="1" i="0" kern="1200" baseline="0">
                <a:solidFill>
                  <a:schemeClr val="tx1"/>
                </a:solidFill>
                <a:latin typeface="+mn-lt"/>
                <a:ea typeface="+mn-ea"/>
                <a:cs typeface="+mn-cs"/>
              </a:defRPr>
            </a:lvl1pPr>
            <a:lvl2pPr marL="457040" algn="l" defTabSz="914081" rtl="0" eaLnBrk="1" latinLnBrk="0" hangingPunct="1">
              <a:defRPr sz="1800" kern="1200">
                <a:solidFill>
                  <a:schemeClr val="tx1"/>
                </a:solidFill>
                <a:latin typeface="+mn-lt"/>
                <a:ea typeface="+mn-ea"/>
                <a:cs typeface="+mn-cs"/>
              </a:defRPr>
            </a:lvl2pPr>
            <a:lvl3pPr marL="914081" algn="l" defTabSz="914081" rtl="0" eaLnBrk="1" latinLnBrk="0" hangingPunct="1">
              <a:defRPr sz="1800" kern="1200">
                <a:solidFill>
                  <a:schemeClr val="tx1"/>
                </a:solidFill>
                <a:latin typeface="+mn-lt"/>
                <a:ea typeface="+mn-ea"/>
                <a:cs typeface="+mn-cs"/>
              </a:defRPr>
            </a:lvl3pPr>
            <a:lvl4pPr marL="1371120" algn="l" defTabSz="914081" rtl="0" eaLnBrk="1" latinLnBrk="0" hangingPunct="1">
              <a:defRPr sz="1800" kern="1200">
                <a:solidFill>
                  <a:schemeClr val="tx1"/>
                </a:solidFill>
                <a:latin typeface="+mn-lt"/>
                <a:ea typeface="+mn-ea"/>
                <a:cs typeface="+mn-cs"/>
              </a:defRPr>
            </a:lvl4pPr>
            <a:lvl5pPr marL="1828160" algn="l" defTabSz="914081" rtl="0" eaLnBrk="1" latinLnBrk="0" hangingPunct="1">
              <a:defRPr sz="1800" kern="1200">
                <a:solidFill>
                  <a:schemeClr val="tx1"/>
                </a:solidFill>
                <a:latin typeface="+mn-lt"/>
                <a:ea typeface="+mn-ea"/>
                <a:cs typeface="+mn-cs"/>
              </a:defRPr>
            </a:lvl5pPr>
            <a:lvl6pPr marL="2285200" algn="l" defTabSz="914081" rtl="0" eaLnBrk="1" latinLnBrk="0" hangingPunct="1">
              <a:defRPr sz="1800" kern="1200">
                <a:solidFill>
                  <a:schemeClr val="tx1"/>
                </a:solidFill>
                <a:latin typeface="+mn-lt"/>
                <a:ea typeface="+mn-ea"/>
                <a:cs typeface="+mn-cs"/>
              </a:defRPr>
            </a:lvl6pPr>
            <a:lvl7pPr marL="2742240" algn="l" defTabSz="914081" rtl="0" eaLnBrk="1" latinLnBrk="0" hangingPunct="1">
              <a:defRPr sz="1800" kern="1200">
                <a:solidFill>
                  <a:schemeClr val="tx1"/>
                </a:solidFill>
                <a:latin typeface="+mn-lt"/>
                <a:ea typeface="+mn-ea"/>
                <a:cs typeface="+mn-cs"/>
              </a:defRPr>
            </a:lvl7pPr>
            <a:lvl8pPr marL="3199280" algn="l" defTabSz="914081" rtl="0" eaLnBrk="1" latinLnBrk="0" hangingPunct="1">
              <a:defRPr sz="1800" kern="1200">
                <a:solidFill>
                  <a:schemeClr val="tx1"/>
                </a:solidFill>
                <a:latin typeface="+mn-lt"/>
                <a:ea typeface="+mn-ea"/>
                <a:cs typeface="+mn-cs"/>
              </a:defRPr>
            </a:lvl8pPr>
            <a:lvl9pPr marL="3656320" algn="l" defTabSz="914081" rtl="0" eaLnBrk="1" latinLnBrk="0" hangingPunct="1">
              <a:defRPr sz="1800" kern="1200">
                <a:solidFill>
                  <a:schemeClr val="tx1"/>
                </a:solidFill>
                <a:latin typeface="+mn-lt"/>
                <a:ea typeface="+mn-ea"/>
                <a:cs typeface="+mn-cs"/>
              </a:defRPr>
            </a:lvl9pPr>
          </a:lstStyle>
          <a:p>
            <a:pPr marL="0" marR="0" lvl="0" indent="0" algn="l" defTabSz="1218714"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Times New Roman"/>
                <a:cs typeface="Lucida Sans Unicode"/>
              </a:rPr>
              <a:t>Andrew Tutt MB ChB PhD </a:t>
            </a:r>
            <a:r>
              <a:rPr kumimoji="0" lang="en-GB" sz="1100" b="0" i="0" u="none" strike="noStrike" kern="1200" cap="none" spc="0" normalizeH="0" baseline="0" noProof="0" dirty="0" err="1">
                <a:ln>
                  <a:noFill/>
                </a:ln>
                <a:solidFill>
                  <a:srgbClr val="000000"/>
                </a:solidFill>
                <a:effectLst/>
                <a:uLnTx/>
                <a:uFillTx/>
                <a:latin typeface="Times New Roman"/>
                <a:cs typeface="Lucida Sans Unicode"/>
              </a:rPr>
              <a:t>FMedSci</a:t>
            </a:r>
            <a:r>
              <a:rPr kumimoji="0" lang="en-GB" sz="1100" b="0" i="0" u="none" strike="noStrike" kern="1200" cap="none" spc="0" normalizeH="0" baseline="0" noProof="0" dirty="0">
                <a:ln>
                  <a:noFill/>
                </a:ln>
                <a:solidFill>
                  <a:srgbClr val="000000"/>
                </a:solidFill>
                <a:effectLst/>
                <a:uLnTx/>
                <a:uFillTx/>
                <a:latin typeface="Times New Roman"/>
                <a:cs typeface="Lucida Sans Unicode"/>
              </a:rPr>
              <a:t> </a:t>
            </a:r>
            <a:endParaRPr kumimoji="0" lang="en-US" sz="1100" b="0" i="0" u="none" strike="noStrike" kern="1200" cap="none" spc="0" normalizeH="0" baseline="0" noProof="0" dirty="0">
              <a:ln>
                <a:noFill/>
              </a:ln>
              <a:solidFill>
                <a:srgbClr val="000000"/>
              </a:solidFill>
              <a:effectLst/>
              <a:uLnTx/>
              <a:uFillTx/>
              <a:latin typeface="Times New Roman"/>
              <a:cs typeface="Lucida Sans Unicode"/>
            </a:endParaRPr>
          </a:p>
        </p:txBody>
      </p:sp>
    </p:spTree>
    <p:extLst>
      <p:ext uri="{BB962C8B-B14F-4D97-AF65-F5344CB8AC3E}">
        <p14:creationId xmlns:p14="http://schemas.microsoft.com/office/powerpoint/2010/main" val="2010351277"/>
      </p:ext>
    </p:extLst>
  </p:cSld>
  <p:clrMapOvr>
    <a:masterClrMapping/>
  </p:clrMapOvr>
  <p:extLst>
    <p:ext uri="{DCECCB84-F9BA-43D5-87BE-67443E8EF086}">
      <p15:sldGuideLst xmlns:p15="http://schemas.microsoft.com/office/powerpoint/2012/main">
        <p15:guide id="1" pos="9984" userDrawn="1">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Program Title-Moderator_HemOnc">
    <p:spTree>
      <p:nvGrpSpPr>
        <p:cNvPr id="1" name=""/>
        <p:cNvGrpSpPr/>
        <p:nvPr/>
      </p:nvGrpSpPr>
      <p:grpSpPr>
        <a:xfrm>
          <a:off x="0" y="0"/>
          <a:ext cx="0" cy="0"/>
          <a:chOff x="0" y="0"/>
          <a:chExt cx="0" cy="0"/>
        </a:xfrm>
      </p:grpSpPr>
      <p:pic>
        <p:nvPicPr>
          <p:cNvPr id="5" name="Picture 7" descr="A close-up of a spider&#10;&#10;Description automatically generated with medium confidence">
            <a:extLst>
              <a:ext uri="{FF2B5EF4-FFF2-40B4-BE49-F238E27FC236}">
                <a16:creationId xmlns:a16="http://schemas.microsoft.com/office/drawing/2014/main" id="{CE1AFF2D-F07D-0B4B-8CB6-B0F9994AB5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49184" y="-6351"/>
            <a:ext cx="81428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4">
            <a:extLst>
              <a:ext uri="{FF2B5EF4-FFF2-40B4-BE49-F238E27FC236}">
                <a16:creationId xmlns:a16="http://schemas.microsoft.com/office/drawing/2014/main" id="{BB4A1F5D-81D4-7F49-A14E-A6BC16C207D4}"/>
              </a:ext>
            </a:extLst>
          </p:cNvPr>
          <p:cNvSpPr/>
          <p:nvPr userDrawn="1"/>
        </p:nvSpPr>
        <p:spPr>
          <a:xfrm>
            <a:off x="4491569" y="5802315"/>
            <a:ext cx="7700433" cy="1055687"/>
          </a:xfrm>
          <a:custGeom>
            <a:avLst/>
            <a:gdLst>
              <a:gd name="connsiteX0" fmla="*/ 0 w 7264399"/>
              <a:gd name="connsiteY0" fmla="*/ 0 h 1056289"/>
              <a:gd name="connsiteX1" fmla="*/ 7264399 w 7264399"/>
              <a:gd name="connsiteY1" fmla="*/ 0 h 1056289"/>
              <a:gd name="connsiteX2" fmla="*/ 7264399 w 7264399"/>
              <a:gd name="connsiteY2" fmla="*/ 1056289 h 1056289"/>
              <a:gd name="connsiteX3" fmla="*/ 0 w 7264399"/>
              <a:gd name="connsiteY3" fmla="*/ 1056289 h 1056289"/>
              <a:gd name="connsiteX4" fmla="*/ 0 w 7264399"/>
              <a:gd name="connsiteY4" fmla="*/ 0 h 1056289"/>
              <a:gd name="connsiteX0" fmla="*/ 435935 w 7700334"/>
              <a:gd name="connsiteY0" fmla="*/ 0 h 1056289"/>
              <a:gd name="connsiteX1" fmla="*/ 7700334 w 7700334"/>
              <a:gd name="connsiteY1" fmla="*/ 0 h 1056289"/>
              <a:gd name="connsiteX2" fmla="*/ 7700334 w 7700334"/>
              <a:gd name="connsiteY2" fmla="*/ 1056289 h 1056289"/>
              <a:gd name="connsiteX3" fmla="*/ 0 w 7700334"/>
              <a:gd name="connsiteY3" fmla="*/ 1056289 h 1056289"/>
              <a:gd name="connsiteX4" fmla="*/ 435935 w 7700334"/>
              <a:gd name="connsiteY4" fmla="*/ 0 h 1056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0334" h="1056289">
                <a:moveTo>
                  <a:pt x="435935" y="0"/>
                </a:moveTo>
                <a:lnTo>
                  <a:pt x="7700334" y="0"/>
                </a:lnTo>
                <a:lnTo>
                  <a:pt x="7700334" y="1056289"/>
                </a:lnTo>
                <a:lnTo>
                  <a:pt x="0" y="1056289"/>
                </a:lnTo>
                <a:lnTo>
                  <a:pt x="43593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7" name="Rectangle 6">
            <a:extLst>
              <a:ext uri="{FF2B5EF4-FFF2-40B4-BE49-F238E27FC236}">
                <a16:creationId xmlns:a16="http://schemas.microsoft.com/office/drawing/2014/main" id="{BC495078-576E-B74C-92DA-2663798E45E4}"/>
              </a:ext>
            </a:extLst>
          </p:cNvPr>
          <p:cNvSpPr/>
          <p:nvPr userDrawn="1"/>
        </p:nvSpPr>
        <p:spPr>
          <a:xfrm>
            <a:off x="1" y="0"/>
            <a:ext cx="3905251"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8" name="Freeform 7">
            <a:extLst>
              <a:ext uri="{FF2B5EF4-FFF2-40B4-BE49-F238E27FC236}">
                <a16:creationId xmlns:a16="http://schemas.microsoft.com/office/drawing/2014/main" id="{68907049-7921-C04A-8D7A-CA85EF680383}"/>
              </a:ext>
            </a:extLst>
          </p:cNvPr>
          <p:cNvSpPr/>
          <p:nvPr userDrawn="1"/>
        </p:nvSpPr>
        <p:spPr>
          <a:xfrm flipH="1">
            <a:off x="476253" y="1"/>
            <a:ext cx="6167967" cy="685958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pic>
        <p:nvPicPr>
          <p:cNvPr id="9" name="Picture 13">
            <a:extLst>
              <a:ext uri="{FF2B5EF4-FFF2-40B4-BE49-F238E27FC236}">
                <a16:creationId xmlns:a16="http://schemas.microsoft.com/office/drawing/2014/main" id="{85226E77-B129-4D47-949F-9FD72BCC2C3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843684" y="6121400"/>
            <a:ext cx="1092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a:extLst>
              <a:ext uri="{FF2B5EF4-FFF2-40B4-BE49-F238E27FC236}">
                <a16:creationId xmlns:a16="http://schemas.microsoft.com/office/drawing/2014/main" id="{86C6EA2A-26D8-A849-B5EB-5AAC407BE43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Vertical Swoosh">
            <a:extLst>
              <a:ext uri="{FF2B5EF4-FFF2-40B4-BE49-F238E27FC236}">
                <a16:creationId xmlns:a16="http://schemas.microsoft.com/office/drawing/2014/main" id="{67AF3B97-204A-3947-88DB-962768AB9CA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598584" y="-31750"/>
            <a:ext cx="1056216" cy="692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itle 1"/>
          <p:cNvSpPr>
            <a:spLocks noGrp="1"/>
          </p:cNvSpPr>
          <p:nvPr>
            <p:ph type="ctrTitle"/>
          </p:nvPr>
        </p:nvSpPr>
        <p:spPr>
          <a:xfrm>
            <a:off x="144421" y="1126715"/>
            <a:ext cx="5637355" cy="1581912"/>
          </a:xfrm>
          <a:prstGeom prst="rect">
            <a:avLst/>
          </a:prstGeom>
        </p:spPr>
        <p:txBody>
          <a:bodyPr anchor="t">
            <a:noAutofit/>
          </a:bodyPr>
          <a:lstStyle>
            <a:lvl1pPr algn="l">
              <a:lnSpc>
                <a:spcPct val="100000"/>
              </a:lnSpc>
              <a:spcBef>
                <a:spcPts val="0"/>
              </a:spcBef>
              <a:defRPr sz="2700" b="1" i="0" cap="none" baseline="0">
                <a:latin typeface="Franklin Gothic Medium" panose="020B0603020102020204" pitchFamily="34" charset="0"/>
                <a:cs typeface="Calibri" panose="020F0502020204030204" pitchFamily="34" charset="0"/>
              </a:defRPr>
            </a:lvl1pPr>
          </a:lstStyle>
          <a:p>
            <a:r>
              <a:rPr lang="en-US"/>
              <a:t>Click to edit Master title style</a:t>
            </a:r>
            <a:endParaRPr lang="en-US" dirty="0"/>
          </a:p>
        </p:txBody>
      </p:sp>
      <p:sp>
        <p:nvSpPr>
          <p:cNvPr id="34" name="Text Placeholder 2"/>
          <p:cNvSpPr>
            <a:spLocks noGrp="1"/>
          </p:cNvSpPr>
          <p:nvPr>
            <p:ph type="body" sz="quarter" idx="19"/>
          </p:nvPr>
        </p:nvSpPr>
        <p:spPr>
          <a:xfrm>
            <a:off x="144422" y="2819984"/>
            <a:ext cx="5637353" cy="914400"/>
          </a:xfrm>
          <a:prstGeom prst="rect">
            <a:avLst/>
          </a:prstGeom>
        </p:spPr>
        <p:txBody>
          <a:bodyPr/>
          <a:lstStyle>
            <a:lvl1pPr algn="l" defTabSz="685766" rtl="0" eaLnBrk="1" fontAlgn="auto" latinLnBrk="0" hangingPunct="1">
              <a:lnSpc>
                <a:spcPct val="100000"/>
              </a:lnSpc>
              <a:spcBef>
                <a:spcPts val="0"/>
              </a:spcBef>
              <a:spcAft>
                <a:spcPts val="0"/>
              </a:spcAft>
              <a:buNone/>
              <a:defRPr lang="en-US" sz="2100" b="0" i="0" kern="1200" cap="none" baseline="0" dirty="0" smtClean="0">
                <a:solidFill>
                  <a:schemeClr val="bg1"/>
                </a:solidFill>
                <a:latin typeface="Franklin Gothic Book" panose="020B0503020102020204" pitchFamily="34" charset="0"/>
                <a:ea typeface="+mj-ea"/>
                <a:cs typeface="Calibri" panose="020F0502020204030204" pitchFamily="34" charset="0"/>
              </a:defRPr>
            </a:lvl1pPr>
          </a:lstStyle>
          <a:p>
            <a:pPr lvl="0"/>
            <a:r>
              <a:rPr lang="en-US" dirty="0"/>
              <a:t>Edit Master text styles</a:t>
            </a:r>
          </a:p>
        </p:txBody>
      </p:sp>
      <p:sp>
        <p:nvSpPr>
          <p:cNvPr id="35" name="Text Placeholder 11"/>
          <p:cNvSpPr>
            <a:spLocks noGrp="1"/>
          </p:cNvSpPr>
          <p:nvPr>
            <p:ph type="body" sz="quarter" idx="21"/>
          </p:nvPr>
        </p:nvSpPr>
        <p:spPr>
          <a:xfrm>
            <a:off x="155448" y="4562573"/>
            <a:ext cx="5256613" cy="2150200"/>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026574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Program Title-Moderator_MO">
    <p:spTree>
      <p:nvGrpSpPr>
        <p:cNvPr id="1" name=""/>
        <p:cNvGrpSpPr/>
        <p:nvPr/>
      </p:nvGrpSpPr>
      <p:grpSpPr>
        <a:xfrm>
          <a:off x="0" y="0"/>
          <a:ext cx="0" cy="0"/>
          <a:chOff x="0" y="0"/>
          <a:chExt cx="0" cy="0"/>
        </a:xfrm>
      </p:grpSpPr>
      <p:pic>
        <p:nvPicPr>
          <p:cNvPr id="5" name="Picture 7" descr="A close-up of a spider&#10;&#10;Description automatically generated with medium confidence">
            <a:extLst>
              <a:ext uri="{FF2B5EF4-FFF2-40B4-BE49-F238E27FC236}">
                <a16:creationId xmlns:a16="http://schemas.microsoft.com/office/drawing/2014/main" id="{6053A9AD-CFEA-B94A-96D9-75BAAF681D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682" y="0"/>
            <a:ext cx="12240684"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radient Overlay">
            <a:extLst>
              <a:ext uri="{FF2B5EF4-FFF2-40B4-BE49-F238E27FC236}">
                <a16:creationId xmlns:a16="http://schemas.microsoft.com/office/drawing/2014/main" id="{90EAE8A8-328A-CC4D-A91A-F081E5215855}"/>
              </a:ext>
            </a:extLst>
          </p:cNvPr>
          <p:cNvSpPr>
            <a:spLocks noChangeAspect="1"/>
          </p:cNvSpPr>
          <p:nvPr userDrawn="1"/>
        </p:nvSpPr>
        <p:spPr>
          <a:xfrm>
            <a:off x="1524" y="1"/>
            <a:ext cx="12188952" cy="3801885"/>
          </a:xfrm>
          <a:prstGeom prst="rect">
            <a:avLst/>
          </a:prstGeom>
          <a:gradFill>
            <a:gsLst>
              <a:gs pos="0">
                <a:srgbClr val="54020B">
                  <a:alpha val="50000"/>
                </a:srgbClr>
              </a:gs>
              <a:gs pos="74000">
                <a:srgbClr val="54020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dirty="0"/>
          </a:p>
        </p:txBody>
      </p:sp>
      <p:sp>
        <p:nvSpPr>
          <p:cNvPr id="7" name="Freeform 6">
            <a:extLst>
              <a:ext uri="{FF2B5EF4-FFF2-40B4-BE49-F238E27FC236}">
                <a16:creationId xmlns:a16="http://schemas.microsoft.com/office/drawing/2014/main" id="{DDCA970D-ED6A-AA47-A9F0-C1DA3A032DA6}"/>
              </a:ext>
            </a:extLst>
          </p:cNvPr>
          <p:cNvSpPr/>
          <p:nvPr userDrawn="1"/>
        </p:nvSpPr>
        <p:spPr>
          <a:xfrm>
            <a:off x="0" y="2095501"/>
            <a:ext cx="12192000" cy="4762500"/>
          </a:xfrm>
          <a:custGeom>
            <a:avLst/>
            <a:gdLst>
              <a:gd name="connsiteX0" fmla="*/ 18 w 9144019"/>
              <a:gd name="connsiteY0" fmla="*/ 0 h 3572253"/>
              <a:gd name="connsiteX1" fmla="*/ 4575590 w 9144019"/>
              <a:gd name="connsiteY1" fmla="*/ 698977 h 3572253"/>
              <a:gd name="connsiteX2" fmla="*/ 9144018 w 9144019"/>
              <a:gd name="connsiteY2" fmla="*/ 0 h 3572253"/>
              <a:gd name="connsiteX3" fmla="*/ 9144018 w 9144019"/>
              <a:gd name="connsiteY3" fmla="*/ 2273249 h 3572253"/>
              <a:gd name="connsiteX4" fmla="*/ 9144019 w 9144019"/>
              <a:gd name="connsiteY4" fmla="*/ 2273249 h 3572253"/>
              <a:gd name="connsiteX5" fmla="*/ 9144019 w 9144019"/>
              <a:gd name="connsiteY5" fmla="*/ 3260272 h 3572253"/>
              <a:gd name="connsiteX6" fmla="*/ 9141278 w 9144019"/>
              <a:gd name="connsiteY6" fmla="*/ 3260272 h 3572253"/>
              <a:gd name="connsiteX7" fmla="*/ 9141278 w 9144019"/>
              <a:gd name="connsiteY7" fmla="*/ 3572253 h 3572253"/>
              <a:gd name="connsiteX8" fmla="*/ 17 w 9144019"/>
              <a:gd name="connsiteY8" fmla="*/ 3572253 h 3572253"/>
              <a:gd name="connsiteX9" fmla="*/ 17 w 9144019"/>
              <a:gd name="connsiteY9" fmla="*/ 3007445 h 3572253"/>
              <a:gd name="connsiteX10" fmla="*/ 19 w 9144019"/>
              <a:gd name="connsiteY10" fmla="*/ 3007445 h 3572253"/>
              <a:gd name="connsiteX11" fmla="*/ 19 w 9144019"/>
              <a:gd name="connsiteY11" fmla="*/ 2694739 h 3572253"/>
              <a:gd name="connsiteX12" fmla="*/ 18 w 9144019"/>
              <a:gd name="connsiteY12" fmla="*/ 2694739 h 357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19" h="3572253">
                <a:moveTo>
                  <a:pt x="18" y="0"/>
                </a:moveTo>
                <a:cubicBezTo>
                  <a:pt x="-7126" y="3065"/>
                  <a:pt x="2141951" y="692845"/>
                  <a:pt x="4575590" y="698977"/>
                </a:cubicBezTo>
                <a:cubicBezTo>
                  <a:pt x="7009228" y="705108"/>
                  <a:pt x="9132112" y="30657"/>
                  <a:pt x="9144018" y="0"/>
                </a:cubicBezTo>
                <a:lnTo>
                  <a:pt x="9144018" y="2273249"/>
                </a:lnTo>
                <a:lnTo>
                  <a:pt x="9144019" y="2273249"/>
                </a:lnTo>
                <a:lnTo>
                  <a:pt x="9144019" y="3260272"/>
                </a:lnTo>
                <a:lnTo>
                  <a:pt x="9141278" y="3260272"/>
                </a:lnTo>
                <a:lnTo>
                  <a:pt x="9141278" y="3572253"/>
                </a:lnTo>
                <a:lnTo>
                  <a:pt x="17" y="3572253"/>
                </a:lnTo>
                <a:lnTo>
                  <a:pt x="17" y="3007445"/>
                </a:lnTo>
                <a:lnTo>
                  <a:pt x="19" y="3007445"/>
                </a:lnTo>
                <a:lnTo>
                  <a:pt x="19" y="2694739"/>
                </a:lnTo>
                <a:lnTo>
                  <a:pt x="18" y="2694739"/>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8" name="Horizontal Swoosh">
            <a:extLst>
              <a:ext uri="{FF2B5EF4-FFF2-40B4-BE49-F238E27FC236}">
                <a16:creationId xmlns:a16="http://schemas.microsoft.com/office/drawing/2014/main" id="{D2A709C2-08D1-844F-A893-7E4192EE8DF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5400000">
            <a:off x="5499895" y="-3630348"/>
            <a:ext cx="1192212" cy="1220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a:extLst>
              <a:ext uri="{FF2B5EF4-FFF2-40B4-BE49-F238E27FC236}">
                <a16:creationId xmlns:a16="http://schemas.microsoft.com/office/drawing/2014/main" id="{080733DA-B67B-1F43-9B12-5D94FC9C13A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845800" y="6121400"/>
            <a:ext cx="1092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a:extLst>
              <a:ext uri="{FF2B5EF4-FFF2-40B4-BE49-F238E27FC236}">
                <a16:creationId xmlns:a16="http://schemas.microsoft.com/office/drawing/2014/main" id="{67EC5952-629F-7841-84D4-FC3559273F58}"/>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568700" y="311152"/>
            <a:ext cx="50546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11"/>
          <p:cNvSpPr>
            <a:spLocks noGrp="1"/>
          </p:cNvSpPr>
          <p:nvPr>
            <p:ph type="body" sz="quarter" idx="20"/>
          </p:nvPr>
        </p:nvSpPr>
        <p:spPr>
          <a:xfrm>
            <a:off x="155449" y="4684058"/>
            <a:ext cx="4800599" cy="2028717"/>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12" name="Title 1"/>
          <p:cNvSpPr>
            <a:spLocks noGrp="1"/>
          </p:cNvSpPr>
          <p:nvPr>
            <p:ph type="ctrTitle"/>
          </p:nvPr>
        </p:nvSpPr>
        <p:spPr>
          <a:xfrm>
            <a:off x="415965" y="3044161"/>
            <a:ext cx="11360075" cy="719219"/>
          </a:xfrm>
          <a:prstGeom prst="rect">
            <a:avLst/>
          </a:prstGeom>
        </p:spPr>
        <p:txBody>
          <a:bodyPr anchor="t">
            <a:noAutofit/>
          </a:bodyPr>
          <a:lstStyle>
            <a:lvl1pPr algn="ctr">
              <a:lnSpc>
                <a:spcPct val="100000"/>
              </a:lnSpc>
              <a:spcBef>
                <a:spcPts val="0"/>
              </a:spcBef>
              <a:defRPr sz="2700" b="1" i="0" cap="none" baseline="0">
                <a:latin typeface="Franklin Gothic Medium" panose="020B0603020102020204" pitchFamily="34" charset="0"/>
              </a:defRPr>
            </a:lvl1pPr>
          </a:lstStyle>
          <a:p>
            <a:r>
              <a:rPr lang="en-US"/>
              <a:t>Click to edit Master title style</a:t>
            </a:r>
            <a:endParaRPr lang="en-US" dirty="0"/>
          </a:p>
        </p:txBody>
      </p:sp>
      <p:sp>
        <p:nvSpPr>
          <p:cNvPr id="20" name="Text Placeholder 2"/>
          <p:cNvSpPr>
            <a:spLocks noGrp="1"/>
          </p:cNvSpPr>
          <p:nvPr>
            <p:ph type="body" sz="quarter" idx="19"/>
          </p:nvPr>
        </p:nvSpPr>
        <p:spPr>
          <a:xfrm>
            <a:off x="1436919" y="3783797"/>
            <a:ext cx="9326879" cy="536467"/>
          </a:xfrm>
          <a:prstGeom prst="rect">
            <a:avLst/>
          </a:prstGeom>
        </p:spPr>
        <p:txBody>
          <a:bodyPr/>
          <a:lstStyle>
            <a:lvl1pPr algn="ctr" defTabSz="685766" rtl="0" eaLnBrk="1" fontAlgn="auto" latinLnBrk="0" hangingPunct="1">
              <a:lnSpc>
                <a:spcPct val="100000"/>
              </a:lnSpc>
              <a:spcBef>
                <a:spcPts val="0"/>
              </a:spcBef>
              <a:spcAft>
                <a:spcPts val="0"/>
              </a:spcAft>
              <a:buNone/>
              <a:defRPr lang="en-US" sz="2100" b="0" i="0" kern="1200" cap="none" baseline="0" dirty="0" smtClean="0">
                <a:solidFill>
                  <a:schemeClr val="bg1"/>
                </a:solidFill>
                <a:latin typeface="Franklin Gothic Book" panose="020B0503020102020204" pitchFamily="34" charset="0"/>
                <a:ea typeface="+mj-ea"/>
                <a:cs typeface="+mj-cs"/>
              </a:defRPr>
            </a:lvl1pPr>
          </a:lstStyle>
          <a:p>
            <a:pPr lvl="0"/>
            <a:r>
              <a:rPr lang="en-US" dirty="0"/>
              <a:t>Edit Master text styles</a:t>
            </a:r>
          </a:p>
        </p:txBody>
      </p:sp>
    </p:spTree>
    <p:extLst>
      <p:ext uri="{BB962C8B-B14F-4D97-AF65-F5344CB8AC3E}">
        <p14:creationId xmlns:p14="http://schemas.microsoft.com/office/powerpoint/2010/main" val="2273544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345113"/>
            <a:ext cx="5608320" cy="639763"/>
          </a:xfrm>
          <a:prstGeom prst="rect">
            <a:avLst/>
          </a:prstGeom>
        </p:spPr>
        <p:txBody>
          <a:bodyPr anchor="b">
            <a:noAutofit/>
          </a:bodyPr>
          <a:lstStyle>
            <a:lvl1pPr marL="0" indent="0">
              <a:buNone/>
              <a:defRPr sz="2667" b="1">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04800" y="1984875"/>
            <a:ext cx="5608320" cy="3951288"/>
          </a:xfrm>
          <a:prstGeom prst="rect">
            <a:avLst/>
          </a:prstGeom>
        </p:spPr>
        <p:txBody>
          <a:bodyPr>
            <a:noAutofit/>
          </a:bodyPr>
          <a:lstStyle>
            <a:lvl1pPr marL="311143" indent="-311143">
              <a:buFont typeface="Arial" panose="020B0604020202020204" pitchFamily="34" charset="0"/>
              <a:buChar char="•"/>
              <a:defRPr sz="2667"/>
            </a:lvl1pPr>
            <a:lvl2pPr marL="920728" indent="-311143">
              <a:defRPr sz="2400"/>
            </a:lvl2pPr>
            <a:lvl3pPr marL="1530312" indent="-311143">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78880" y="1345113"/>
            <a:ext cx="5608320" cy="639763"/>
          </a:xfrm>
          <a:prstGeom prst="rect">
            <a:avLst/>
          </a:prstGeom>
        </p:spPr>
        <p:txBody>
          <a:bodyPr anchor="b">
            <a:noAutofit/>
          </a:bodyPr>
          <a:lstStyle>
            <a:lvl1pPr marL="0" indent="0">
              <a:buNone/>
              <a:defRPr sz="2667" b="1">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278880" y="1984875"/>
            <a:ext cx="5608320" cy="3951288"/>
          </a:xfrm>
          <a:prstGeom prst="rect">
            <a:avLst/>
          </a:prstGeom>
        </p:spPr>
        <p:txBody>
          <a:bodyPr>
            <a:noAutofit/>
          </a:bodyPr>
          <a:lstStyle>
            <a:lvl1pPr marL="311143" indent="-311143">
              <a:buFont typeface="Arial" panose="020B0604020202020204" pitchFamily="34" charset="0"/>
              <a:buChar char="•"/>
              <a:defRPr sz="2667"/>
            </a:lvl1pPr>
            <a:lvl2pPr marL="920728" indent="-311143">
              <a:defRPr sz="2400"/>
            </a:lvl2pPr>
            <a:lvl3pPr marL="1530312" indent="-311143">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cxnSp>
        <p:nvCxnSpPr>
          <p:cNvPr id="9" name="Straight Connector 8"/>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12"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rgbClr val="09345A"/>
                </a:solidFill>
              </a:defRPr>
            </a:lvl1pPr>
          </a:lstStyle>
          <a:p>
            <a:r>
              <a:rPr lang="en-US" dirty="0"/>
              <a:t>Click to edit Master title style</a:t>
            </a:r>
          </a:p>
        </p:txBody>
      </p:sp>
    </p:spTree>
    <p:extLst>
      <p:ext uri="{BB962C8B-B14F-4D97-AF65-F5344CB8AC3E}">
        <p14:creationId xmlns:p14="http://schemas.microsoft.com/office/powerpoint/2010/main" val="270417459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1_Backstage-Pass-Vertical">
    <p:spTree>
      <p:nvGrpSpPr>
        <p:cNvPr id="1" name=""/>
        <p:cNvGrpSpPr/>
        <p:nvPr/>
      </p:nvGrpSpPr>
      <p:grpSpPr>
        <a:xfrm>
          <a:off x="0" y="0"/>
          <a:ext cx="0" cy="0"/>
          <a:chOff x="0" y="0"/>
          <a:chExt cx="0" cy="0"/>
        </a:xfrm>
      </p:grpSpPr>
      <p:pic>
        <p:nvPicPr>
          <p:cNvPr id="3" name="Picture 7" descr="A close-up of a spider&#10;&#10;Description automatically generated with medium confidence">
            <a:extLst>
              <a:ext uri="{FF2B5EF4-FFF2-40B4-BE49-F238E27FC236}">
                <a16:creationId xmlns:a16="http://schemas.microsoft.com/office/drawing/2014/main" id="{D61D5F8B-1EAE-ED45-B963-162DE5D530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49184" y="-6351"/>
            <a:ext cx="81428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3">
            <a:extLst>
              <a:ext uri="{FF2B5EF4-FFF2-40B4-BE49-F238E27FC236}">
                <a16:creationId xmlns:a16="http://schemas.microsoft.com/office/drawing/2014/main" id="{0F224794-954F-9249-9ED3-80A8755ABEB5}"/>
              </a:ext>
            </a:extLst>
          </p:cNvPr>
          <p:cNvSpPr/>
          <p:nvPr userDrawn="1"/>
        </p:nvSpPr>
        <p:spPr>
          <a:xfrm>
            <a:off x="2" y="0"/>
            <a:ext cx="6644217" cy="6858000"/>
          </a:xfrm>
          <a:custGeom>
            <a:avLst/>
            <a:gdLst>
              <a:gd name="connsiteX0" fmla="*/ 357266 w 4983097"/>
              <a:gd name="connsiteY0" fmla="*/ 0 h 5144526"/>
              <a:gd name="connsiteX1" fmla="*/ 3904494 w 4983097"/>
              <a:gd name="connsiteY1" fmla="*/ 0 h 5144526"/>
              <a:gd name="connsiteX2" fmla="*/ 4229926 w 4983097"/>
              <a:gd name="connsiteY2" fmla="*/ 0 h 5144526"/>
              <a:gd name="connsiteX3" fmla="*/ 4982891 w 4983097"/>
              <a:gd name="connsiteY3" fmla="*/ 2573039 h 5144526"/>
              <a:gd name="connsiteX4" fmla="*/ 4229926 w 4983097"/>
              <a:gd name="connsiteY4" fmla="*/ 5143500 h 5144526"/>
              <a:gd name="connsiteX5" fmla="*/ 357266 w 4983097"/>
              <a:gd name="connsiteY5" fmla="*/ 5144526 h 5144526"/>
              <a:gd name="connsiteX6" fmla="*/ 357266 w 4983097"/>
              <a:gd name="connsiteY6" fmla="*/ 5143539 h 5144526"/>
              <a:gd name="connsiteX7" fmla="*/ 0 w 4983097"/>
              <a:gd name="connsiteY7" fmla="*/ 5143539 h 5144526"/>
              <a:gd name="connsiteX8" fmla="*/ 0 w 4983097"/>
              <a:gd name="connsiteY8" fmla="*/ 39 h 5144526"/>
              <a:gd name="connsiteX9" fmla="*/ 357266 w 4983097"/>
              <a:gd name="connsiteY9" fmla="*/ 39 h 514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3097" h="5144526">
                <a:moveTo>
                  <a:pt x="357266" y="0"/>
                </a:moveTo>
                <a:lnTo>
                  <a:pt x="3904494" y="0"/>
                </a:lnTo>
                <a:lnTo>
                  <a:pt x="4229926" y="0"/>
                </a:lnTo>
                <a:cubicBezTo>
                  <a:pt x="4226023" y="1910"/>
                  <a:pt x="4997548" y="1151019"/>
                  <a:pt x="4982891" y="2573039"/>
                </a:cubicBezTo>
                <a:cubicBezTo>
                  <a:pt x="4968234" y="3995060"/>
                  <a:pt x="4231238" y="5141893"/>
                  <a:pt x="4229926" y="5143500"/>
                </a:cubicBezTo>
                <a:lnTo>
                  <a:pt x="357266" y="5144526"/>
                </a:lnTo>
                <a:lnTo>
                  <a:pt x="357266" y="5143539"/>
                </a:lnTo>
                <a:lnTo>
                  <a:pt x="0" y="5143539"/>
                </a:lnTo>
                <a:lnTo>
                  <a:pt x="0" y="39"/>
                </a:lnTo>
                <a:lnTo>
                  <a:pt x="357266" y="39"/>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5" name="Vertical Swoosh">
            <a:extLst>
              <a:ext uri="{FF2B5EF4-FFF2-40B4-BE49-F238E27FC236}">
                <a16:creationId xmlns:a16="http://schemas.microsoft.com/office/drawing/2014/main" id="{79F73399-83E5-BD42-85D6-D719A78BF21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617633" y="-15876"/>
            <a:ext cx="1051984" cy="688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a:extLst>
              <a:ext uri="{FF2B5EF4-FFF2-40B4-BE49-F238E27FC236}">
                <a16:creationId xmlns:a16="http://schemas.microsoft.com/office/drawing/2014/main" id="{7EE17A96-61A4-1440-8F4A-574CF9047F1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7067" y="279402"/>
            <a:ext cx="3693584"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p:cNvSpPr>
            <a:spLocks noGrp="1"/>
          </p:cNvSpPr>
          <p:nvPr>
            <p:ph type="ctrTitle"/>
          </p:nvPr>
        </p:nvSpPr>
        <p:spPr>
          <a:xfrm>
            <a:off x="144421" y="3080056"/>
            <a:ext cx="5637355" cy="1581912"/>
          </a:xfrm>
          <a:prstGeom prst="rect">
            <a:avLst/>
          </a:prstGeom>
        </p:spPr>
        <p:txBody>
          <a:bodyPr anchor="t">
            <a:noAutofit/>
          </a:bodyPr>
          <a:lstStyle>
            <a:lvl1pPr algn="l">
              <a:lnSpc>
                <a:spcPct val="100000"/>
              </a:lnSpc>
              <a:spcBef>
                <a:spcPts val="0"/>
              </a:spcBef>
              <a:defRPr sz="2100" b="1" i="0" cap="none" baseline="0">
                <a:latin typeface="Franklin Gothic Medium" panose="020B060302010202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4588685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2_Backstage-Pass-Horizontal">
    <p:spTree>
      <p:nvGrpSpPr>
        <p:cNvPr id="1" name=""/>
        <p:cNvGrpSpPr/>
        <p:nvPr/>
      </p:nvGrpSpPr>
      <p:grpSpPr>
        <a:xfrm>
          <a:off x="0" y="0"/>
          <a:ext cx="0" cy="0"/>
          <a:chOff x="0" y="0"/>
          <a:chExt cx="0" cy="0"/>
        </a:xfrm>
      </p:grpSpPr>
      <p:pic>
        <p:nvPicPr>
          <p:cNvPr id="3" name="Picture 7" descr="A close-up of a spider&#10;&#10;Description automatically generated with medium confidence">
            <a:extLst>
              <a:ext uri="{FF2B5EF4-FFF2-40B4-BE49-F238E27FC236}">
                <a16:creationId xmlns:a16="http://schemas.microsoft.com/office/drawing/2014/main" id="{2DADE9D2-1ACD-674E-8FF6-324752C022A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682" y="0"/>
            <a:ext cx="12240684"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4C9B5D0-ED17-634B-ACFF-9790A06A2EA7}"/>
              </a:ext>
            </a:extLst>
          </p:cNvPr>
          <p:cNvSpPr/>
          <p:nvPr userDrawn="1"/>
        </p:nvSpPr>
        <p:spPr>
          <a:xfrm>
            <a:off x="0" y="1"/>
            <a:ext cx="12192000" cy="3802836"/>
          </a:xfrm>
          <a:prstGeom prst="rect">
            <a:avLst/>
          </a:prstGeom>
          <a:gradFill>
            <a:gsLst>
              <a:gs pos="0">
                <a:srgbClr val="54020B">
                  <a:alpha val="50000"/>
                </a:srgbClr>
              </a:gs>
              <a:gs pos="74000">
                <a:srgbClr val="54020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5" name="Freeform 4">
            <a:extLst>
              <a:ext uri="{FF2B5EF4-FFF2-40B4-BE49-F238E27FC236}">
                <a16:creationId xmlns:a16="http://schemas.microsoft.com/office/drawing/2014/main" id="{C3622071-9193-7142-ABB8-EABDF10DC37B}"/>
              </a:ext>
            </a:extLst>
          </p:cNvPr>
          <p:cNvSpPr/>
          <p:nvPr userDrawn="1"/>
        </p:nvSpPr>
        <p:spPr>
          <a:xfrm>
            <a:off x="0" y="2511427"/>
            <a:ext cx="12192000" cy="4346575"/>
          </a:xfrm>
          <a:custGeom>
            <a:avLst/>
            <a:gdLst>
              <a:gd name="connsiteX0" fmla="*/ 24 w 12192025"/>
              <a:gd name="connsiteY0" fmla="*/ 0 h 4347029"/>
              <a:gd name="connsiteX1" fmla="*/ 6100786 w 12192025"/>
              <a:gd name="connsiteY1" fmla="*/ 931969 h 4347029"/>
              <a:gd name="connsiteX2" fmla="*/ 12192024 w 12192025"/>
              <a:gd name="connsiteY2" fmla="*/ 0 h 4347029"/>
              <a:gd name="connsiteX3" fmla="*/ 12192024 w 12192025"/>
              <a:gd name="connsiteY3" fmla="*/ 3030998 h 4347029"/>
              <a:gd name="connsiteX4" fmla="*/ 12192025 w 12192025"/>
              <a:gd name="connsiteY4" fmla="*/ 3030998 h 4347029"/>
              <a:gd name="connsiteX5" fmla="*/ 12192025 w 12192025"/>
              <a:gd name="connsiteY5" fmla="*/ 4347029 h 4347029"/>
              <a:gd name="connsiteX6" fmla="*/ 25 w 12192025"/>
              <a:gd name="connsiteY6" fmla="*/ 4347029 h 4347029"/>
              <a:gd name="connsiteX7" fmla="*/ 25 w 12192025"/>
              <a:gd name="connsiteY7" fmla="*/ 3592985 h 4347029"/>
              <a:gd name="connsiteX8" fmla="*/ 24 w 12192025"/>
              <a:gd name="connsiteY8" fmla="*/ 3592985 h 4347029"/>
              <a:gd name="connsiteX9" fmla="*/ 24 w 12192025"/>
              <a:gd name="connsiteY9" fmla="*/ 0 h 434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25" h="4347029">
                <a:moveTo>
                  <a:pt x="24" y="0"/>
                </a:moveTo>
                <a:cubicBezTo>
                  <a:pt x="-9502" y="4087"/>
                  <a:pt x="2855935" y="923793"/>
                  <a:pt x="6100786" y="931969"/>
                </a:cubicBezTo>
                <a:cubicBezTo>
                  <a:pt x="9345637" y="940144"/>
                  <a:pt x="12176149" y="40876"/>
                  <a:pt x="12192024" y="0"/>
                </a:cubicBezTo>
                <a:lnTo>
                  <a:pt x="12192024" y="3030998"/>
                </a:lnTo>
                <a:lnTo>
                  <a:pt x="12192025" y="3030998"/>
                </a:lnTo>
                <a:lnTo>
                  <a:pt x="12192025" y="4347029"/>
                </a:lnTo>
                <a:lnTo>
                  <a:pt x="25" y="4347029"/>
                </a:lnTo>
                <a:lnTo>
                  <a:pt x="25" y="3592985"/>
                </a:lnTo>
                <a:lnTo>
                  <a:pt x="24" y="3592985"/>
                </a:lnTo>
                <a:lnTo>
                  <a:pt x="24"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6" name="Horizontal Swoosh">
            <a:extLst>
              <a:ext uri="{FF2B5EF4-FFF2-40B4-BE49-F238E27FC236}">
                <a16:creationId xmlns:a16="http://schemas.microsoft.com/office/drawing/2014/main" id="{831FE104-1392-7440-AB1E-A82B7E823309}"/>
              </a:ext>
            </a:extLst>
          </p:cNvPr>
          <p:cNvPicPr>
            <a:picLocks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5400000">
            <a:off x="5499895" y="-3218656"/>
            <a:ext cx="1192212" cy="1221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a:extLst>
              <a:ext uri="{FF2B5EF4-FFF2-40B4-BE49-F238E27FC236}">
                <a16:creationId xmlns:a16="http://schemas.microsoft.com/office/drawing/2014/main" id="{1BEABAD5-EC93-C44C-B4B8-98E30767B20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568700" y="311149"/>
            <a:ext cx="5054600"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20"/>
          </p:nvPr>
        </p:nvSpPr>
        <p:spPr>
          <a:xfrm>
            <a:off x="519293" y="4035067"/>
            <a:ext cx="11153423" cy="927349"/>
          </a:xfrm>
        </p:spPr>
        <p:txBody>
          <a:bodyPr/>
          <a:lstStyle>
            <a:lvl1pPr algn="ctr" fontAlgn="auto">
              <a:spcAft>
                <a:spcPts val="0"/>
              </a:spcAft>
              <a:defRPr sz="2400" b="0">
                <a:solidFill>
                  <a:schemeClr val="bg1"/>
                </a:solidFill>
                <a:latin typeface="Franklin Gothic Medium" panose="020B0603020102020204" pitchFamily="34" charset="0"/>
              </a:defRPr>
            </a:lvl1pPr>
          </a:lstStyle>
          <a:p>
            <a:pPr lvl="0"/>
            <a:r>
              <a:rPr lang="en-US"/>
              <a:t>Click to edit Master text styles</a:t>
            </a:r>
          </a:p>
        </p:txBody>
      </p:sp>
    </p:spTree>
    <p:extLst>
      <p:ext uri="{BB962C8B-B14F-4D97-AF65-F5344CB8AC3E}">
        <p14:creationId xmlns:p14="http://schemas.microsoft.com/office/powerpoint/2010/main" val="348620885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Agenda_HemOnc">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4F455498-51A7-6A45-972B-54005A3C4B6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43684" y="6121400"/>
            <a:ext cx="1092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4">
            <a:extLst>
              <a:ext uri="{FF2B5EF4-FFF2-40B4-BE49-F238E27FC236}">
                <a16:creationId xmlns:a16="http://schemas.microsoft.com/office/drawing/2014/main" id="{14D31893-F331-6042-B5FD-844302E4E037}"/>
              </a:ext>
            </a:extLst>
          </p:cNvPr>
          <p:cNvSpPr/>
          <p:nvPr userDrawn="1"/>
        </p:nvSpPr>
        <p:spPr>
          <a:xfrm>
            <a:off x="2119" y="0"/>
            <a:ext cx="12187767" cy="628651"/>
          </a:xfrm>
          <a:custGeom>
            <a:avLst/>
            <a:gdLst>
              <a:gd name="connsiteX0" fmla="*/ 12205448 w 12205448"/>
              <a:gd name="connsiteY0" fmla="*/ 0 h 628868"/>
              <a:gd name="connsiteX1" fmla="*/ 12205448 w 12205448"/>
              <a:gd name="connsiteY1" fmla="*/ 627810 h 628868"/>
              <a:gd name="connsiteX2" fmla="*/ 0 w 12205448"/>
              <a:gd name="connsiteY2" fmla="*/ 628868 h 628868"/>
              <a:gd name="connsiteX3" fmla="*/ 0 w 12205448"/>
              <a:gd name="connsiteY3" fmla="*/ 2996 h 628868"/>
              <a:gd name="connsiteX4" fmla="*/ 12205448 w 12205448"/>
              <a:gd name="connsiteY4" fmla="*/ 0 h 6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448" h="628868">
                <a:moveTo>
                  <a:pt x="12205448" y="0"/>
                </a:moveTo>
                <a:lnTo>
                  <a:pt x="12205448" y="627810"/>
                </a:lnTo>
                <a:lnTo>
                  <a:pt x="0" y="628868"/>
                </a:lnTo>
                <a:lnTo>
                  <a:pt x="0" y="2996"/>
                </a:lnTo>
                <a:lnTo>
                  <a:pt x="12205448"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12" name="Text Placeholder 11"/>
          <p:cNvSpPr>
            <a:spLocks noGrp="1"/>
          </p:cNvSpPr>
          <p:nvPr>
            <p:ph type="body" sz="quarter" idx="18"/>
          </p:nvPr>
        </p:nvSpPr>
        <p:spPr>
          <a:xfrm>
            <a:off x="256032" y="810228"/>
            <a:ext cx="11612880" cy="5120640"/>
          </a:xfrm>
          <a:prstGeom prst="rect">
            <a:avLst/>
          </a:prstGeom>
        </p:spPr>
        <p:txBody>
          <a:bodyPr/>
          <a:lstStyle>
            <a:lvl1pPr>
              <a:spcBef>
                <a:spcPts val="900"/>
              </a:spcBef>
              <a:defRPr sz="1800" b="1" i="0">
                <a:solidFill>
                  <a:schemeClr val="tx1"/>
                </a:solidFill>
                <a:latin typeface="Franklin Gothic Book" panose="020B0503020102020204" pitchFamily="34" charset="0"/>
              </a:defRPr>
            </a:lvl1pPr>
            <a:lvl2pPr marL="0" indent="0">
              <a:lnSpc>
                <a:spcPct val="80000"/>
              </a:lnSpc>
              <a:spcBef>
                <a:spcPts val="0"/>
              </a:spcBef>
              <a:buNone/>
              <a:defRPr sz="1500" b="0" i="0">
                <a:solidFill>
                  <a:schemeClr val="tx1"/>
                </a:solidFill>
                <a:latin typeface="Franklin Gothic Book" panose="020B0503020102020204" pitchFamily="34" charset="0"/>
              </a:defRPr>
            </a:lvl2pPr>
            <a:lvl3pPr marL="0" indent="0">
              <a:lnSpc>
                <a:spcPct val="80000"/>
              </a:lnSpc>
              <a:spcBef>
                <a:spcPts val="0"/>
              </a:spcBef>
              <a:buNone/>
              <a:defRPr sz="1351">
                <a:solidFill>
                  <a:srgbClr val="003854"/>
                </a:solidFill>
              </a:defRPr>
            </a:lvl3pPr>
          </a:lstStyle>
          <a:p>
            <a:pPr lvl="0"/>
            <a:r>
              <a:rPr lang="en-US"/>
              <a:t>Click to edit Master text styles</a:t>
            </a:r>
          </a:p>
          <a:p>
            <a:pPr lvl="1"/>
            <a:r>
              <a:rPr lang="en-US"/>
              <a:t>Second level</a:t>
            </a:r>
          </a:p>
        </p:txBody>
      </p:sp>
      <p:sp>
        <p:nvSpPr>
          <p:cNvPr id="11" name="Title 1"/>
          <p:cNvSpPr>
            <a:spLocks noGrp="1"/>
          </p:cNvSpPr>
          <p:nvPr>
            <p:ph type="ctrTitle"/>
          </p:nvPr>
        </p:nvSpPr>
        <p:spPr>
          <a:xfrm>
            <a:off x="256032" y="45156"/>
            <a:ext cx="7223760" cy="530352"/>
          </a:xfrm>
          <a:prstGeom prst="rect">
            <a:avLst/>
          </a:prstGeom>
        </p:spPr>
        <p:txBody>
          <a:bodyPr anchor="b">
            <a:noAutofit/>
          </a:bodyPr>
          <a:lstStyle>
            <a:lvl1pPr algn="l">
              <a:lnSpc>
                <a:spcPct val="100000"/>
              </a:lnSpc>
              <a:spcBef>
                <a:spcPts val="0"/>
              </a:spcBef>
              <a:defRPr sz="1800" b="0" i="0" cap="none" baseline="0">
                <a:solidFill>
                  <a:schemeClr val="bg1"/>
                </a:solidFill>
                <a:latin typeface="Franklin Gothic Medium" panose="020B06030201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613159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1-Pers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2EC0E1-79B2-494C-A169-503005E1DE16}"/>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5" name="Picture 8">
            <a:extLst>
              <a:ext uri="{FF2B5EF4-FFF2-40B4-BE49-F238E27FC236}">
                <a16:creationId xmlns:a16="http://schemas.microsoft.com/office/drawing/2014/main" id="{141AE8A9-9B15-6B4E-8207-3F7E4AB449F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a:spLocks noGrp="1"/>
          </p:cNvSpPr>
          <p:nvPr>
            <p:ph type="ctrTitle"/>
          </p:nvPr>
        </p:nvSpPr>
        <p:spPr>
          <a:xfrm>
            <a:off x="147693" y="1298802"/>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16" name="Text Placeholder 11"/>
          <p:cNvSpPr>
            <a:spLocks noGrp="1"/>
          </p:cNvSpPr>
          <p:nvPr>
            <p:ph type="body" sz="quarter" idx="21"/>
          </p:nvPr>
        </p:nvSpPr>
        <p:spPr>
          <a:xfrm>
            <a:off x="155448"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42102723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2-Pers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9200EE-0B3A-DF46-BD9D-9FA53B84EC1D}"/>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6" name="Picture 8">
            <a:extLst>
              <a:ext uri="{FF2B5EF4-FFF2-40B4-BE49-F238E27FC236}">
                <a16:creationId xmlns:a16="http://schemas.microsoft.com/office/drawing/2014/main" id="{C5826070-53D3-FD43-B493-571AC5918C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147693" y="1298802"/>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18" name="Text Placeholder 11"/>
          <p:cNvSpPr>
            <a:spLocks noGrp="1"/>
          </p:cNvSpPr>
          <p:nvPr>
            <p:ph type="body" sz="quarter" idx="21"/>
          </p:nvPr>
        </p:nvSpPr>
        <p:spPr>
          <a:xfrm>
            <a:off x="155448"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0" name="Text Placeholder 11"/>
          <p:cNvSpPr>
            <a:spLocks noGrp="1"/>
          </p:cNvSpPr>
          <p:nvPr>
            <p:ph type="body" sz="quarter" idx="22"/>
          </p:nvPr>
        </p:nvSpPr>
        <p:spPr>
          <a:xfrm>
            <a:off x="4086005"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212859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3-Perso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AC517CA-255E-E34C-B126-9D12E5C28FE2}"/>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7" name="Picture 8">
            <a:extLst>
              <a:ext uri="{FF2B5EF4-FFF2-40B4-BE49-F238E27FC236}">
                <a16:creationId xmlns:a16="http://schemas.microsoft.com/office/drawing/2014/main" id="{FB19F5E6-77EF-1A49-8DDC-22D2CF236D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p:cNvSpPr>
            <a:spLocks noGrp="1"/>
          </p:cNvSpPr>
          <p:nvPr>
            <p:ph type="ctrTitle"/>
          </p:nvPr>
        </p:nvSpPr>
        <p:spPr>
          <a:xfrm>
            <a:off x="147693" y="1298802"/>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17" name="Text Placeholder 11"/>
          <p:cNvSpPr>
            <a:spLocks noGrp="1"/>
          </p:cNvSpPr>
          <p:nvPr>
            <p:ph type="body" sz="quarter" idx="21"/>
          </p:nvPr>
        </p:nvSpPr>
        <p:spPr>
          <a:xfrm>
            <a:off x="155448"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19" name="Text Placeholder 11"/>
          <p:cNvSpPr>
            <a:spLocks noGrp="1"/>
          </p:cNvSpPr>
          <p:nvPr>
            <p:ph type="body" sz="quarter" idx="22"/>
          </p:nvPr>
        </p:nvSpPr>
        <p:spPr>
          <a:xfrm>
            <a:off x="4086005"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0" name="Text Placeholder 11"/>
          <p:cNvSpPr>
            <a:spLocks noGrp="1"/>
          </p:cNvSpPr>
          <p:nvPr>
            <p:ph type="body" sz="quarter" idx="23"/>
          </p:nvPr>
        </p:nvSpPr>
        <p:spPr>
          <a:xfrm>
            <a:off x="8016561" y="4179514"/>
            <a:ext cx="3734159" cy="253326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0849975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4-Per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AFA44DB-D7CD-484F-8F5E-E91A7EB897DD}"/>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8" name="Picture 8">
            <a:extLst>
              <a:ext uri="{FF2B5EF4-FFF2-40B4-BE49-F238E27FC236}">
                <a16:creationId xmlns:a16="http://schemas.microsoft.com/office/drawing/2014/main" id="{DAC33323-7CD6-4242-B394-F11D1F78914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147693" y="971255"/>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18" name="Text Placeholder 11"/>
          <p:cNvSpPr>
            <a:spLocks noGrp="1"/>
          </p:cNvSpPr>
          <p:nvPr>
            <p:ph type="body" sz="quarter" idx="21"/>
          </p:nvPr>
        </p:nvSpPr>
        <p:spPr>
          <a:xfrm>
            <a:off x="155448"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0" name="Text Placeholder 11"/>
          <p:cNvSpPr>
            <a:spLocks noGrp="1"/>
          </p:cNvSpPr>
          <p:nvPr>
            <p:ph type="body" sz="quarter" idx="22"/>
          </p:nvPr>
        </p:nvSpPr>
        <p:spPr>
          <a:xfrm>
            <a:off x="4086005"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1" name="Text Placeholder 11"/>
          <p:cNvSpPr>
            <a:spLocks noGrp="1"/>
          </p:cNvSpPr>
          <p:nvPr>
            <p:ph type="body" sz="quarter" idx="24"/>
          </p:nvPr>
        </p:nvSpPr>
        <p:spPr>
          <a:xfrm>
            <a:off x="155448"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2" name="Text Placeholder 11"/>
          <p:cNvSpPr>
            <a:spLocks noGrp="1"/>
          </p:cNvSpPr>
          <p:nvPr>
            <p:ph type="body" sz="quarter" idx="25"/>
          </p:nvPr>
        </p:nvSpPr>
        <p:spPr>
          <a:xfrm>
            <a:off x="4086005"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7167576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5-Pers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DED4B8-0A2D-A24C-8D70-1DF2883846A3}"/>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9" name="Picture 8">
            <a:extLst>
              <a:ext uri="{FF2B5EF4-FFF2-40B4-BE49-F238E27FC236}">
                <a16:creationId xmlns:a16="http://schemas.microsoft.com/office/drawing/2014/main" id="{D7B901B2-7D2E-9949-A68A-F850EC1381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p:cNvSpPr>
            <a:spLocks noGrp="1"/>
          </p:cNvSpPr>
          <p:nvPr>
            <p:ph type="ctrTitle"/>
          </p:nvPr>
        </p:nvSpPr>
        <p:spPr>
          <a:xfrm>
            <a:off x="147693" y="971255"/>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20" name="Text Placeholder 11"/>
          <p:cNvSpPr>
            <a:spLocks noGrp="1"/>
          </p:cNvSpPr>
          <p:nvPr>
            <p:ph type="body" sz="quarter" idx="21"/>
          </p:nvPr>
        </p:nvSpPr>
        <p:spPr>
          <a:xfrm>
            <a:off x="155448"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3" name="Text Placeholder 11"/>
          <p:cNvSpPr>
            <a:spLocks noGrp="1"/>
          </p:cNvSpPr>
          <p:nvPr>
            <p:ph type="body" sz="quarter" idx="22"/>
          </p:nvPr>
        </p:nvSpPr>
        <p:spPr>
          <a:xfrm>
            <a:off x="4086005"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7" name="Text Placeholder 11"/>
          <p:cNvSpPr>
            <a:spLocks noGrp="1"/>
          </p:cNvSpPr>
          <p:nvPr>
            <p:ph type="body" sz="quarter" idx="24"/>
          </p:nvPr>
        </p:nvSpPr>
        <p:spPr>
          <a:xfrm>
            <a:off x="155448"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8" name="Text Placeholder 11"/>
          <p:cNvSpPr>
            <a:spLocks noGrp="1"/>
          </p:cNvSpPr>
          <p:nvPr>
            <p:ph type="body" sz="quarter" idx="25"/>
          </p:nvPr>
        </p:nvSpPr>
        <p:spPr>
          <a:xfrm>
            <a:off x="4086005"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9" name="Text Placeholder 11"/>
          <p:cNvSpPr>
            <a:spLocks noGrp="1"/>
          </p:cNvSpPr>
          <p:nvPr>
            <p:ph type="body" sz="quarter" idx="26"/>
          </p:nvPr>
        </p:nvSpPr>
        <p:spPr>
          <a:xfrm>
            <a:off x="8016561"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06085465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6-Pers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B5FCE79-4CD7-A349-B8F8-A7D29A89283F}"/>
              </a:ext>
            </a:extLst>
          </p:cNvPr>
          <p:cNvSpPr/>
          <p:nvPr userDrawn="1"/>
        </p:nvSpPr>
        <p:spPr>
          <a:xfrm>
            <a:off x="0" y="0"/>
            <a:ext cx="12192000"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10" name="Picture 8">
            <a:extLst>
              <a:ext uri="{FF2B5EF4-FFF2-40B4-BE49-F238E27FC236}">
                <a16:creationId xmlns:a16="http://schemas.microsoft.com/office/drawing/2014/main" id="{757E64FF-2F2C-3A49-B01D-8813AB6189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p:cNvSpPr>
            <a:spLocks noGrp="1"/>
          </p:cNvSpPr>
          <p:nvPr>
            <p:ph type="ctrTitle"/>
          </p:nvPr>
        </p:nvSpPr>
        <p:spPr>
          <a:xfrm>
            <a:off x="147693" y="971255"/>
            <a:ext cx="9064547" cy="1635468"/>
          </a:xfrm>
          <a:prstGeom prst="rect">
            <a:avLst/>
          </a:prstGeom>
        </p:spPr>
        <p:txBody>
          <a:bodyPr anchor="t">
            <a:noAutofit/>
          </a:bodyPr>
          <a:lstStyle>
            <a:lvl1pPr algn="l">
              <a:lnSpc>
                <a:spcPct val="100000"/>
              </a:lnSpc>
              <a:spcBef>
                <a:spcPts val="0"/>
              </a:spcBef>
              <a:defRPr sz="3000" b="1" i="0" cap="none" baseline="0">
                <a:latin typeface="Franklin Gothic Medium" panose="020B0603020102020204" pitchFamily="34" charset="0"/>
              </a:defRPr>
            </a:lvl1pPr>
          </a:lstStyle>
          <a:p>
            <a:r>
              <a:rPr lang="en-US"/>
              <a:t>Click to edit Master title style</a:t>
            </a:r>
            <a:endParaRPr lang="en-US" dirty="0"/>
          </a:p>
        </p:txBody>
      </p:sp>
      <p:sp>
        <p:nvSpPr>
          <p:cNvPr id="20" name="Text Placeholder 11"/>
          <p:cNvSpPr>
            <a:spLocks noGrp="1"/>
          </p:cNvSpPr>
          <p:nvPr>
            <p:ph type="body" sz="quarter" idx="21"/>
          </p:nvPr>
        </p:nvSpPr>
        <p:spPr>
          <a:xfrm>
            <a:off x="155448"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24" name="Text Placeholder 11"/>
          <p:cNvSpPr>
            <a:spLocks noGrp="1"/>
          </p:cNvSpPr>
          <p:nvPr>
            <p:ph type="body" sz="quarter" idx="22"/>
          </p:nvPr>
        </p:nvSpPr>
        <p:spPr>
          <a:xfrm>
            <a:off x="4086005"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30" name="Text Placeholder 11"/>
          <p:cNvSpPr>
            <a:spLocks noGrp="1"/>
          </p:cNvSpPr>
          <p:nvPr>
            <p:ph type="body" sz="quarter" idx="23"/>
          </p:nvPr>
        </p:nvSpPr>
        <p:spPr>
          <a:xfrm>
            <a:off x="8016561" y="4558353"/>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31" name="Text Placeholder 11"/>
          <p:cNvSpPr>
            <a:spLocks noGrp="1"/>
          </p:cNvSpPr>
          <p:nvPr>
            <p:ph type="body" sz="quarter" idx="24"/>
          </p:nvPr>
        </p:nvSpPr>
        <p:spPr>
          <a:xfrm>
            <a:off x="155448"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32" name="Text Placeholder 11"/>
          <p:cNvSpPr>
            <a:spLocks noGrp="1"/>
          </p:cNvSpPr>
          <p:nvPr>
            <p:ph type="body" sz="quarter" idx="25"/>
          </p:nvPr>
        </p:nvSpPr>
        <p:spPr>
          <a:xfrm>
            <a:off x="4086005"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
        <p:nvSpPr>
          <p:cNvPr id="33" name="Text Placeholder 11"/>
          <p:cNvSpPr>
            <a:spLocks noGrp="1"/>
          </p:cNvSpPr>
          <p:nvPr>
            <p:ph type="body" sz="quarter" idx="26"/>
          </p:nvPr>
        </p:nvSpPr>
        <p:spPr>
          <a:xfrm>
            <a:off x="8016561" y="2251881"/>
            <a:ext cx="3734159" cy="2154423"/>
          </a:xfrm>
          <a:prstGeom prst="rect">
            <a:avLst/>
          </a:prstGeom>
        </p:spPr>
        <p:txBody>
          <a:bodyPr/>
          <a:lstStyle>
            <a:lvl1pPr>
              <a:spcBef>
                <a:spcPts val="451"/>
              </a:spcBef>
              <a:defRPr sz="1500">
                <a:solidFill>
                  <a:schemeClr val="tx1"/>
                </a:solidFill>
              </a:defRPr>
            </a:lvl1pPr>
            <a:lvl2pPr marL="0" indent="0">
              <a:lnSpc>
                <a:spcPct val="100000"/>
              </a:lnSpc>
              <a:spcBef>
                <a:spcPts val="0"/>
              </a:spcBef>
              <a:buNone/>
              <a:defRPr sz="15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200" b="0" i="0">
                <a:solidFill>
                  <a:schemeClr val="bg1"/>
                </a:solidFill>
                <a:latin typeface="+mn-lt"/>
                <a:cs typeface="Calibri" panose="020F0502020204030204" pitchFamily="34" charset="0"/>
              </a:defRPr>
            </a:lvl3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71184993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Divider_HemOnc">
    <p:spTree>
      <p:nvGrpSpPr>
        <p:cNvPr id="1" name=""/>
        <p:cNvGrpSpPr/>
        <p:nvPr/>
      </p:nvGrpSpPr>
      <p:grpSpPr>
        <a:xfrm>
          <a:off x="0" y="0"/>
          <a:ext cx="0" cy="0"/>
          <a:chOff x="0" y="0"/>
          <a:chExt cx="0" cy="0"/>
        </a:xfrm>
      </p:grpSpPr>
      <p:pic>
        <p:nvPicPr>
          <p:cNvPr id="3" name="Picture 7" descr="A close-up of a spider&#10;&#10;Description automatically generated with medium confidence">
            <a:extLst>
              <a:ext uri="{FF2B5EF4-FFF2-40B4-BE49-F238E27FC236}">
                <a16:creationId xmlns:a16="http://schemas.microsoft.com/office/drawing/2014/main" id="{C91FF68C-A092-CC44-B698-67A5BF78A89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49184" y="-6351"/>
            <a:ext cx="81428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591713F3-0236-B64E-957C-45F7C8EAAC35}"/>
              </a:ext>
            </a:extLst>
          </p:cNvPr>
          <p:cNvSpPr/>
          <p:nvPr userDrawn="1"/>
        </p:nvSpPr>
        <p:spPr>
          <a:xfrm>
            <a:off x="4709584" y="5802315"/>
            <a:ext cx="7482416" cy="10556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5" name="Rectangle 4">
            <a:extLst>
              <a:ext uri="{FF2B5EF4-FFF2-40B4-BE49-F238E27FC236}">
                <a16:creationId xmlns:a16="http://schemas.microsoft.com/office/drawing/2014/main" id="{3211ED8E-1830-7F49-8AB8-498BAFB1A98D}"/>
              </a:ext>
            </a:extLst>
          </p:cNvPr>
          <p:cNvSpPr/>
          <p:nvPr userDrawn="1"/>
        </p:nvSpPr>
        <p:spPr>
          <a:xfrm>
            <a:off x="1" y="0"/>
            <a:ext cx="3905251"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6" name="Freeform 5">
            <a:extLst>
              <a:ext uri="{FF2B5EF4-FFF2-40B4-BE49-F238E27FC236}">
                <a16:creationId xmlns:a16="http://schemas.microsoft.com/office/drawing/2014/main" id="{B137F5F7-49A0-9C4B-9B14-1A11302F6587}"/>
              </a:ext>
            </a:extLst>
          </p:cNvPr>
          <p:cNvSpPr/>
          <p:nvPr userDrawn="1"/>
        </p:nvSpPr>
        <p:spPr>
          <a:xfrm flipH="1">
            <a:off x="476253" y="1"/>
            <a:ext cx="6167967" cy="685958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pic>
        <p:nvPicPr>
          <p:cNvPr id="7" name="Picture 13">
            <a:extLst>
              <a:ext uri="{FF2B5EF4-FFF2-40B4-BE49-F238E27FC236}">
                <a16:creationId xmlns:a16="http://schemas.microsoft.com/office/drawing/2014/main" id="{9284168E-2113-3344-A1BF-EB942942B02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843684" y="6121400"/>
            <a:ext cx="1092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42377F1-E03D-7641-83D6-CB56012CC10A}"/>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Vertical Swoosh">
            <a:extLst>
              <a:ext uri="{FF2B5EF4-FFF2-40B4-BE49-F238E27FC236}">
                <a16:creationId xmlns:a16="http://schemas.microsoft.com/office/drawing/2014/main" id="{3C70FF11-EF78-C345-8FCA-D6D4C12511C1}"/>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598584" y="-31750"/>
            <a:ext cx="1056216" cy="692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itle 1"/>
          <p:cNvSpPr>
            <a:spLocks noGrp="1"/>
          </p:cNvSpPr>
          <p:nvPr>
            <p:ph type="ctrTitle"/>
          </p:nvPr>
        </p:nvSpPr>
        <p:spPr>
          <a:xfrm>
            <a:off x="149544" y="1847088"/>
            <a:ext cx="5486400" cy="1581912"/>
          </a:xfrm>
          <a:prstGeom prst="rect">
            <a:avLst/>
          </a:prstGeom>
        </p:spPr>
        <p:txBody>
          <a:bodyPr anchor="t">
            <a:noAutofit/>
          </a:bodyPr>
          <a:lstStyle>
            <a:lvl1pPr algn="l">
              <a:lnSpc>
                <a:spcPct val="100000"/>
              </a:lnSpc>
              <a:spcBef>
                <a:spcPts val="0"/>
              </a:spcBef>
              <a:defRPr sz="2700" b="1" i="0" cap="none" baseline="0">
                <a:latin typeface="Franklin Gothic Medium" panose="020B06030201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849418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Tree>
    <p:extLst>
      <p:ext uri="{BB962C8B-B14F-4D97-AF65-F5344CB8AC3E}">
        <p14:creationId xmlns:p14="http://schemas.microsoft.com/office/powerpoint/2010/main" val="29140093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Standby-Slide-Stay-Tuned-Horiztonal">
    <p:spTree>
      <p:nvGrpSpPr>
        <p:cNvPr id="1" name=""/>
        <p:cNvGrpSpPr/>
        <p:nvPr/>
      </p:nvGrpSpPr>
      <p:grpSpPr>
        <a:xfrm>
          <a:off x="0" y="0"/>
          <a:ext cx="0" cy="0"/>
          <a:chOff x="0" y="0"/>
          <a:chExt cx="0" cy="0"/>
        </a:xfrm>
      </p:grpSpPr>
      <p:pic>
        <p:nvPicPr>
          <p:cNvPr id="4" name="Picture 7" descr="A close-up of a spider&#10;&#10;Description automatically generated with medium confidence">
            <a:extLst>
              <a:ext uri="{FF2B5EF4-FFF2-40B4-BE49-F238E27FC236}">
                <a16:creationId xmlns:a16="http://schemas.microsoft.com/office/drawing/2014/main" id="{18774E14-9537-E447-A764-62795709C9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682" y="1"/>
            <a:ext cx="12240684" cy="444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4">
            <a:extLst>
              <a:ext uri="{FF2B5EF4-FFF2-40B4-BE49-F238E27FC236}">
                <a16:creationId xmlns:a16="http://schemas.microsoft.com/office/drawing/2014/main" id="{0859E614-2102-BA49-B8D7-B88E92101CA5}"/>
              </a:ext>
            </a:extLst>
          </p:cNvPr>
          <p:cNvSpPr/>
          <p:nvPr userDrawn="1"/>
        </p:nvSpPr>
        <p:spPr>
          <a:xfrm>
            <a:off x="0" y="3073400"/>
            <a:ext cx="12192000" cy="3810000"/>
          </a:xfrm>
          <a:custGeom>
            <a:avLst/>
            <a:gdLst>
              <a:gd name="connsiteX0" fmla="*/ 18 w 9144019"/>
              <a:gd name="connsiteY0" fmla="*/ 0 h 2857852"/>
              <a:gd name="connsiteX1" fmla="*/ 4575590 w 9144019"/>
              <a:gd name="connsiteY1" fmla="*/ 698977 h 2857852"/>
              <a:gd name="connsiteX2" fmla="*/ 9144018 w 9144019"/>
              <a:gd name="connsiteY2" fmla="*/ 0 h 2857852"/>
              <a:gd name="connsiteX3" fmla="*/ 9144018 w 9144019"/>
              <a:gd name="connsiteY3" fmla="*/ 2273249 h 2857852"/>
              <a:gd name="connsiteX4" fmla="*/ 9144019 w 9144019"/>
              <a:gd name="connsiteY4" fmla="*/ 2273249 h 2857852"/>
              <a:gd name="connsiteX5" fmla="*/ 9144019 w 9144019"/>
              <a:gd name="connsiteY5" fmla="*/ 2857852 h 2857852"/>
              <a:gd name="connsiteX6" fmla="*/ 19 w 9144019"/>
              <a:gd name="connsiteY6" fmla="*/ 2857852 h 2857852"/>
              <a:gd name="connsiteX7" fmla="*/ 19 w 9144019"/>
              <a:gd name="connsiteY7" fmla="*/ 2694739 h 2857852"/>
              <a:gd name="connsiteX8" fmla="*/ 18 w 9144019"/>
              <a:gd name="connsiteY8" fmla="*/ 2694739 h 2857852"/>
              <a:gd name="connsiteX9" fmla="*/ 18 w 9144019"/>
              <a:gd name="connsiteY9" fmla="*/ 0 h 28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19" h="2857852">
                <a:moveTo>
                  <a:pt x="18" y="0"/>
                </a:moveTo>
                <a:cubicBezTo>
                  <a:pt x="-7127" y="3065"/>
                  <a:pt x="2141951" y="692845"/>
                  <a:pt x="4575590" y="698977"/>
                </a:cubicBezTo>
                <a:cubicBezTo>
                  <a:pt x="7009228" y="705108"/>
                  <a:pt x="9132112" y="30657"/>
                  <a:pt x="9144018" y="0"/>
                </a:cubicBezTo>
                <a:lnTo>
                  <a:pt x="9144018" y="2273249"/>
                </a:lnTo>
                <a:lnTo>
                  <a:pt x="9144019" y="2273249"/>
                </a:lnTo>
                <a:lnTo>
                  <a:pt x="9144019" y="2857852"/>
                </a:lnTo>
                <a:lnTo>
                  <a:pt x="19" y="2857852"/>
                </a:lnTo>
                <a:lnTo>
                  <a:pt x="19" y="2694739"/>
                </a:lnTo>
                <a:lnTo>
                  <a:pt x="18" y="2694739"/>
                </a:lnTo>
                <a:lnTo>
                  <a:pt x="18"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6" name="Rectangle 5">
            <a:extLst>
              <a:ext uri="{FF2B5EF4-FFF2-40B4-BE49-F238E27FC236}">
                <a16:creationId xmlns:a16="http://schemas.microsoft.com/office/drawing/2014/main" id="{6D4ED144-856E-7E48-94CF-EB698A5ECCA2}"/>
              </a:ext>
            </a:extLst>
          </p:cNvPr>
          <p:cNvSpPr/>
          <p:nvPr userDrawn="1"/>
        </p:nvSpPr>
        <p:spPr>
          <a:xfrm>
            <a:off x="0" y="3"/>
            <a:ext cx="12192000" cy="4066511"/>
          </a:xfrm>
          <a:prstGeom prst="rect">
            <a:avLst/>
          </a:prstGeom>
          <a:gradFill>
            <a:gsLst>
              <a:gs pos="0">
                <a:srgbClr val="54020B">
                  <a:alpha val="50000"/>
                </a:srgbClr>
              </a:gs>
              <a:gs pos="74000">
                <a:srgbClr val="54020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7" name="Horizontal Swoosh">
            <a:extLst>
              <a:ext uri="{FF2B5EF4-FFF2-40B4-BE49-F238E27FC236}">
                <a16:creationId xmlns:a16="http://schemas.microsoft.com/office/drawing/2014/main" id="{C9B4070B-F707-634D-8E61-43AFF0BF970B}"/>
              </a:ext>
            </a:extLst>
          </p:cNvPr>
          <p:cNvPicPr>
            <a:picLocks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5400000">
            <a:off x="5499100" y="-2667000"/>
            <a:ext cx="1193800" cy="1221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a:extLst>
              <a:ext uri="{FF2B5EF4-FFF2-40B4-BE49-F238E27FC236}">
                <a16:creationId xmlns:a16="http://schemas.microsoft.com/office/drawing/2014/main" id="{FECE2EDA-3413-714D-BFC6-906EEC2195A3}"/>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568700" y="311149"/>
            <a:ext cx="5054600"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8"/>
          <p:cNvSpPr>
            <a:spLocks noGrp="1"/>
          </p:cNvSpPr>
          <p:nvPr>
            <p:ph type="body" sz="quarter" idx="20"/>
          </p:nvPr>
        </p:nvSpPr>
        <p:spPr>
          <a:xfrm>
            <a:off x="519293" y="5281727"/>
            <a:ext cx="11153423" cy="766405"/>
          </a:xfrm>
        </p:spPr>
        <p:txBody>
          <a:bodyPr/>
          <a:lstStyle>
            <a:lvl1pPr algn="ctr" fontAlgn="auto">
              <a:spcAft>
                <a:spcPts val="0"/>
              </a:spcAft>
              <a:defRPr sz="2400" b="0">
                <a:solidFill>
                  <a:schemeClr val="bg1"/>
                </a:solidFill>
                <a:latin typeface="Franklin Gothic Book" panose="020B0503020102020204" pitchFamily="34" charset="0"/>
              </a:defRPr>
            </a:lvl1pPr>
          </a:lstStyle>
          <a:p>
            <a:pPr lvl="0"/>
            <a:r>
              <a:rPr lang="en-US"/>
              <a:t>Click to edit Master text styles</a:t>
            </a:r>
          </a:p>
        </p:txBody>
      </p:sp>
      <p:sp>
        <p:nvSpPr>
          <p:cNvPr id="22" name="Title 1"/>
          <p:cNvSpPr>
            <a:spLocks noGrp="1"/>
          </p:cNvSpPr>
          <p:nvPr>
            <p:ph type="ctrTitle"/>
          </p:nvPr>
        </p:nvSpPr>
        <p:spPr>
          <a:xfrm>
            <a:off x="519291" y="4331214"/>
            <a:ext cx="11153423" cy="766405"/>
          </a:xfrm>
          <a:prstGeom prst="rect">
            <a:avLst/>
          </a:prstGeom>
        </p:spPr>
        <p:txBody>
          <a:bodyPr anchor="t">
            <a:noAutofit/>
          </a:bodyPr>
          <a:lstStyle>
            <a:lvl1pPr algn="ctr">
              <a:lnSpc>
                <a:spcPct val="100000"/>
              </a:lnSpc>
              <a:spcBef>
                <a:spcPts val="0"/>
              </a:spcBef>
              <a:defRPr sz="2700" b="1" i="0" cap="none" baseline="0">
                <a:latin typeface="Franklin Gothic Medium" panose="020B060302010202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1088958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C9A91B6-12DD-6546-9260-2744C6A5DA37}"/>
              </a:ext>
            </a:extLst>
          </p:cNvPr>
          <p:cNvSpPr/>
          <p:nvPr userDrawn="1"/>
        </p:nvSpPr>
        <p:spPr>
          <a:xfrm>
            <a:off x="11559119" y="6259513"/>
            <a:ext cx="448733" cy="4508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7" name="TextBox 6">
            <a:extLst>
              <a:ext uri="{FF2B5EF4-FFF2-40B4-BE49-F238E27FC236}">
                <a16:creationId xmlns:a16="http://schemas.microsoft.com/office/drawing/2014/main" id="{DCE57D1F-E96E-5F4E-8B15-72ADA78283A9}"/>
              </a:ext>
            </a:extLst>
          </p:cNvPr>
          <p:cNvSpPr txBox="1"/>
          <p:nvPr userDrawn="1"/>
        </p:nvSpPr>
        <p:spPr>
          <a:xfrm>
            <a:off x="664635" y="6642101"/>
            <a:ext cx="10862733" cy="196208"/>
          </a:xfrm>
          <a:prstGeom prst="rect">
            <a:avLst/>
          </a:prstGeom>
          <a:noFill/>
        </p:spPr>
        <p:txBody>
          <a:bodyPr>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a:defRPr/>
            </a:pPr>
            <a:r>
              <a:rPr lang="en-US" altLang="en-US" sz="675" dirty="0">
                <a:solidFill>
                  <a:srgbClr val="7F7F7F"/>
                </a:solidFill>
              </a:rPr>
              <a:t>These materials are provided to you solely as an educational resource for your personal use. Any commercial use or distribution of these materials or any portion thereof is strictly prohibited.</a:t>
            </a:r>
          </a:p>
        </p:txBody>
      </p:sp>
      <p:sp>
        <p:nvSpPr>
          <p:cNvPr id="3" name="Content Placeholder 2"/>
          <p:cNvSpPr>
            <a:spLocks noGrp="1"/>
          </p:cNvSpPr>
          <p:nvPr>
            <p:ph idx="1"/>
          </p:nvPr>
        </p:nvSpPr>
        <p:spPr>
          <a:xfrm>
            <a:off x="256032" y="1476355"/>
            <a:ext cx="11612880" cy="4657828"/>
          </a:xfrm>
          <a:prstGeom prst="rect">
            <a:avLst/>
          </a:prstGeom>
        </p:spPr>
        <p:txBody>
          <a:bodyPr/>
          <a:lstStyle>
            <a:lvl1pPr>
              <a:defRPr sz="1800" b="1" i="0">
                <a:solidFill>
                  <a:srgbClr val="141414"/>
                </a:solidFill>
                <a:latin typeface="Franklin Gothic Book" panose="020B0503020102020204" pitchFamily="34" charset="0"/>
              </a:defRPr>
            </a:lvl1pPr>
            <a:lvl2pPr>
              <a:defRPr sz="1800" b="0" i="0">
                <a:solidFill>
                  <a:srgbClr val="141414"/>
                </a:solidFill>
                <a:latin typeface="Franklin Gothic Book" panose="020B0503020102020204" pitchFamily="34" charset="0"/>
              </a:defRPr>
            </a:lvl2pPr>
            <a:lvl3pPr>
              <a:defRPr sz="1500" b="0" i="0">
                <a:solidFill>
                  <a:srgbClr val="141414"/>
                </a:solidFill>
                <a:latin typeface="Franklin Gothic Book" panose="020B0503020102020204" pitchFamily="34" charset="0"/>
              </a:defRPr>
            </a:lvl3pPr>
            <a:lvl4pPr>
              <a:defRPr sz="1351" b="0" i="0">
                <a:solidFill>
                  <a:srgbClr val="141414"/>
                </a:solidFill>
                <a:latin typeface="Franklin Gothic Book" panose="020B0503020102020204" pitchFamily="34" charset="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0"/>
          </p:nvPr>
        </p:nvSpPr>
        <p:spPr>
          <a:xfrm>
            <a:off x="256035" y="6163056"/>
            <a:ext cx="11085039" cy="475488"/>
          </a:xfrm>
          <a:prstGeom prst="rect">
            <a:avLst/>
          </a:prstGeom>
        </p:spPr>
        <p:txBody>
          <a:bodyPr anchor="b"/>
          <a:lstStyle>
            <a:lvl1pPr>
              <a:spcBef>
                <a:spcPts val="0"/>
              </a:spcBef>
              <a:defRPr sz="1051" b="0" i="0">
                <a:latin typeface="Franklin Gothic Book" panose="020B0503020102020204" pitchFamily="34" charset="0"/>
              </a:defRPr>
            </a:lvl1pPr>
          </a:lstStyle>
          <a:p>
            <a:pPr lvl="0"/>
            <a:r>
              <a:rPr lang="en-US" dirty="0"/>
              <a:t>Edit Master text styles</a:t>
            </a:r>
          </a:p>
        </p:txBody>
      </p:sp>
      <p:sp>
        <p:nvSpPr>
          <p:cNvPr id="5" name="Title 4"/>
          <p:cNvSpPr>
            <a:spLocks noGrp="1"/>
          </p:cNvSpPr>
          <p:nvPr>
            <p:ph type="title"/>
          </p:nvPr>
        </p:nvSpPr>
        <p:spPr/>
        <p:txBody>
          <a:bodyPr/>
          <a:lstStyle>
            <a:lvl1pPr>
              <a:defRPr b="0"/>
            </a:lvl1pPr>
          </a:lstStyle>
          <a:p>
            <a:r>
              <a:rPr lang="en-US" dirty="0"/>
              <a:t>Click to edit Master title style</a:t>
            </a:r>
          </a:p>
        </p:txBody>
      </p:sp>
      <p:sp>
        <p:nvSpPr>
          <p:cNvPr id="8" name="Slide Number Placeholder 5">
            <a:extLst>
              <a:ext uri="{FF2B5EF4-FFF2-40B4-BE49-F238E27FC236}">
                <a16:creationId xmlns:a16="http://schemas.microsoft.com/office/drawing/2014/main" id="{41966F87-2ABD-3C40-B986-7A64E400F3FE}"/>
              </a:ext>
            </a:extLst>
          </p:cNvPr>
          <p:cNvSpPr>
            <a:spLocks noGrp="1"/>
          </p:cNvSpPr>
          <p:nvPr>
            <p:ph type="sldNum" sz="quarter" idx="11"/>
          </p:nvPr>
        </p:nvSpPr>
        <p:spPr/>
        <p:txBody>
          <a:bodyPr/>
          <a:lstStyle>
            <a:lvl1pPr algn="ctr">
              <a:defRPr sz="900" b="0">
                <a:solidFill>
                  <a:schemeClr val="tx1"/>
                </a:solidFill>
                <a:latin typeface="Franklin Gothic Medium Cond" panose="020B0606030402020204" pitchFamily="34" charset="0"/>
              </a:defRPr>
            </a:lvl1pPr>
          </a:lstStyle>
          <a:p>
            <a:pPr>
              <a:defRPr/>
            </a:pPr>
            <a:fld id="{F9DF3766-1DA5-A843-B7DD-103C65037E06}" type="slidenum">
              <a:rPr lang="en-US"/>
              <a:pPr>
                <a:defRPr/>
              </a:pPr>
              <a:t>‹#›</a:t>
            </a:fld>
            <a:endParaRPr lang="en-US" dirty="0"/>
          </a:p>
        </p:txBody>
      </p:sp>
    </p:spTree>
    <p:extLst>
      <p:ext uri="{BB962C8B-B14F-4D97-AF65-F5344CB8AC3E}">
        <p14:creationId xmlns:p14="http://schemas.microsoft.com/office/powerpoint/2010/main" val="251871696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66A9DC-37F3-6E4A-8399-FE3F3746AE89}"/>
              </a:ext>
            </a:extLst>
          </p:cNvPr>
          <p:cNvSpPr txBox="1"/>
          <p:nvPr userDrawn="1"/>
        </p:nvSpPr>
        <p:spPr>
          <a:xfrm>
            <a:off x="664635" y="6642101"/>
            <a:ext cx="10862733" cy="196208"/>
          </a:xfrm>
          <a:prstGeom prst="rect">
            <a:avLst/>
          </a:prstGeom>
          <a:noFill/>
        </p:spPr>
        <p:txBody>
          <a:bodyPr>
            <a:spAutoFit/>
          </a:bodyPr>
          <a:lstStyle/>
          <a:p>
            <a:pPr algn="ctr" defTabSz="685766">
              <a:defRPr/>
            </a:pPr>
            <a:r>
              <a:rPr lang="en-US" altLang="en-US" sz="675" dirty="0">
                <a:solidFill>
                  <a:srgbClr val="7F7F7F"/>
                </a:solidFill>
                <a:latin typeface="Franklin Gothic Book" panose="020B0503020102020204" pitchFamily="34" charset="0"/>
                <a:cs typeface="Segoe UI" panose="020B0502040204020203" pitchFamily="34" charset="0"/>
              </a:rPr>
              <a:t>These materials are provided to you solely as an educational resource for your personal use. Any commercial use or distribution of these materials or any portion thereof is strictly prohibited.</a:t>
            </a:r>
            <a:endParaRPr lang="en-US" altLang="en-US" sz="675" dirty="0">
              <a:solidFill>
                <a:srgbClr val="7F7F7F"/>
              </a:solidFill>
              <a:latin typeface="Franklin Gothic Book" panose="020B0503020102020204" pitchFamily="34" charset="0"/>
            </a:endParaRPr>
          </a:p>
        </p:txBody>
      </p:sp>
      <p:sp>
        <p:nvSpPr>
          <p:cNvPr id="3" name="Content Placeholder 2"/>
          <p:cNvSpPr>
            <a:spLocks noGrp="1"/>
          </p:cNvSpPr>
          <p:nvPr>
            <p:ph idx="1"/>
          </p:nvPr>
        </p:nvSpPr>
        <p:spPr>
          <a:xfrm>
            <a:off x="256032" y="1476351"/>
            <a:ext cx="5669280" cy="4379976"/>
          </a:xfrm>
          <a:prstGeom prst="rect">
            <a:avLst/>
          </a:prstGeom>
        </p:spPr>
        <p:txBody>
          <a:bodyPr/>
          <a:lstStyle>
            <a:lvl1pPr>
              <a:defRPr sz="1800"/>
            </a:lvl1pPr>
            <a:lvl2pPr>
              <a:defRPr sz="1800"/>
            </a:lvl2pPr>
            <a:lvl3pPr>
              <a:defRPr sz="1500"/>
            </a:lvl3pPr>
            <a:lvl4pPr>
              <a:defRPr sz="1351"/>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Content Placeholder 4"/>
          <p:cNvSpPr>
            <a:spLocks noGrp="1"/>
          </p:cNvSpPr>
          <p:nvPr>
            <p:ph sz="quarter" idx="11"/>
          </p:nvPr>
        </p:nvSpPr>
        <p:spPr>
          <a:xfrm>
            <a:off x="6199632" y="1476351"/>
            <a:ext cx="5669280" cy="4379976"/>
          </a:xfrm>
          <a:prstGeom prst="rect">
            <a:avLst/>
          </a:prstGeom>
        </p:spPr>
        <p:txBody>
          <a:bodyPr/>
          <a:lstStyle>
            <a:lvl1pPr>
              <a:defRPr sz="1800"/>
            </a:lvl1pPr>
            <a:lvl2pPr>
              <a:defRPr sz="1800"/>
            </a:lvl2pPr>
            <a:lvl3pPr>
              <a:defRPr sz="1500"/>
            </a:lvl3pPr>
            <a:lvl5pPr>
              <a:defRPr sz="1200" b="0" i="0">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051" b="0" i="0">
                <a:latin typeface="Franklin Gothic Book" panose="020B0503020102020204" pitchFamily="34" charset="0"/>
              </a:defRPr>
            </a:lvl1pPr>
          </a:lstStyle>
          <a:p>
            <a:pPr lvl="0"/>
            <a:r>
              <a:rPr lang="en-US" dirty="0"/>
              <a:t>Edit Master text styles</a:t>
            </a:r>
          </a:p>
        </p:txBody>
      </p:sp>
      <p:sp>
        <p:nvSpPr>
          <p:cNvPr id="4" name="Title 3"/>
          <p:cNvSpPr>
            <a:spLocks noGrp="1"/>
          </p:cNvSpPr>
          <p:nvPr>
            <p:ph type="title"/>
          </p:nvPr>
        </p:nvSpPr>
        <p:spPr>
          <a:xfrm>
            <a:off x="256032" y="126551"/>
            <a:ext cx="9408829" cy="1088556"/>
          </a:xfrm>
        </p:spPr>
        <p:txBody>
          <a:bodyPr/>
          <a:lstStyle>
            <a:lvl1pPr>
              <a:defRPr b="0"/>
            </a:lvl1pPr>
          </a:lstStyle>
          <a:p>
            <a:r>
              <a:rPr lang="en-US" dirty="0"/>
              <a:t>Click to edit Master title style</a:t>
            </a:r>
          </a:p>
        </p:txBody>
      </p:sp>
      <p:sp>
        <p:nvSpPr>
          <p:cNvPr id="7" name="Slide Number Placeholder 5">
            <a:extLst>
              <a:ext uri="{FF2B5EF4-FFF2-40B4-BE49-F238E27FC236}">
                <a16:creationId xmlns:a16="http://schemas.microsoft.com/office/drawing/2014/main" id="{4CB2E992-917A-A140-A55C-DE4F428358F3}"/>
              </a:ext>
            </a:extLst>
          </p:cNvPr>
          <p:cNvSpPr>
            <a:spLocks noGrp="1"/>
          </p:cNvSpPr>
          <p:nvPr>
            <p:ph type="sldNum" sz="quarter" idx="12"/>
          </p:nvPr>
        </p:nvSpPr>
        <p:spPr/>
        <p:txBody>
          <a:bodyPr/>
          <a:lstStyle>
            <a:lvl1pPr algn="ctr">
              <a:defRPr sz="900" b="0">
                <a:solidFill>
                  <a:schemeClr val="tx1"/>
                </a:solidFill>
                <a:latin typeface="Franklin Gothic Medium Cond" panose="020B0606030402020204" pitchFamily="34" charset="0"/>
              </a:defRPr>
            </a:lvl1pPr>
          </a:lstStyle>
          <a:p>
            <a:pPr>
              <a:defRPr/>
            </a:pPr>
            <a:fld id="{B7E96F6F-4324-9A4B-9CE1-A5BD804D1112}" type="slidenum">
              <a:rPr lang="en-US"/>
              <a:pPr>
                <a:defRPr/>
              </a:pPr>
              <a:t>‹#›</a:t>
            </a:fld>
            <a:endParaRPr lang="en-US" dirty="0"/>
          </a:p>
        </p:txBody>
      </p:sp>
    </p:spTree>
    <p:extLst>
      <p:ext uri="{BB962C8B-B14F-4D97-AF65-F5344CB8AC3E}">
        <p14:creationId xmlns:p14="http://schemas.microsoft.com/office/powerpoint/2010/main" val="30613001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35C92C1-95BF-A145-AE27-0F4D1E170D0C}"/>
              </a:ext>
            </a:extLst>
          </p:cNvPr>
          <p:cNvSpPr txBox="1"/>
          <p:nvPr userDrawn="1"/>
        </p:nvSpPr>
        <p:spPr>
          <a:xfrm>
            <a:off x="664635" y="6642101"/>
            <a:ext cx="10862733" cy="196208"/>
          </a:xfrm>
          <a:prstGeom prst="rect">
            <a:avLst/>
          </a:prstGeom>
          <a:noFill/>
        </p:spPr>
        <p:txBody>
          <a:bodyPr>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a:defRPr/>
            </a:pPr>
            <a:r>
              <a:rPr lang="en-US" altLang="en-US" sz="675" dirty="0">
                <a:solidFill>
                  <a:srgbClr val="7F7F7F"/>
                </a:solidFill>
              </a:rPr>
              <a:t>These materials are provided to you solely as an educational resource for your personal use. Any commercial use or distribution of these materials or any portion thereof is strictly prohibited.</a:t>
            </a:r>
          </a:p>
        </p:txBody>
      </p:sp>
      <p:sp>
        <p:nvSpPr>
          <p:cNvPr id="16"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051" b="0" i="0">
                <a:latin typeface="Franklin Gothic Book" panose="020B0503020102020204" pitchFamily="34" charset="0"/>
              </a:defRPr>
            </a:lvl1pPr>
          </a:lstStyle>
          <a:p>
            <a:pPr lvl="0"/>
            <a:r>
              <a:rPr lang="en-US" dirty="0"/>
              <a:t>Edit Master text styles</a:t>
            </a:r>
          </a:p>
        </p:txBody>
      </p:sp>
      <p:sp>
        <p:nvSpPr>
          <p:cNvPr id="4" name="Title 3"/>
          <p:cNvSpPr>
            <a:spLocks noGrp="1"/>
          </p:cNvSpPr>
          <p:nvPr>
            <p:ph type="title"/>
          </p:nvPr>
        </p:nvSpPr>
        <p:spPr>
          <a:xfrm>
            <a:off x="256037" y="126554"/>
            <a:ext cx="9385679" cy="1100365"/>
          </a:xfrm>
        </p:spPr>
        <p:txBody>
          <a:bodyPr/>
          <a:lstStyle>
            <a:lvl1pPr>
              <a:defRPr b="0"/>
            </a:lvl1pPr>
          </a:lstStyle>
          <a:p>
            <a:r>
              <a:rPr lang="en-US" dirty="0"/>
              <a:t>Click to edit Master title style</a:t>
            </a:r>
          </a:p>
        </p:txBody>
      </p:sp>
      <p:sp>
        <p:nvSpPr>
          <p:cNvPr id="6" name="Slide Number Placeholder 5">
            <a:extLst>
              <a:ext uri="{FF2B5EF4-FFF2-40B4-BE49-F238E27FC236}">
                <a16:creationId xmlns:a16="http://schemas.microsoft.com/office/drawing/2014/main" id="{C326C1D5-EB24-2A48-9AB9-BBF0F3CAC7E8}"/>
              </a:ext>
            </a:extLst>
          </p:cNvPr>
          <p:cNvSpPr>
            <a:spLocks noGrp="1"/>
          </p:cNvSpPr>
          <p:nvPr>
            <p:ph type="sldNum" sz="quarter" idx="11"/>
          </p:nvPr>
        </p:nvSpPr>
        <p:spPr/>
        <p:txBody>
          <a:bodyPr/>
          <a:lstStyle>
            <a:lvl1pPr algn="ctr">
              <a:defRPr sz="900" b="0">
                <a:solidFill>
                  <a:schemeClr val="tx1"/>
                </a:solidFill>
                <a:latin typeface="Franklin Gothic Medium Cond" panose="020B0606030402020204" pitchFamily="34" charset="0"/>
              </a:defRPr>
            </a:lvl1pPr>
          </a:lstStyle>
          <a:p>
            <a:pPr>
              <a:defRPr/>
            </a:pPr>
            <a:fld id="{0087990F-AC3A-EC45-B70E-11D00808675B}" type="slidenum">
              <a:rPr lang="en-US"/>
              <a:pPr>
                <a:defRPr/>
              </a:pPr>
              <a:t>‹#›</a:t>
            </a:fld>
            <a:endParaRPr lang="en-US" dirty="0"/>
          </a:p>
        </p:txBody>
      </p:sp>
    </p:spTree>
    <p:extLst>
      <p:ext uri="{BB962C8B-B14F-4D97-AF65-F5344CB8AC3E}">
        <p14:creationId xmlns:p14="http://schemas.microsoft.com/office/powerpoint/2010/main" val="428241791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Q&amp;A-Conference">
    <p:spTree>
      <p:nvGrpSpPr>
        <p:cNvPr id="1" name=""/>
        <p:cNvGrpSpPr/>
        <p:nvPr/>
      </p:nvGrpSpPr>
      <p:grpSpPr>
        <a:xfrm>
          <a:off x="0" y="0"/>
          <a:ext cx="0" cy="0"/>
          <a:chOff x="0" y="0"/>
          <a:chExt cx="0" cy="0"/>
        </a:xfrm>
      </p:grpSpPr>
      <p:pic>
        <p:nvPicPr>
          <p:cNvPr id="3" name="Picture 7" descr="A close-up of a spider&#10;&#10;Description automatically generated with medium confidence">
            <a:extLst>
              <a:ext uri="{FF2B5EF4-FFF2-40B4-BE49-F238E27FC236}">
                <a16:creationId xmlns:a16="http://schemas.microsoft.com/office/drawing/2014/main" id="{A65425EF-1B89-5948-956F-C5C0FA6C71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682" y="1"/>
            <a:ext cx="12240684" cy="53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311177B9-A620-ED4A-A132-5C44C60D95FF}"/>
              </a:ext>
            </a:extLst>
          </p:cNvPr>
          <p:cNvSpPr/>
          <p:nvPr userDrawn="1"/>
        </p:nvSpPr>
        <p:spPr>
          <a:xfrm>
            <a:off x="0" y="1"/>
            <a:ext cx="12192000" cy="3802836"/>
          </a:xfrm>
          <a:prstGeom prst="rect">
            <a:avLst/>
          </a:prstGeom>
          <a:gradFill>
            <a:gsLst>
              <a:gs pos="0">
                <a:srgbClr val="54020B">
                  <a:alpha val="50000"/>
                </a:srgbClr>
              </a:gs>
              <a:gs pos="74000">
                <a:srgbClr val="54020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5" name="Freeform 4">
            <a:extLst>
              <a:ext uri="{FF2B5EF4-FFF2-40B4-BE49-F238E27FC236}">
                <a16:creationId xmlns:a16="http://schemas.microsoft.com/office/drawing/2014/main" id="{7CE4C124-4A61-DE43-A339-21D6DEE53844}"/>
              </a:ext>
            </a:extLst>
          </p:cNvPr>
          <p:cNvSpPr/>
          <p:nvPr userDrawn="1"/>
        </p:nvSpPr>
        <p:spPr>
          <a:xfrm>
            <a:off x="0" y="3546475"/>
            <a:ext cx="12192000" cy="3333751"/>
          </a:xfrm>
          <a:custGeom>
            <a:avLst/>
            <a:gdLst>
              <a:gd name="connsiteX0" fmla="*/ 18 w 9144019"/>
              <a:gd name="connsiteY0" fmla="*/ 0 h 2500636"/>
              <a:gd name="connsiteX1" fmla="*/ 4575590 w 9144019"/>
              <a:gd name="connsiteY1" fmla="*/ 698977 h 2500636"/>
              <a:gd name="connsiteX2" fmla="*/ 9144018 w 9144019"/>
              <a:gd name="connsiteY2" fmla="*/ 0 h 2500636"/>
              <a:gd name="connsiteX3" fmla="*/ 9144018 w 9144019"/>
              <a:gd name="connsiteY3" fmla="*/ 2273249 h 2500636"/>
              <a:gd name="connsiteX4" fmla="*/ 9144019 w 9144019"/>
              <a:gd name="connsiteY4" fmla="*/ 2273249 h 2500636"/>
              <a:gd name="connsiteX5" fmla="*/ 9144019 w 9144019"/>
              <a:gd name="connsiteY5" fmla="*/ 2500636 h 2500636"/>
              <a:gd name="connsiteX6" fmla="*/ 18 w 9144019"/>
              <a:gd name="connsiteY6" fmla="*/ 2500636 h 2500636"/>
              <a:gd name="connsiteX7" fmla="*/ 18 w 9144019"/>
              <a:gd name="connsiteY7" fmla="*/ 0 h 250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19" h="2500636">
                <a:moveTo>
                  <a:pt x="18" y="0"/>
                </a:moveTo>
                <a:cubicBezTo>
                  <a:pt x="-7127" y="3065"/>
                  <a:pt x="2141951" y="692845"/>
                  <a:pt x="4575590" y="698977"/>
                </a:cubicBezTo>
                <a:cubicBezTo>
                  <a:pt x="7009228" y="705108"/>
                  <a:pt x="9132112" y="30657"/>
                  <a:pt x="9144018" y="0"/>
                </a:cubicBezTo>
                <a:lnTo>
                  <a:pt x="9144018" y="2273249"/>
                </a:lnTo>
                <a:lnTo>
                  <a:pt x="9144019" y="2273249"/>
                </a:lnTo>
                <a:lnTo>
                  <a:pt x="9144019" y="2500636"/>
                </a:lnTo>
                <a:lnTo>
                  <a:pt x="18" y="2500636"/>
                </a:lnTo>
                <a:lnTo>
                  <a:pt x="18"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pic>
        <p:nvPicPr>
          <p:cNvPr id="6" name="Horizontal Swoosh">
            <a:extLst>
              <a:ext uri="{FF2B5EF4-FFF2-40B4-BE49-F238E27FC236}">
                <a16:creationId xmlns:a16="http://schemas.microsoft.com/office/drawing/2014/main" id="{8B891CA8-B954-1248-81E4-4F61CA6693D2}"/>
              </a:ext>
            </a:extLst>
          </p:cNvPr>
          <p:cNvPicPr>
            <a:picLocks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5400000">
            <a:off x="5499100" y="-2200275"/>
            <a:ext cx="1193800" cy="1221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a:extLst>
              <a:ext uri="{FF2B5EF4-FFF2-40B4-BE49-F238E27FC236}">
                <a16:creationId xmlns:a16="http://schemas.microsoft.com/office/drawing/2014/main" id="{F1CF2D02-D661-264C-AD06-81567FD34929}"/>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568700" y="311149"/>
            <a:ext cx="5054600"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20"/>
          </p:nvPr>
        </p:nvSpPr>
        <p:spPr>
          <a:xfrm>
            <a:off x="519293" y="5449394"/>
            <a:ext cx="11153423" cy="927349"/>
          </a:xfrm>
        </p:spPr>
        <p:txBody>
          <a:bodyPr/>
          <a:lstStyle>
            <a:lvl1pPr algn="ctr" fontAlgn="auto">
              <a:spcAft>
                <a:spcPts val="0"/>
              </a:spcAft>
              <a:defRPr sz="2400" b="0">
                <a:solidFill>
                  <a:schemeClr val="bg1"/>
                </a:solidFill>
                <a:latin typeface="Franklin Gothic Medium" panose="020B0603020102020204" pitchFamily="34" charset="0"/>
              </a:defRPr>
            </a:lvl1pPr>
          </a:lstStyle>
          <a:p>
            <a:pPr lvl="0"/>
            <a:r>
              <a:rPr lang="en-US"/>
              <a:t>Click to edit Master text styles</a:t>
            </a:r>
          </a:p>
        </p:txBody>
      </p:sp>
    </p:spTree>
    <p:extLst>
      <p:ext uri="{BB962C8B-B14F-4D97-AF65-F5344CB8AC3E}">
        <p14:creationId xmlns:p14="http://schemas.microsoft.com/office/powerpoint/2010/main" val="96715189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hank You_HemOnc">
    <p:spTree>
      <p:nvGrpSpPr>
        <p:cNvPr id="1" name=""/>
        <p:cNvGrpSpPr/>
        <p:nvPr/>
      </p:nvGrpSpPr>
      <p:grpSpPr>
        <a:xfrm>
          <a:off x="0" y="0"/>
          <a:ext cx="0" cy="0"/>
          <a:chOff x="0" y="0"/>
          <a:chExt cx="0" cy="0"/>
        </a:xfrm>
      </p:grpSpPr>
      <p:pic>
        <p:nvPicPr>
          <p:cNvPr id="4" name="Picture 7" descr="A close-up of a spider&#10;&#10;Description automatically generated with medium confidence">
            <a:extLst>
              <a:ext uri="{FF2B5EF4-FFF2-40B4-BE49-F238E27FC236}">
                <a16:creationId xmlns:a16="http://schemas.microsoft.com/office/drawing/2014/main" id="{9A99BF7A-C783-FC42-B48C-AF5C5B86941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49184" y="-6351"/>
            <a:ext cx="81428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38532CED-1B1E-404B-80E2-CFB99FD24024}"/>
              </a:ext>
            </a:extLst>
          </p:cNvPr>
          <p:cNvSpPr/>
          <p:nvPr userDrawn="1"/>
        </p:nvSpPr>
        <p:spPr>
          <a:xfrm>
            <a:off x="4709584" y="5802315"/>
            <a:ext cx="7482416" cy="10556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6" name="Rectangle 5">
            <a:extLst>
              <a:ext uri="{FF2B5EF4-FFF2-40B4-BE49-F238E27FC236}">
                <a16:creationId xmlns:a16="http://schemas.microsoft.com/office/drawing/2014/main" id="{2622ECB5-797F-F74E-BE0C-FA04FBF18014}"/>
              </a:ext>
            </a:extLst>
          </p:cNvPr>
          <p:cNvSpPr/>
          <p:nvPr userDrawn="1"/>
        </p:nvSpPr>
        <p:spPr>
          <a:xfrm>
            <a:off x="1" y="0"/>
            <a:ext cx="3905251" cy="6858000"/>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7" name="Freeform 6">
            <a:extLst>
              <a:ext uri="{FF2B5EF4-FFF2-40B4-BE49-F238E27FC236}">
                <a16:creationId xmlns:a16="http://schemas.microsoft.com/office/drawing/2014/main" id="{93951431-9E56-6A49-A931-6D78A114AF40}"/>
              </a:ext>
            </a:extLst>
          </p:cNvPr>
          <p:cNvSpPr/>
          <p:nvPr userDrawn="1"/>
        </p:nvSpPr>
        <p:spPr>
          <a:xfrm flipH="1">
            <a:off x="476253" y="1"/>
            <a:ext cx="6167967" cy="685958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pic>
        <p:nvPicPr>
          <p:cNvPr id="8" name="Picture 13">
            <a:extLst>
              <a:ext uri="{FF2B5EF4-FFF2-40B4-BE49-F238E27FC236}">
                <a16:creationId xmlns:a16="http://schemas.microsoft.com/office/drawing/2014/main" id="{EE6FC604-2FE9-0C46-8198-39B65E31B56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843684" y="6121400"/>
            <a:ext cx="1092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a:extLst>
              <a:ext uri="{FF2B5EF4-FFF2-40B4-BE49-F238E27FC236}">
                <a16:creationId xmlns:a16="http://schemas.microsoft.com/office/drawing/2014/main" id="{10274BD6-F11D-8741-B73A-523A1F1A7E0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7067" y="280989"/>
            <a:ext cx="3693584"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Vertical Swoosh">
            <a:extLst>
              <a:ext uri="{FF2B5EF4-FFF2-40B4-BE49-F238E27FC236}">
                <a16:creationId xmlns:a16="http://schemas.microsoft.com/office/drawing/2014/main" id="{29082E3E-BF32-554B-A654-433EB714D8C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598584" y="-31750"/>
            <a:ext cx="1056216" cy="692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 name="Text Placeholder 11"/>
          <p:cNvSpPr>
            <a:spLocks noGrp="1"/>
          </p:cNvSpPr>
          <p:nvPr>
            <p:ph type="body" sz="quarter" idx="18"/>
          </p:nvPr>
        </p:nvSpPr>
        <p:spPr>
          <a:xfrm>
            <a:off x="119905" y="4096957"/>
            <a:ext cx="5486400" cy="2761047"/>
          </a:xfrm>
          <a:prstGeom prst="rect">
            <a:avLst/>
          </a:prstGeom>
        </p:spPr>
        <p:txBody>
          <a:bodyPr/>
          <a:lstStyle>
            <a:lvl1pPr algn="l">
              <a:spcBef>
                <a:spcPts val="451"/>
              </a:spcBef>
              <a:defRPr sz="1800" b="0" i="0">
                <a:solidFill>
                  <a:schemeClr val="bg1"/>
                </a:solidFill>
                <a:latin typeface="Franklin Gothic Book" panose="020B0503020102020204" pitchFamily="34" charset="0"/>
              </a:defRPr>
            </a:lvl1pPr>
            <a:lvl2pPr marL="0" indent="0">
              <a:buNone/>
              <a:defRPr sz="1500" b="1">
                <a:solidFill>
                  <a:schemeClr val="bg1"/>
                </a:solidFill>
              </a:defRPr>
            </a:lvl2pPr>
            <a:lvl3pPr marL="0" indent="0">
              <a:buNone/>
              <a:defRPr sz="1351">
                <a:solidFill>
                  <a:schemeClr val="bg1"/>
                </a:solidFill>
              </a:defRPr>
            </a:lvl3pPr>
          </a:lstStyle>
          <a:p>
            <a:pPr lvl="0"/>
            <a:r>
              <a:rPr lang="en-US"/>
              <a:t>Click to edit Master text styles</a:t>
            </a:r>
          </a:p>
        </p:txBody>
      </p:sp>
      <p:sp>
        <p:nvSpPr>
          <p:cNvPr id="15" name="Title 1"/>
          <p:cNvSpPr>
            <a:spLocks noGrp="1"/>
          </p:cNvSpPr>
          <p:nvPr>
            <p:ph type="ctrTitle"/>
          </p:nvPr>
        </p:nvSpPr>
        <p:spPr>
          <a:xfrm>
            <a:off x="145033" y="1317176"/>
            <a:ext cx="5486400" cy="1581912"/>
          </a:xfrm>
          <a:prstGeom prst="rect">
            <a:avLst/>
          </a:prstGeom>
        </p:spPr>
        <p:txBody>
          <a:bodyPr anchor="t">
            <a:noAutofit/>
          </a:bodyPr>
          <a:lstStyle>
            <a:lvl1pPr algn="l">
              <a:lnSpc>
                <a:spcPct val="100000"/>
              </a:lnSpc>
              <a:spcBef>
                <a:spcPts val="0"/>
              </a:spcBef>
              <a:defRPr sz="2700" b="1" i="0" cap="none" baseline="0">
                <a:latin typeface="Franklin Gothic Medium" panose="020B06030201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1888398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blank" preserve="1">
  <p:cSld name="Credit-QR Co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046562-9C34-C844-86DF-4AB3DF852F94}"/>
              </a:ext>
            </a:extLst>
          </p:cNvPr>
          <p:cNvSpPr/>
          <p:nvPr userDrawn="1"/>
        </p:nvSpPr>
        <p:spPr>
          <a:xfrm>
            <a:off x="2117" y="2"/>
            <a:ext cx="12192000" cy="4532313"/>
          </a:xfrm>
          <a:prstGeom prst="rect">
            <a:avLst/>
          </a:pr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3" name="Rectangle 1">
            <a:extLst>
              <a:ext uri="{FF2B5EF4-FFF2-40B4-BE49-F238E27FC236}">
                <a16:creationId xmlns:a16="http://schemas.microsoft.com/office/drawing/2014/main" id="{A450BA5F-8C4B-024E-B519-BD0B0FD860CD}"/>
              </a:ext>
            </a:extLst>
          </p:cNvPr>
          <p:cNvSpPr/>
          <p:nvPr userDrawn="1"/>
        </p:nvSpPr>
        <p:spPr>
          <a:xfrm>
            <a:off x="2119" y="2105027"/>
            <a:ext cx="12187767" cy="4791075"/>
          </a:xfrm>
          <a:custGeom>
            <a:avLst/>
            <a:gdLst>
              <a:gd name="connsiteX0" fmla="*/ 0 w 12195048"/>
              <a:gd name="connsiteY0" fmla="*/ 0 h 5462337"/>
              <a:gd name="connsiteX1" fmla="*/ 12195048 w 12195048"/>
              <a:gd name="connsiteY1" fmla="*/ 0 h 5462337"/>
              <a:gd name="connsiteX2" fmla="*/ 12195048 w 12195048"/>
              <a:gd name="connsiteY2" fmla="*/ 5462337 h 5462337"/>
              <a:gd name="connsiteX3" fmla="*/ 0 w 12195048"/>
              <a:gd name="connsiteY3" fmla="*/ 5462337 h 5462337"/>
              <a:gd name="connsiteX4" fmla="*/ 0 w 12195048"/>
              <a:gd name="connsiteY4" fmla="*/ 0 h 5462337"/>
              <a:gd name="connsiteX0" fmla="*/ 0 w 12195048"/>
              <a:gd name="connsiteY0" fmla="*/ 4246 h 5466583"/>
              <a:gd name="connsiteX1" fmla="*/ 4948518 w 12195048"/>
              <a:gd name="connsiteY1" fmla="*/ 0 h 5466583"/>
              <a:gd name="connsiteX2" fmla="*/ 12195048 w 12195048"/>
              <a:gd name="connsiteY2" fmla="*/ 4246 h 5466583"/>
              <a:gd name="connsiteX3" fmla="*/ 12195048 w 12195048"/>
              <a:gd name="connsiteY3" fmla="*/ 5466583 h 5466583"/>
              <a:gd name="connsiteX4" fmla="*/ 0 w 12195048"/>
              <a:gd name="connsiteY4" fmla="*/ 5466583 h 5466583"/>
              <a:gd name="connsiteX5" fmla="*/ 0 w 12195048"/>
              <a:gd name="connsiteY5" fmla="*/ 4246 h 5466583"/>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91 h 5462428"/>
              <a:gd name="connsiteX1" fmla="*/ 6091518 w 12195048"/>
              <a:gd name="connsiteY1" fmla="*/ 937139 h 5462428"/>
              <a:gd name="connsiteX2" fmla="*/ 12195048 w 12195048"/>
              <a:gd name="connsiteY2" fmla="*/ 91 h 5462428"/>
              <a:gd name="connsiteX3" fmla="*/ 12195048 w 12195048"/>
              <a:gd name="connsiteY3" fmla="*/ 5462428 h 5462428"/>
              <a:gd name="connsiteX4" fmla="*/ 0 w 12195048"/>
              <a:gd name="connsiteY4" fmla="*/ 5462428 h 5462428"/>
              <a:gd name="connsiteX5" fmla="*/ 0 w 12195048"/>
              <a:gd name="connsiteY5" fmla="*/ 91 h 5462428"/>
              <a:gd name="connsiteX0" fmla="*/ 0 w 12195211"/>
              <a:gd name="connsiteY0" fmla="*/ 91 h 5462428"/>
              <a:gd name="connsiteX1" fmla="*/ 6091518 w 12195211"/>
              <a:gd name="connsiteY1" fmla="*/ 937139 h 5462428"/>
              <a:gd name="connsiteX2" fmla="*/ 12195048 w 12195211"/>
              <a:gd name="connsiteY2" fmla="*/ 91 h 5462428"/>
              <a:gd name="connsiteX3" fmla="*/ 12195048 w 12195211"/>
              <a:gd name="connsiteY3" fmla="*/ 5462428 h 5462428"/>
              <a:gd name="connsiteX4" fmla="*/ 0 w 12195211"/>
              <a:gd name="connsiteY4" fmla="*/ 5462428 h 5462428"/>
              <a:gd name="connsiteX5" fmla="*/ 0 w 12195211"/>
              <a:gd name="connsiteY5" fmla="*/ 91 h 5462428"/>
              <a:gd name="connsiteX0" fmla="*/ 0 w 12195211"/>
              <a:gd name="connsiteY0" fmla="*/ 84 h 5462421"/>
              <a:gd name="connsiteX1" fmla="*/ 6091518 w 12195211"/>
              <a:gd name="connsiteY1" fmla="*/ 1017814 h 5462421"/>
              <a:gd name="connsiteX2" fmla="*/ 12195048 w 12195211"/>
              <a:gd name="connsiteY2" fmla="*/ 84 h 5462421"/>
              <a:gd name="connsiteX3" fmla="*/ 12195048 w 12195211"/>
              <a:gd name="connsiteY3" fmla="*/ 5462421 h 5462421"/>
              <a:gd name="connsiteX4" fmla="*/ 0 w 12195211"/>
              <a:gd name="connsiteY4" fmla="*/ 5462421 h 5462421"/>
              <a:gd name="connsiteX5" fmla="*/ 0 w 12195211"/>
              <a:gd name="connsiteY5" fmla="*/ 84 h 5462421"/>
              <a:gd name="connsiteX0" fmla="*/ 0 w 12195211"/>
              <a:gd name="connsiteY0" fmla="*/ 82 h 5462419"/>
              <a:gd name="connsiteX1" fmla="*/ 6091518 w 12195211"/>
              <a:gd name="connsiteY1" fmla="*/ 1017812 h 5462419"/>
              <a:gd name="connsiteX2" fmla="*/ 12195048 w 12195211"/>
              <a:gd name="connsiteY2" fmla="*/ 82 h 5462419"/>
              <a:gd name="connsiteX3" fmla="*/ 12195048 w 12195211"/>
              <a:gd name="connsiteY3" fmla="*/ 5462419 h 5462419"/>
              <a:gd name="connsiteX4" fmla="*/ 0 w 12195211"/>
              <a:gd name="connsiteY4" fmla="*/ 5462419 h 5462419"/>
              <a:gd name="connsiteX5" fmla="*/ 0 w 12195211"/>
              <a:gd name="connsiteY5" fmla="*/ 82 h 5462419"/>
              <a:gd name="connsiteX0" fmla="*/ 0 w 12195164"/>
              <a:gd name="connsiteY0" fmla="*/ 82 h 5462419"/>
              <a:gd name="connsiteX1" fmla="*/ 6091518 w 12195164"/>
              <a:gd name="connsiteY1" fmla="*/ 1017812 h 5462419"/>
              <a:gd name="connsiteX2" fmla="*/ 12195048 w 12195164"/>
              <a:gd name="connsiteY2" fmla="*/ 82 h 5462419"/>
              <a:gd name="connsiteX3" fmla="*/ 12195048 w 12195164"/>
              <a:gd name="connsiteY3" fmla="*/ 5462419 h 5462419"/>
              <a:gd name="connsiteX4" fmla="*/ 0 w 12195164"/>
              <a:gd name="connsiteY4" fmla="*/ 5462419 h 5462419"/>
              <a:gd name="connsiteX5" fmla="*/ 0 w 12195164"/>
              <a:gd name="connsiteY5" fmla="*/ 82 h 5462419"/>
              <a:gd name="connsiteX0" fmla="*/ 0 w 12195164"/>
              <a:gd name="connsiteY0" fmla="*/ 65 h 5462402"/>
              <a:gd name="connsiteX1" fmla="*/ 6078071 w 12195164"/>
              <a:gd name="connsiteY1" fmla="*/ 1273289 h 5462402"/>
              <a:gd name="connsiteX2" fmla="*/ 12195048 w 12195164"/>
              <a:gd name="connsiteY2" fmla="*/ 65 h 5462402"/>
              <a:gd name="connsiteX3" fmla="*/ 12195048 w 12195164"/>
              <a:gd name="connsiteY3" fmla="*/ 5462402 h 5462402"/>
              <a:gd name="connsiteX4" fmla="*/ 0 w 12195164"/>
              <a:gd name="connsiteY4" fmla="*/ 5462402 h 5462402"/>
              <a:gd name="connsiteX5" fmla="*/ 0 w 12195164"/>
              <a:gd name="connsiteY5" fmla="*/ 65 h 5462402"/>
              <a:gd name="connsiteX0" fmla="*/ 0 w 12195164"/>
              <a:gd name="connsiteY0" fmla="*/ 76 h 5462413"/>
              <a:gd name="connsiteX1" fmla="*/ 6091518 w 12195164"/>
              <a:gd name="connsiteY1" fmla="*/ 1085041 h 5462413"/>
              <a:gd name="connsiteX2" fmla="*/ 12195048 w 12195164"/>
              <a:gd name="connsiteY2" fmla="*/ 76 h 5462413"/>
              <a:gd name="connsiteX3" fmla="*/ 12195048 w 12195164"/>
              <a:gd name="connsiteY3" fmla="*/ 5462413 h 5462413"/>
              <a:gd name="connsiteX4" fmla="*/ 0 w 12195164"/>
              <a:gd name="connsiteY4" fmla="*/ 5462413 h 5462413"/>
              <a:gd name="connsiteX5" fmla="*/ 0 w 12195164"/>
              <a:gd name="connsiteY5" fmla="*/ 76 h 5462413"/>
              <a:gd name="connsiteX0" fmla="*/ 0 w 12195164"/>
              <a:gd name="connsiteY0" fmla="*/ 67 h 5462404"/>
              <a:gd name="connsiteX1" fmla="*/ 6091518 w 12195164"/>
              <a:gd name="connsiteY1" fmla="*/ 1232949 h 5462404"/>
              <a:gd name="connsiteX2" fmla="*/ 12195048 w 12195164"/>
              <a:gd name="connsiteY2" fmla="*/ 67 h 5462404"/>
              <a:gd name="connsiteX3" fmla="*/ 12195048 w 12195164"/>
              <a:gd name="connsiteY3" fmla="*/ 5462404 h 5462404"/>
              <a:gd name="connsiteX4" fmla="*/ 0 w 12195164"/>
              <a:gd name="connsiteY4" fmla="*/ 5462404 h 5462404"/>
              <a:gd name="connsiteX5" fmla="*/ 0 w 12195164"/>
              <a:gd name="connsiteY5" fmla="*/ 67 h 5462404"/>
              <a:gd name="connsiteX0" fmla="*/ 0 w 12195164"/>
              <a:gd name="connsiteY0" fmla="*/ 67 h 5462404"/>
              <a:gd name="connsiteX1" fmla="*/ 6091518 w 12195164"/>
              <a:gd name="connsiteY1" fmla="*/ 1232949 h 5462404"/>
              <a:gd name="connsiteX2" fmla="*/ 12195048 w 12195164"/>
              <a:gd name="connsiteY2" fmla="*/ 67 h 5462404"/>
              <a:gd name="connsiteX3" fmla="*/ 12195048 w 12195164"/>
              <a:gd name="connsiteY3" fmla="*/ 5462404 h 5462404"/>
              <a:gd name="connsiteX4" fmla="*/ 0 w 12195164"/>
              <a:gd name="connsiteY4" fmla="*/ 5462404 h 5462404"/>
              <a:gd name="connsiteX5" fmla="*/ 0 w 12195164"/>
              <a:gd name="connsiteY5"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0 w 12195211"/>
              <a:gd name="connsiteY4" fmla="*/ 5462404 h 5462404"/>
              <a:gd name="connsiteX5" fmla="*/ 0 w 12195211"/>
              <a:gd name="connsiteY5" fmla="*/ 67 h 5462404"/>
              <a:gd name="connsiteX0" fmla="*/ 0 w 12195211"/>
              <a:gd name="connsiteY0" fmla="*/ 67 h 5468773"/>
              <a:gd name="connsiteX1" fmla="*/ 6091518 w 12195211"/>
              <a:gd name="connsiteY1" fmla="*/ 1232949 h 5468773"/>
              <a:gd name="connsiteX2" fmla="*/ 12195048 w 12195211"/>
              <a:gd name="connsiteY2" fmla="*/ 67 h 5468773"/>
              <a:gd name="connsiteX3" fmla="*/ 12195048 w 12195211"/>
              <a:gd name="connsiteY3" fmla="*/ 5462404 h 5468773"/>
              <a:gd name="connsiteX4" fmla="*/ 6064624 w 12195211"/>
              <a:gd name="connsiteY4" fmla="*/ 5468773 h 5468773"/>
              <a:gd name="connsiteX5" fmla="*/ 0 w 12195211"/>
              <a:gd name="connsiteY5" fmla="*/ 5462404 h 5468773"/>
              <a:gd name="connsiteX6" fmla="*/ 0 w 12195211"/>
              <a:gd name="connsiteY6" fmla="*/ 67 h 5468773"/>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51 w 12195262"/>
              <a:gd name="connsiteY0" fmla="*/ 67 h 5462432"/>
              <a:gd name="connsiteX1" fmla="*/ 6091569 w 12195262"/>
              <a:gd name="connsiteY1" fmla="*/ 1232949 h 5462432"/>
              <a:gd name="connsiteX2" fmla="*/ 12195099 w 12195262"/>
              <a:gd name="connsiteY2" fmla="*/ 67 h 5462432"/>
              <a:gd name="connsiteX3" fmla="*/ 12195099 w 12195262"/>
              <a:gd name="connsiteY3" fmla="*/ 5462404 h 5462432"/>
              <a:gd name="connsiteX4" fmla="*/ 6091569 w 12195262"/>
              <a:gd name="connsiteY4" fmla="*/ 4312326 h 5462432"/>
              <a:gd name="connsiteX5" fmla="*/ 51 w 12195262"/>
              <a:gd name="connsiteY5" fmla="*/ 5462404 h 5462432"/>
              <a:gd name="connsiteX6" fmla="*/ 51 w 12195262"/>
              <a:gd name="connsiteY6" fmla="*/ 67 h 5462432"/>
              <a:gd name="connsiteX0" fmla="*/ 51 w 12195262"/>
              <a:gd name="connsiteY0" fmla="*/ 67 h 5462432"/>
              <a:gd name="connsiteX1" fmla="*/ 6091569 w 12195262"/>
              <a:gd name="connsiteY1" fmla="*/ 1232949 h 5462432"/>
              <a:gd name="connsiteX2" fmla="*/ 12195099 w 12195262"/>
              <a:gd name="connsiteY2" fmla="*/ 67 h 5462432"/>
              <a:gd name="connsiteX3" fmla="*/ 12195099 w 12195262"/>
              <a:gd name="connsiteY3" fmla="*/ 5462404 h 5462432"/>
              <a:gd name="connsiteX4" fmla="*/ 6091569 w 12195262"/>
              <a:gd name="connsiteY4" fmla="*/ 4312326 h 5462432"/>
              <a:gd name="connsiteX5" fmla="*/ 51 w 12195262"/>
              <a:gd name="connsiteY5" fmla="*/ 5462404 h 5462432"/>
              <a:gd name="connsiteX6" fmla="*/ 51 w 12195262"/>
              <a:gd name="connsiteY6" fmla="*/ 67 h 5462432"/>
              <a:gd name="connsiteX0" fmla="*/ 51 w 12195249"/>
              <a:gd name="connsiteY0" fmla="*/ 67 h 5462432"/>
              <a:gd name="connsiteX1" fmla="*/ 6091569 w 12195249"/>
              <a:gd name="connsiteY1" fmla="*/ 1232949 h 5462432"/>
              <a:gd name="connsiteX2" fmla="*/ 12195099 w 12195249"/>
              <a:gd name="connsiteY2" fmla="*/ 67 h 5462432"/>
              <a:gd name="connsiteX3" fmla="*/ 12195099 w 12195249"/>
              <a:gd name="connsiteY3" fmla="*/ 5462404 h 5462432"/>
              <a:gd name="connsiteX4" fmla="*/ 6091569 w 12195249"/>
              <a:gd name="connsiteY4" fmla="*/ 4312326 h 5462432"/>
              <a:gd name="connsiteX5" fmla="*/ 51 w 12195249"/>
              <a:gd name="connsiteY5" fmla="*/ 5462404 h 5462432"/>
              <a:gd name="connsiteX6" fmla="*/ 51 w 12195249"/>
              <a:gd name="connsiteY6" fmla="*/ 67 h 5462432"/>
              <a:gd name="connsiteX0" fmla="*/ 51 w 12195250"/>
              <a:gd name="connsiteY0" fmla="*/ 67 h 5462432"/>
              <a:gd name="connsiteX1" fmla="*/ 6091569 w 12195250"/>
              <a:gd name="connsiteY1" fmla="*/ 1232949 h 5462432"/>
              <a:gd name="connsiteX2" fmla="*/ 12195099 w 12195250"/>
              <a:gd name="connsiteY2" fmla="*/ 67 h 5462432"/>
              <a:gd name="connsiteX3" fmla="*/ 12195099 w 12195250"/>
              <a:gd name="connsiteY3" fmla="*/ 5462404 h 5462432"/>
              <a:gd name="connsiteX4" fmla="*/ 6091569 w 12195250"/>
              <a:gd name="connsiteY4" fmla="*/ 4312326 h 5462432"/>
              <a:gd name="connsiteX5" fmla="*/ 51 w 12195250"/>
              <a:gd name="connsiteY5" fmla="*/ 5462404 h 5462432"/>
              <a:gd name="connsiteX6" fmla="*/ 51 w 12195250"/>
              <a:gd name="connsiteY6" fmla="*/ 67 h 5462432"/>
              <a:gd name="connsiteX0" fmla="*/ 51 w 12195265"/>
              <a:gd name="connsiteY0" fmla="*/ 67 h 5462432"/>
              <a:gd name="connsiteX1" fmla="*/ 6091569 w 12195265"/>
              <a:gd name="connsiteY1" fmla="*/ 1232949 h 5462432"/>
              <a:gd name="connsiteX2" fmla="*/ 12195099 w 12195265"/>
              <a:gd name="connsiteY2" fmla="*/ 67 h 5462432"/>
              <a:gd name="connsiteX3" fmla="*/ 12195099 w 12195265"/>
              <a:gd name="connsiteY3" fmla="*/ 5462404 h 5462432"/>
              <a:gd name="connsiteX4" fmla="*/ 6091569 w 12195265"/>
              <a:gd name="connsiteY4" fmla="*/ 4312326 h 5462432"/>
              <a:gd name="connsiteX5" fmla="*/ 51 w 12195265"/>
              <a:gd name="connsiteY5" fmla="*/ 5462404 h 5462432"/>
              <a:gd name="connsiteX6" fmla="*/ 51 w 12195265"/>
              <a:gd name="connsiteY6" fmla="*/ 67 h 5462432"/>
              <a:gd name="connsiteX0" fmla="*/ 51 w 12195265"/>
              <a:gd name="connsiteY0" fmla="*/ 65 h 5462430"/>
              <a:gd name="connsiteX1" fmla="*/ 6091569 w 12195265"/>
              <a:gd name="connsiteY1" fmla="*/ 1232947 h 5462430"/>
              <a:gd name="connsiteX2" fmla="*/ 12195099 w 12195265"/>
              <a:gd name="connsiteY2" fmla="*/ 65 h 5462430"/>
              <a:gd name="connsiteX3" fmla="*/ 12195099 w 12195265"/>
              <a:gd name="connsiteY3" fmla="*/ 5462402 h 5462430"/>
              <a:gd name="connsiteX4" fmla="*/ 6091569 w 12195265"/>
              <a:gd name="connsiteY4" fmla="*/ 4312324 h 5462430"/>
              <a:gd name="connsiteX5" fmla="*/ 51 w 12195265"/>
              <a:gd name="connsiteY5" fmla="*/ 5462402 h 5462430"/>
              <a:gd name="connsiteX6" fmla="*/ 51 w 12195265"/>
              <a:gd name="connsiteY6" fmla="*/ 65 h 5462430"/>
              <a:gd name="connsiteX0" fmla="*/ 52 w 12195266"/>
              <a:gd name="connsiteY0" fmla="*/ 65 h 5462430"/>
              <a:gd name="connsiteX1" fmla="*/ 6091570 w 12195266"/>
              <a:gd name="connsiteY1" fmla="*/ 1232947 h 5462430"/>
              <a:gd name="connsiteX2" fmla="*/ 12195100 w 12195266"/>
              <a:gd name="connsiteY2" fmla="*/ 65 h 5462430"/>
              <a:gd name="connsiteX3" fmla="*/ 12195100 w 12195266"/>
              <a:gd name="connsiteY3" fmla="*/ 5462402 h 5462430"/>
              <a:gd name="connsiteX4" fmla="*/ 6091570 w 12195266"/>
              <a:gd name="connsiteY4" fmla="*/ 4312324 h 5462430"/>
              <a:gd name="connsiteX5" fmla="*/ 52 w 12195266"/>
              <a:gd name="connsiteY5" fmla="*/ 5462402 h 5462430"/>
              <a:gd name="connsiteX6" fmla="*/ 52 w 12195266"/>
              <a:gd name="connsiteY6" fmla="*/ 65 h 5462430"/>
              <a:gd name="connsiteX0" fmla="*/ 52 w 12195266"/>
              <a:gd name="connsiteY0" fmla="*/ 65 h 5462431"/>
              <a:gd name="connsiteX1" fmla="*/ 6091570 w 12195266"/>
              <a:gd name="connsiteY1" fmla="*/ 1232947 h 5462431"/>
              <a:gd name="connsiteX2" fmla="*/ 12195100 w 12195266"/>
              <a:gd name="connsiteY2" fmla="*/ 65 h 5462431"/>
              <a:gd name="connsiteX3" fmla="*/ 12195100 w 12195266"/>
              <a:gd name="connsiteY3" fmla="*/ 5462402 h 5462431"/>
              <a:gd name="connsiteX4" fmla="*/ 6091570 w 12195266"/>
              <a:gd name="connsiteY4" fmla="*/ 4312324 h 5462431"/>
              <a:gd name="connsiteX5" fmla="*/ 52 w 12195266"/>
              <a:gd name="connsiteY5" fmla="*/ 5462402 h 5462431"/>
              <a:gd name="connsiteX6" fmla="*/ 52 w 12195266"/>
              <a:gd name="connsiteY6" fmla="*/ 65 h 5462431"/>
              <a:gd name="connsiteX0" fmla="*/ 0 w 12195214"/>
              <a:gd name="connsiteY0" fmla="*/ 65 h 6145194"/>
              <a:gd name="connsiteX1" fmla="*/ 6091518 w 12195214"/>
              <a:gd name="connsiteY1" fmla="*/ 1232947 h 6145194"/>
              <a:gd name="connsiteX2" fmla="*/ 12195048 w 12195214"/>
              <a:gd name="connsiteY2" fmla="*/ 65 h 6145194"/>
              <a:gd name="connsiteX3" fmla="*/ 12195048 w 12195214"/>
              <a:gd name="connsiteY3" fmla="*/ 5462402 h 6145194"/>
              <a:gd name="connsiteX4" fmla="*/ 0 w 12195214"/>
              <a:gd name="connsiteY4" fmla="*/ 5462402 h 6145194"/>
              <a:gd name="connsiteX5" fmla="*/ 0 w 12195214"/>
              <a:gd name="connsiteY5" fmla="*/ 65 h 6145194"/>
              <a:gd name="connsiteX0" fmla="*/ 0 w 12195214"/>
              <a:gd name="connsiteY0" fmla="*/ 65 h 5868705"/>
              <a:gd name="connsiteX1" fmla="*/ 6091518 w 12195214"/>
              <a:gd name="connsiteY1" fmla="*/ 1232947 h 5868705"/>
              <a:gd name="connsiteX2" fmla="*/ 12195048 w 12195214"/>
              <a:gd name="connsiteY2" fmla="*/ 65 h 5868705"/>
              <a:gd name="connsiteX3" fmla="*/ 12195048 w 12195214"/>
              <a:gd name="connsiteY3" fmla="*/ 5462402 h 5868705"/>
              <a:gd name="connsiteX4" fmla="*/ 0 w 12195214"/>
              <a:gd name="connsiteY4" fmla="*/ 5462402 h 5868705"/>
              <a:gd name="connsiteX5" fmla="*/ 0 w 12195214"/>
              <a:gd name="connsiteY5" fmla="*/ 65 h 5868705"/>
              <a:gd name="connsiteX0" fmla="*/ 0 w 12195214"/>
              <a:gd name="connsiteY0" fmla="*/ 65 h 5468075"/>
              <a:gd name="connsiteX1" fmla="*/ 6091518 w 12195214"/>
              <a:gd name="connsiteY1" fmla="*/ 1232947 h 5468075"/>
              <a:gd name="connsiteX2" fmla="*/ 12195048 w 12195214"/>
              <a:gd name="connsiteY2" fmla="*/ 65 h 5468075"/>
              <a:gd name="connsiteX3" fmla="*/ 12195048 w 12195214"/>
              <a:gd name="connsiteY3" fmla="*/ 5462402 h 5468075"/>
              <a:gd name="connsiteX4" fmla="*/ 0 w 12195214"/>
              <a:gd name="connsiteY4" fmla="*/ 5462402 h 5468075"/>
              <a:gd name="connsiteX5" fmla="*/ 0 w 12195214"/>
              <a:gd name="connsiteY5" fmla="*/ 65 h 5468075"/>
              <a:gd name="connsiteX0" fmla="*/ 0 w 12195214"/>
              <a:gd name="connsiteY0" fmla="*/ 65 h 5462478"/>
              <a:gd name="connsiteX1" fmla="*/ 6091518 w 12195214"/>
              <a:gd name="connsiteY1" fmla="*/ 1232947 h 5462478"/>
              <a:gd name="connsiteX2" fmla="*/ 12195048 w 12195214"/>
              <a:gd name="connsiteY2" fmla="*/ 65 h 5462478"/>
              <a:gd name="connsiteX3" fmla="*/ 12195048 w 12195214"/>
              <a:gd name="connsiteY3" fmla="*/ 5462402 h 5462478"/>
              <a:gd name="connsiteX4" fmla="*/ 34733 w 12195214"/>
              <a:gd name="connsiteY4" fmla="*/ 4906817 h 5462478"/>
              <a:gd name="connsiteX5" fmla="*/ 0 w 12195214"/>
              <a:gd name="connsiteY5" fmla="*/ 65 h 5462478"/>
              <a:gd name="connsiteX0" fmla="*/ 0 w 12195214"/>
              <a:gd name="connsiteY0" fmla="*/ 65 h 5462532"/>
              <a:gd name="connsiteX1" fmla="*/ 6091518 w 12195214"/>
              <a:gd name="connsiteY1" fmla="*/ 1232947 h 5462532"/>
              <a:gd name="connsiteX2" fmla="*/ 12195048 w 12195214"/>
              <a:gd name="connsiteY2" fmla="*/ 65 h 5462532"/>
              <a:gd name="connsiteX3" fmla="*/ 12195048 w 12195214"/>
              <a:gd name="connsiteY3" fmla="*/ 5462402 h 5462532"/>
              <a:gd name="connsiteX4" fmla="*/ 0 w 12195214"/>
              <a:gd name="connsiteY4" fmla="*/ 5138310 h 5462532"/>
              <a:gd name="connsiteX5" fmla="*/ 0 w 12195214"/>
              <a:gd name="connsiteY5" fmla="*/ 65 h 5462532"/>
              <a:gd name="connsiteX0" fmla="*/ 0 w 12206626"/>
              <a:gd name="connsiteY0" fmla="*/ 65 h 5138411"/>
              <a:gd name="connsiteX1" fmla="*/ 6091518 w 12206626"/>
              <a:gd name="connsiteY1" fmla="*/ 1232947 h 5138411"/>
              <a:gd name="connsiteX2" fmla="*/ 12195048 w 12206626"/>
              <a:gd name="connsiteY2" fmla="*/ 65 h 5138411"/>
              <a:gd name="connsiteX3" fmla="*/ 12206626 w 12206626"/>
              <a:gd name="connsiteY3" fmla="*/ 4721623 h 5138411"/>
              <a:gd name="connsiteX4" fmla="*/ 0 w 12206626"/>
              <a:gd name="connsiteY4" fmla="*/ 5138310 h 5138411"/>
              <a:gd name="connsiteX5" fmla="*/ 0 w 12206626"/>
              <a:gd name="connsiteY5" fmla="*/ 65 h 5138411"/>
              <a:gd name="connsiteX0" fmla="*/ 0 w 12218204"/>
              <a:gd name="connsiteY0" fmla="*/ 65 h 5152350"/>
              <a:gd name="connsiteX1" fmla="*/ 6091518 w 12218204"/>
              <a:gd name="connsiteY1" fmla="*/ 1232947 h 5152350"/>
              <a:gd name="connsiteX2" fmla="*/ 12195048 w 12218204"/>
              <a:gd name="connsiteY2" fmla="*/ 65 h 5152350"/>
              <a:gd name="connsiteX3" fmla="*/ 12218204 w 12218204"/>
              <a:gd name="connsiteY3" fmla="*/ 5149887 h 5152350"/>
              <a:gd name="connsiteX4" fmla="*/ 0 w 12218204"/>
              <a:gd name="connsiteY4" fmla="*/ 5138310 h 5152350"/>
              <a:gd name="connsiteX5" fmla="*/ 0 w 12218204"/>
              <a:gd name="connsiteY5" fmla="*/ 65 h 5152350"/>
              <a:gd name="connsiteX0" fmla="*/ 0 w 12218204"/>
              <a:gd name="connsiteY0" fmla="*/ 65 h 5149923"/>
              <a:gd name="connsiteX1" fmla="*/ 6091518 w 12218204"/>
              <a:gd name="connsiteY1" fmla="*/ 1232947 h 5149923"/>
              <a:gd name="connsiteX2" fmla="*/ 12195048 w 12218204"/>
              <a:gd name="connsiteY2" fmla="*/ 65 h 5149923"/>
              <a:gd name="connsiteX3" fmla="*/ 12218204 w 12218204"/>
              <a:gd name="connsiteY3" fmla="*/ 5149887 h 5149923"/>
              <a:gd name="connsiteX4" fmla="*/ 220785 w 12218204"/>
              <a:gd name="connsiteY4" fmla="*/ 3975715 h 5149923"/>
              <a:gd name="connsiteX5" fmla="*/ 0 w 12218204"/>
              <a:gd name="connsiteY5" fmla="*/ 65 h 5149923"/>
              <a:gd name="connsiteX0" fmla="*/ 12988 w 12231192"/>
              <a:gd name="connsiteY0" fmla="*/ 65 h 5149938"/>
              <a:gd name="connsiteX1" fmla="*/ 6104506 w 12231192"/>
              <a:gd name="connsiteY1" fmla="*/ 1232947 h 5149938"/>
              <a:gd name="connsiteX2" fmla="*/ 12208036 w 12231192"/>
              <a:gd name="connsiteY2" fmla="*/ 65 h 5149938"/>
              <a:gd name="connsiteX3" fmla="*/ 12231192 w 12231192"/>
              <a:gd name="connsiteY3" fmla="*/ 5149887 h 5149938"/>
              <a:gd name="connsiteX4" fmla="*/ 0 w 12231192"/>
              <a:gd name="connsiteY4" fmla="*/ 4315350 h 5149938"/>
              <a:gd name="connsiteX5" fmla="*/ 12988 w 12231192"/>
              <a:gd name="connsiteY5" fmla="*/ 65 h 5149938"/>
              <a:gd name="connsiteX0" fmla="*/ 12988 w 12374054"/>
              <a:gd name="connsiteY0" fmla="*/ 65 h 4315454"/>
              <a:gd name="connsiteX1" fmla="*/ 6104506 w 12374054"/>
              <a:gd name="connsiteY1" fmla="*/ 1232947 h 4315454"/>
              <a:gd name="connsiteX2" fmla="*/ 12208036 w 12374054"/>
              <a:gd name="connsiteY2" fmla="*/ 65 h 4315454"/>
              <a:gd name="connsiteX3" fmla="*/ 12374054 w 12374054"/>
              <a:gd name="connsiteY3" fmla="*/ 3908915 h 4315454"/>
              <a:gd name="connsiteX4" fmla="*/ 0 w 12374054"/>
              <a:gd name="connsiteY4" fmla="*/ 4315350 h 4315454"/>
              <a:gd name="connsiteX5" fmla="*/ 12988 w 12374054"/>
              <a:gd name="connsiteY5" fmla="*/ 65 h 4315454"/>
              <a:gd name="connsiteX0" fmla="*/ 12988 w 12218206"/>
              <a:gd name="connsiteY0" fmla="*/ 65 h 4320334"/>
              <a:gd name="connsiteX1" fmla="*/ 6104506 w 12218206"/>
              <a:gd name="connsiteY1" fmla="*/ 1232947 h 4320334"/>
              <a:gd name="connsiteX2" fmla="*/ 12208036 w 12218206"/>
              <a:gd name="connsiteY2" fmla="*/ 65 h 4320334"/>
              <a:gd name="connsiteX3" fmla="*/ 12218206 w 12218206"/>
              <a:gd name="connsiteY3" fmla="*/ 4313864 h 4320334"/>
              <a:gd name="connsiteX4" fmla="*/ 0 w 12218206"/>
              <a:gd name="connsiteY4" fmla="*/ 4315350 h 4320334"/>
              <a:gd name="connsiteX5" fmla="*/ 12988 w 12218206"/>
              <a:gd name="connsiteY5" fmla="*/ 65 h 4320334"/>
              <a:gd name="connsiteX0" fmla="*/ 1 w 12205219"/>
              <a:gd name="connsiteY0" fmla="*/ 65 h 4785702"/>
              <a:gd name="connsiteX1" fmla="*/ 6091519 w 12205219"/>
              <a:gd name="connsiteY1" fmla="*/ 1232947 h 4785702"/>
              <a:gd name="connsiteX2" fmla="*/ 12195049 w 12205219"/>
              <a:gd name="connsiteY2" fmla="*/ 65 h 4785702"/>
              <a:gd name="connsiteX3" fmla="*/ 12205219 w 12205219"/>
              <a:gd name="connsiteY3" fmla="*/ 4313864 h 4785702"/>
              <a:gd name="connsiteX4" fmla="*/ 0 w 12205219"/>
              <a:gd name="connsiteY4" fmla="*/ 4785613 h 4785702"/>
              <a:gd name="connsiteX5" fmla="*/ 1 w 12205219"/>
              <a:gd name="connsiteY5" fmla="*/ 65 h 4785702"/>
              <a:gd name="connsiteX0" fmla="*/ 1 w 12195913"/>
              <a:gd name="connsiteY0" fmla="*/ 65 h 4790597"/>
              <a:gd name="connsiteX1" fmla="*/ 6091519 w 12195913"/>
              <a:gd name="connsiteY1" fmla="*/ 1232947 h 4790597"/>
              <a:gd name="connsiteX2" fmla="*/ 12195049 w 12195913"/>
              <a:gd name="connsiteY2" fmla="*/ 65 h 4790597"/>
              <a:gd name="connsiteX3" fmla="*/ 12192231 w 12195913"/>
              <a:gd name="connsiteY3" fmla="*/ 4784127 h 4790597"/>
              <a:gd name="connsiteX4" fmla="*/ 0 w 12195913"/>
              <a:gd name="connsiteY4" fmla="*/ 4785613 h 4790597"/>
              <a:gd name="connsiteX5" fmla="*/ 1 w 12195913"/>
              <a:gd name="connsiteY5" fmla="*/ 65 h 4790597"/>
              <a:gd name="connsiteX0" fmla="*/ 1 w 12195913"/>
              <a:gd name="connsiteY0" fmla="*/ 72 h 4790604"/>
              <a:gd name="connsiteX1" fmla="*/ 6091519 w 12195913"/>
              <a:gd name="connsiteY1" fmla="*/ 1097487 h 4790604"/>
              <a:gd name="connsiteX2" fmla="*/ 12195049 w 12195913"/>
              <a:gd name="connsiteY2" fmla="*/ 72 h 4790604"/>
              <a:gd name="connsiteX3" fmla="*/ 12192231 w 12195913"/>
              <a:gd name="connsiteY3" fmla="*/ 4784134 h 4790604"/>
              <a:gd name="connsiteX4" fmla="*/ 0 w 12195913"/>
              <a:gd name="connsiteY4" fmla="*/ 4785620 h 4790604"/>
              <a:gd name="connsiteX5" fmla="*/ 1 w 12195913"/>
              <a:gd name="connsiteY5" fmla="*/ 72 h 4790604"/>
              <a:gd name="connsiteX0" fmla="*/ 1 w 12195913"/>
              <a:gd name="connsiteY0" fmla="*/ 76 h 4790608"/>
              <a:gd name="connsiteX1" fmla="*/ 6108462 w 12195913"/>
              <a:gd name="connsiteY1" fmla="*/ 1046691 h 4790608"/>
              <a:gd name="connsiteX2" fmla="*/ 12195049 w 12195913"/>
              <a:gd name="connsiteY2" fmla="*/ 76 h 4790608"/>
              <a:gd name="connsiteX3" fmla="*/ 12192231 w 12195913"/>
              <a:gd name="connsiteY3" fmla="*/ 4784138 h 4790608"/>
              <a:gd name="connsiteX4" fmla="*/ 0 w 12195913"/>
              <a:gd name="connsiteY4" fmla="*/ 4785624 h 4790608"/>
              <a:gd name="connsiteX5" fmla="*/ 1 w 12195913"/>
              <a:gd name="connsiteY5" fmla="*/ 76 h 479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913" h="4790608">
                <a:moveTo>
                  <a:pt x="1" y="76"/>
                </a:moveTo>
                <a:cubicBezTo>
                  <a:pt x="13448" y="-10304"/>
                  <a:pt x="2544991" y="1043625"/>
                  <a:pt x="6108462" y="1046691"/>
                </a:cubicBezTo>
                <a:cubicBezTo>
                  <a:pt x="9891089" y="1057072"/>
                  <a:pt x="12217939" y="3143"/>
                  <a:pt x="12195049" y="76"/>
                </a:cubicBezTo>
                <a:cubicBezTo>
                  <a:pt x="12198908" y="1573929"/>
                  <a:pt x="12188372" y="3210285"/>
                  <a:pt x="12192231" y="4784138"/>
                </a:cubicBezTo>
                <a:cubicBezTo>
                  <a:pt x="12185836" y="4791702"/>
                  <a:pt x="6395" y="4793188"/>
                  <a:pt x="0" y="4785624"/>
                </a:cubicBezTo>
                <a:cubicBezTo>
                  <a:pt x="0" y="3072876"/>
                  <a:pt x="1" y="1712824"/>
                  <a:pt x="1" y="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pic>
        <p:nvPicPr>
          <p:cNvPr id="4" name="Horizontal Swoosh">
            <a:extLst>
              <a:ext uri="{FF2B5EF4-FFF2-40B4-BE49-F238E27FC236}">
                <a16:creationId xmlns:a16="http://schemas.microsoft.com/office/drawing/2014/main" id="{541EEC0E-E359-4F43-9579-F87546D4554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5499895" y="-3512873"/>
            <a:ext cx="1192212" cy="1220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0485985"/>
      </p:ext>
    </p:extLst>
  </p:cSld>
  <p:clrMapOvr>
    <a:masterClrMapping/>
  </p:clrMapOvr>
  <p:transition>
    <p:fade thruBlk="1"/>
  </p:transition>
  <p:hf sldNum="0"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blank" preserve="1">
  <p:cSld name="Blank_">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3B7145-8BBE-2245-A096-95FCE86DBFBA}"/>
              </a:ext>
            </a:extLst>
          </p:cNvPr>
          <p:cNvSpPr/>
          <p:nvPr userDrawn="1"/>
        </p:nvSpPr>
        <p:spPr>
          <a:xfrm>
            <a:off x="0" y="0"/>
            <a:ext cx="12192000" cy="6858000"/>
          </a:xfrm>
          <a:prstGeom prst="rect">
            <a:avLst/>
          </a:prstGeom>
          <a:gradFill flip="none" rotWithShape="1">
            <a:gsLst>
              <a:gs pos="0">
                <a:schemeClr val="bg1">
                  <a:alpha val="0"/>
                </a:schemeClr>
              </a:gs>
              <a:gs pos="67000">
                <a:schemeClr val="tx1">
                  <a:alpha val="31000"/>
                </a:schemeClr>
              </a:gs>
              <a:gs pos="100000">
                <a:schemeClr val="tx1">
                  <a:alpha val="41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Tree>
    <p:extLst>
      <p:ext uri="{BB962C8B-B14F-4D97-AF65-F5344CB8AC3E}">
        <p14:creationId xmlns:p14="http://schemas.microsoft.com/office/powerpoint/2010/main" val="2162609603"/>
      </p:ext>
    </p:extLst>
  </p:cSld>
  <p:clrMapOvr>
    <a:masterClrMapping/>
  </p:clrMapOvr>
  <p:transition>
    <p:fade thruBlk="1"/>
  </p:transition>
  <p:hf sldNum="0"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1719" y="313267"/>
            <a:ext cx="10970524" cy="1155700"/>
          </a:xfrm>
        </p:spPr>
        <p:txBody>
          <a:bodyPr/>
          <a:lstStyle>
            <a:lvl1pPr>
              <a:defRPr>
                <a:solidFill>
                  <a:schemeClr val="accent1">
                    <a:lumMod val="75000"/>
                  </a:schemeClr>
                </a:solidFill>
              </a:defRPr>
            </a:lvl1pPr>
          </a:lstStyle>
          <a:p>
            <a:r>
              <a:rPr lang="en-US"/>
              <a:t>Click to edit Master title style</a:t>
            </a:r>
            <a:endParaRPr lang="en-US" dirty="0"/>
          </a:p>
        </p:txBody>
      </p:sp>
      <p:sp>
        <p:nvSpPr>
          <p:cNvPr id="5" name="Text Placeholder 10"/>
          <p:cNvSpPr>
            <a:spLocks noGrp="1"/>
          </p:cNvSpPr>
          <p:nvPr>
            <p:ph type="body" sz="quarter" idx="13"/>
          </p:nvPr>
        </p:nvSpPr>
        <p:spPr>
          <a:xfrm>
            <a:off x="0" y="6608841"/>
            <a:ext cx="12192000" cy="249161"/>
          </a:xfrm>
        </p:spPr>
        <p:txBody>
          <a:bodyPr anchor="b"/>
          <a:lstStyle>
            <a:lvl1pPr marL="0" indent="0">
              <a:spcBef>
                <a:spcPts val="0"/>
              </a:spcBef>
              <a:buNone/>
              <a:defRPr sz="800">
                <a:solidFill>
                  <a:schemeClr val="tx1"/>
                </a:solidFill>
                <a:latin typeface="Arial" panose="020B0604020202020204" pitchFamily="34" charset="0"/>
                <a:cs typeface="Arial" panose="020B0604020202020204" pitchFamily="34" charset="0"/>
              </a:defRPr>
            </a:lvl1pPr>
            <a:lvl2pPr marL="170274" indent="0">
              <a:spcBef>
                <a:spcPts val="0"/>
              </a:spcBef>
              <a:buNone/>
              <a:defRPr sz="900"/>
            </a:lvl2pPr>
            <a:lvl3pPr marL="345310" indent="0">
              <a:spcBef>
                <a:spcPts val="0"/>
              </a:spcBef>
              <a:buNone/>
              <a:defRPr sz="900"/>
            </a:lvl3pPr>
            <a:lvl4pPr marL="515583" indent="0">
              <a:spcBef>
                <a:spcPts val="0"/>
              </a:spcBef>
              <a:buNone/>
              <a:defRPr sz="900"/>
            </a:lvl4pPr>
            <a:lvl5pPr marL="685858" indent="0">
              <a:spcBef>
                <a:spcPts val="0"/>
              </a:spcBef>
              <a:buNone/>
              <a:defRPr sz="900"/>
            </a:lvl5pPr>
          </a:lstStyle>
          <a:p>
            <a:pPr lvl="0"/>
            <a:r>
              <a:rPr lang="en-US"/>
              <a:t>Click to edit Master text styles</a:t>
            </a:r>
          </a:p>
        </p:txBody>
      </p:sp>
      <p:sp>
        <p:nvSpPr>
          <p:cNvPr id="7" name="Text Placeholder 10"/>
          <p:cNvSpPr>
            <a:spLocks noGrp="1"/>
          </p:cNvSpPr>
          <p:nvPr>
            <p:ph type="body" sz="quarter" idx="14"/>
          </p:nvPr>
        </p:nvSpPr>
        <p:spPr>
          <a:xfrm>
            <a:off x="10469642" y="5"/>
            <a:ext cx="1722361" cy="309639"/>
          </a:xfrm>
        </p:spPr>
        <p:txBody>
          <a:bodyPr/>
          <a:lstStyle>
            <a:lvl1pPr marL="0" indent="0" algn="r">
              <a:spcBef>
                <a:spcPts val="0"/>
              </a:spcBef>
              <a:buNone/>
              <a:defRPr sz="1000">
                <a:solidFill>
                  <a:schemeClr val="tx1"/>
                </a:solidFill>
                <a:latin typeface="Arial" panose="020B0604020202020204" pitchFamily="34" charset="0"/>
                <a:cs typeface="Arial" panose="020B0604020202020204" pitchFamily="34" charset="0"/>
              </a:defRPr>
            </a:lvl1pPr>
            <a:lvl2pPr marL="170274" indent="0">
              <a:spcBef>
                <a:spcPts val="0"/>
              </a:spcBef>
              <a:buNone/>
              <a:defRPr sz="900"/>
            </a:lvl2pPr>
            <a:lvl3pPr marL="345310" indent="0">
              <a:spcBef>
                <a:spcPts val="0"/>
              </a:spcBef>
              <a:buNone/>
              <a:defRPr sz="900"/>
            </a:lvl3pPr>
            <a:lvl4pPr marL="515583" indent="0">
              <a:spcBef>
                <a:spcPts val="0"/>
              </a:spcBef>
              <a:buNone/>
              <a:defRPr sz="900"/>
            </a:lvl4pPr>
            <a:lvl5pPr marL="685858" indent="0">
              <a:spcBef>
                <a:spcPts val="0"/>
              </a:spcBef>
              <a:buNone/>
              <a:defRPr sz="900"/>
            </a:lvl5pPr>
          </a:lstStyle>
          <a:p>
            <a:pPr lvl="0"/>
            <a:r>
              <a:rPr lang="en-US"/>
              <a:t>Click to edit Master text styles</a:t>
            </a:r>
          </a:p>
        </p:txBody>
      </p:sp>
    </p:spTree>
    <p:extLst>
      <p:ext uri="{BB962C8B-B14F-4D97-AF65-F5344CB8AC3E}">
        <p14:creationId xmlns:p14="http://schemas.microsoft.com/office/powerpoint/2010/main" val="158330659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3_Title and Text" userDrawn="1">
  <p:cSld name="3_Title and Text">
    <p:spTree>
      <p:nvGrpSpPr>
        <p:cNvPr id="1" name="Shape 16"/>
        <p:cNvGrpSpPr/>
        <p:nvPr/>
      </p:nvGrpSpPr>
      <p:grpSpPr>
        <a:xfrm>
          <a:off x="0" y="0"/>
          <a:ext cx="0" cy="0"/>
          <a:chOff x="0" y="0"/>
          <a:chExt cx="0" cy="0"/>
        </a:xfrm>
      </p:grpSpPr>
      <p:pic>
        <p:nvPicPr>
          <p:cNvPr id="6" name="Google Shape;20;p14">
            <a:extLst>
              <a:ext uri="{FF2B5EF4-FFF2-40B4-BE49-F238E27FC236}">
                <a16:creationId xmlns:a16="http://schemas.microsoft.com/office/drawing/2014/main" id="{A74F6D87-45E1-3840-A247-E7A32E2319CF}"/>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t="-2312"/>
          <a:stretch>
            <a:fillRect/>
          </a:stretch>
        </p:blipFill>
        <p:spPr bwMode="auto">
          <a:xfrm>
            <a:off x="624419" y="6100763"/>
            <a:ext cx="154516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Google Shape;17;p14"/>
          <p:cNvSpPr txBox="1">
            <a:spLocks noGrp="1"/>
          </p:cNvSpPr>
          <p:nvPr>
            <p:ph type="body" idx="1"/>
          </p:nvPr>
        </p:nvSpPr>
        <p:spPr>
          <a:xfrm>
            <a:off x="489667" y="2152433"/>
            <a:ext cx="11213200" cy="3600000"/>
          </a:xfrm>
          <a:prstGeom prst="rect">
            <a:avLst/>
          </a:prstGeom>
          <a:noFill/>
          <a:ln>
            <a:noFill/>
          </a:ln>
        </p:spPr>
        <p:txBody>
          <a:bodyPr spcFirstLastPara="1" lIns="91425" tIns="45700" rIns="91425" bIns="45700"/>
          <a:lstStyle>
            <a:lvl1pPr marL="457178" marR="0" lvl="0" indent="-228589" algn="l" rtl="0">
              <a:lnSpc>
                <a:spcPct val="100000"/>
              </a:lnSpc>
              <a:spcBef>
                <a:spcPts val="320"/>
              </a:spcBef>
              <a:spcAft>
                <a:spcPts val="0"/>
              </a:spcAft>
              <a:buClr>
                <a:srgbClr val="05416B"/>
              </a:buClr>
              <a:buSzPts val="1600"/>
              <a:buFont typeface="Noto Sans Symbols"/>
              <a:buNone/>
              <a:defRPr sz="1600" b="0" i="0" u="none" strike="noStrike" cap="none">
                <a:solidFill>
                  <a:srgbClr val="05416B"/>
                </a:solidFill>
                <a:latin typeface="Arial Narrow"/>
                <a:ea typeface="Arial Narrow"/>
                <a:cs typeface="Arial Narrow"/>
                <a:sym typeface="Arial Narrow"/>
              </a:defRPr>
            </a:lvl1pPr>
            <a:lvl2pPr marL="914356" marR="0" lvl="1" indent="-330184"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2pPr>
            <a:lvl3pPr marL="1371532" marR="0" lvl="2" indent="-330184" algn="l" rtl="0">
              <a:lnSpc>
                <a:spcPct val="100000"/>
              </a:lnSpc>
              <a:spcBef>
                <a:spcPts val="320"/>
              </a:spcBef>
              <a:spcAft>
                <a:spcPts val="0"/>
              </a:spcAft>
              <a:buClr>
                <a:srgbClr val="05416B"/>
              </a:buClr>
              <a:buSzPts val="1600"/>
              <a:buFont typeface="Noto Sans Symbols"/>
              <a:buChar char="◆"/>
              <a:defRPr sz="1600" b="0" i="0" u="none" strike="noStrike" cap="none">
                <a:solidFill>
                  <a:srgbClr val="05416B"/>
                </a:solidFill>
                <a:latin typeface="Arial Narrow"/>
                <a:ea typeface="Arial Narrow"/>
                <a:cs typeface="Arial Narrow"/>
                <a:sym typeface="Arial Narrow"/>
              </a:defRPr>
            </a:lvl3pPr>
            <a:lvl4pPr marL="1828709" marR="0" lvl="3"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4pPr>
            <a:lvl5pPr marL="2285886" marR="0" lvl="4"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5pPr>
            <a:lvl6pPr marL="2743063" marR="0" lvl="5"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6pPr>
            <a:lvl7pPr marL="3200240" marR="0" lvl="6"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7pPr>
            <a:lvl8pPr marL="3657418" marR="0" lvl="7"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8pPr>
            <a:lvl9pPr marL="4114594" marR="0" lvl="8" indent="-330184" algn="l" rtl="0">
              <a:lnSpc>
                <a:spcPct val="100000"/>
              </a:lnSpc>
              <a:spcBef>
                <a:spcPts val="400"/>
              </a:spcBef>
              <a:spcAft>
                <a:spcPts val="0"/>
              </a:spcAft>
              <a:buClr>
                <a:srgbClr val="05416B"/>
              </a:buClr>
              <a:buSzPts val="1600"/>
              <a:buFont typeface="Arial"/>
              <a:buChar char="●"/>
              <a:defRPr sz="1600" b="0" i="0" u="none" strike="noStrike" cap="none">
                <a:solidFill>
                  <a:srgbClr val="05416B"/>
                </a:solidFill>
                <a:latin typeface="Arial Narrow"/>
                <a:ea typeface="Arial Narrow"/>
                <a:cs typeface="Arial Narrow"/>
                <a:sym typeface="Arial Narrow"/>
              </a:defRPr>
            </a:lvl9pPr>
          </a:lstStyle>
          <a:p>
            <a:endParaRPr dirty="0"/>
          </a:p>
        </p:txBody>
      </p:sp>
      <p:sp>
        <p:nvSpPr>
          <p:cNvPr id="18" name="Google Shape;18;p14"/>
          <p:cNvSpPr txBox="1">
            <a:spLocks noGrp="1"/>
          </p:cNvSpPr>
          <p:nvPr>
            <p:ph type="ctrTitle"/>
          </p:nvPr>
        </p:nvSpPr>
        <p:spPr>
          <a:xfrm>
            <a:off x="479999" y="646992"/>
            <a:ext cx="11213020" cy="576000"/>
          </a:xfrm>
          <a:prstGeom prst="rect">
            <a:avLst/>
          </a:prstGeom>
          <a:noFill/>
          <a:ln>
            <a:noFill/>
          </a:ln>
        </p:spPr>
        <p:txBody>
          <a:bodyPr spcFirstLastPara="1" lIns="91425" tIns="45700" rIns="91425" bIns="45700" anchor="t">
            <a:noAutofit/>
          </a:bodyPr>
          <a:lstStyle>
            <a:lvl1pPr marR="0" lvl="0" algn="l" rtl="0">
              <a:lnSpc>
                <a:spcPct val="80000"/>
              </a:lnSpc>
              <a:spcBef>
                <a:spcPts val="0"/>
              </a:spcBef>
              <a:spcAft>
                <a:spcPts val="0"/>
              </a:spcAft>
              <a:buClr>
                <a:srgbClr val="05416B"/>
              </a:buClr>
              <a:buSzPts val="1400"/>
              <a:buFont typeface="Arial"/>
              <a:buNone/>
              <a:defRPr sz="2800" b="1" i="0" u="none" strike="noStrike" cap="none">
                <a:solidFill>
                  <a:srgbClr val="05416B"/>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81104F"/>
                </a:solidFill>
                <a:latin typeface="Arial Narrow"/>
                <a:ea typeface="Arial Narrow"/>
                <a:cs typeface="Arial Narrow"/>
                <a:sym typeface="Arial Narrow"/>
              </a:defRPr>
            </a:lvl9pPr>
          </a:lstStyle>
          <a:p>
            <a:endParaRPr/>
          </a:p>
        </p:txBody>
      </p:sp>
      <p:sp>
        <p:nvSpPr>
          <p:cNvPr id="19" name="Google Shape;19;p14"/>
          <p:cNvSpPr txBox="1">
            <a:spLocks noGrp="1"/>
          </p:cNvSpPr>
          <p:nvPr>
            <p:ph type="subTitle" idx="2"/>
          </p:nvPr>
        </p:nvSpPr>
        <p:spPr>
          <a:xfrm>
            <a:off x="479999" y="1222992"/>
            <a:ext cx="11213200" cy="600000"/>
          </a:xfrm>
          <a:prstGeom prst="rect">
            <a:avLst/>
          </a:prstGeom>
          <a:noFill/>
          <a:ln>
            <a:noFill/>
          </a:ln>
        </p:spPr>
        <p:txBody>
          <a:bodyPr spcFirstLastPara="1" lIns="91425" tIns="45700" rIns="91425" bIns="45700"/>
          <a:lstStyle>
            <a:lvl1pPr marR="0" lvl="0" algn="l" rtl="0">
              <a:lnSpc>
                <a:spcPct val="100000"/>
              </a:lnSpc>
              <a:spcBef>
                <a:spcPts val="400"/>
              </a:spcBef>
              <a:spcAft>
                <a:spcPts val="0"/>
              </a:spcAft>
              <a:buClr>
                <a:srgbClr val="05416B"/>
              </a:buClr>
              <a:buSzPts val="700"/>
              <a:buFont typeface="Noto Sans Symbols"/>
              <a:buNone/>
              <a:defRPr sz="2000" b="0" i="0" u="none" strike="noStrike" cap="none">
                <a:solidFill>
                  <a:srgbClr val="05416B"/>
                </a:solidFill>
                <a:latin typeface="Arial Narrow"/>
                <a:ea typeface="Arial Narrow"/>
                <a:cs typeface="Arial Narrow"/>
                <a:sym typeface="Arial Narrow"/>
              </a:defRPr>
            </a:lvl1pPr>
            <a:lvl2pPr marR="0" lvl="1" algn="l" rtl="0">
              <a:lnSpc>
                <a:spcPct val="100000"/>
              </a:lnSpc>
              <a:spcBef>
                <a:spcPts val="320"/>
              </a:spcBef>
              <a:spcAft>
                <a:spcPts val="0"/>
              </a:spcAft>
              <a:buClr>
                <a:schemeClr val="dk1"/>
              </a:buClr>
              <a:buSzPts val="560"/>
              <a:buFont typeface="Noto Sans Symbols"/>
              <a:buNone/>
              <a:defRPr sz="1600" b="0" i="0" u="none" strike="noStrike" cap="none">
                <a:solidFill>
                  <a:srgbClr val="888888"/>
                </a:solidFill>
                <a:latin typeface="Arial Narrow"/>
                <a:ea typeface="Arial Narrow"/>
                <a:cs typeface="Arial Narrow"/>
                <a:sym typeface="Arial Narrow"/>
              </a:defRPr>
            </a:lvl2pPr>
            <a:lvl3pPr marR="0" lvl="2" algn="l" rtl="0">
              <a:lnSpc>
                <a:spcPct val="100000"/>
              </a:lnSpc>
              <a:spcBef>
                <a:spcPts val="320"/>
              </a:spcBef>
              <a:spcAft>
                <a:spcPts val="0"/>
              </a:spcAft>
              <a:buClr>
                <a:schemeClr val="dk1"/>
              </a:buClr>
              <a:buSzPts val="560"/>
              <a:buFont typeface="Noto Sans Symbols"/>
              <a:buNone/>
              <a:defRPr sz="1600" b="0" i="0" u="none" strike="noStrike" cap="none">
                <a:solidFill>
                  <a:srgbClr val="888888"/>
                </a:solidFill>
                <a:latin typeface="Arial Narrow"/>
                <a:ea typeface="Arial Narrow"/>
                <a:cs typeface="Arial Narrow"/>
                <a:sym typeface="Arial Narrow"/>
              </a:defRPr>
            </a:lvl3pPr>
            <a:lvl4pPr marR="0" lvl="3"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4pPr>
            <a:lvl5pPr marR="0" lvl="4"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5pPr>
            <a:lvl6pPr marR="0" lvl="5"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6pPr>
            <a:lvl7pPr marR="0" lvl="6"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7pPr>
            <a:lvl8pPr marR="0" lvl="7"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8pPr>
            <a:lvl9pPr marR="0" lvl="8"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Narrow"/>
                <a:ea typeface="Arial Narrow"/>
                <a:cs typeface="Arial Narrow"/>
                <a:sym typeface="Arial Narrow"/>
              </a:defRPr>
            </a:lvl9pPr>
          </a:lstStyle>
          <a:p>
            <a:endParaRPr/>
          </a:p>
        </p:txBody>
      </p:sp>
      <p:sp>
        <p:nvSpPr>
          <p:cNvPr id="3" name="Text Placeholder 2"/>
          <p:cNvSpPr>
            <a:spLocks noGrp="1"/>
          </p:cNvSpPr>
          <p:nvPr>
            <p:ph type="body" sz="quarter" idx="10"/>
          </p:nvPr>
        </p:nvSpPr>
        <p:spPr>
          <a:xfrm>
            <a:off x="2700867" y="5973238"/>
            <a:ext cx="9002184" cy="884767"/>
          </a:xfrm>
          <a:prstGeom prst="rect">
            <a:avLst/>
          </a:prstGeom>
        </p:spPr>
        <p:txBody>
          <a:bodyPr anchor="b"/>
          <a:lstStyle>
            <a:lvl1pPr algn="r">
              <a:defRPr sz="1000">
                <a:latin typeface="Arial Narrow" panose="020B0606020202030204" pitchFamily="34" charset="0"/>
              </a:defRPr>
            </a:lvl1pPr>
          </a:lstStyle>
          <a:p>
            <a:pPr lvl="0"/>
            <a:r>
              <a:rPr lang="en-US"/>
              <a:t>Click to edit Master text styles</a:t>
            </a:r>
          </a:p>
        </p:txBody>
      </p:sp>
    </p:spTree>
    <p:extLst>
      <p:ext uri="{BB962C8B-B14F-4D97-AF65-F5344CB8AC3E}">
        <p14:creationId xmlns:p14="http://schemas.microsoft.com/office/powerpoint/2010/main" val="2319307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eme Slide">
    <p:spTree>
      <p:nvGrpSpPr>
        <p:cNvPr id="1" name=""/>
        <p:cNvGrpSpPr/>
        <p:nvPr/>
      </p:nvGrpSpPr>
      <p:grpSpPr>
        <a:xfrm>
          <a:off x="0" y="0"/>
          <a:ext cx="0" cy="0"/>
          <a:chOff x="0" y="0"/>
          <a:chExt cx="0" cy="0"/>
        </a:xfrm>
      </p:grpSpPr>
      <p:pic>
        <p:nvPicPr>
          <p:cNvPr id="6" name="Picture 2" descr="C:\Users\paul.keddy\Documents\My Projects\150207174 - Lilly HR+ HER2- Early BC Curriculum\150207174_HR+HER2-_breast_202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9121967" y="-9113"/>
            <a:ext cx="4979624" cy="688364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dirty="0">
              <a:solidFill>
                <a:prstClr val="white"/>
              </a:solidFill>
            </a:endParaRPr>
          </a:p>
        </p:txBody>
      </p:sp>
      <p:sp>
        <p:nvSpPr>
          <p:cNvPr id="4" name="Text Placeholder 3"/>
          <p:cNvSpPr>
            <a:spLocks noGrp="1"/>
          </p:cNvSpPr>
          <p:nvPr>
            <p:ph type="body" sz="quarter" idx="10" hasCustomPrompt="1"/>
          </p:nvPr>
        </p:nvSpPr>
        <p:spPr>
          <a:xfrm>
            <a:off x="709615" y="533401"/>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pic>
        <p:nvPicPr>
          <p:cNvPr id="7" name="Picture 6"/>
          <p:cNvPicPr>
            <a:picLocks noChangeAspect="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10297" y="5847080"/>
            <a:ext cx="2228212" cy="720000"/>
          </a:xfrm>
          <a:prstGeom prst="rect">
            <a:avLst/>
          </a:prstGeom>
        </p:spPr>
      </p:pic>
    </p:spTree>
    <p:extLst>
      <p:ext uri="{BB962C8B-B14F-4D97-AF65-F5344CB8AC3E}">
        <p14:creationId xmlns:p14="http://schemas.microsoft.com/office/powerpoint/2010/main" val="2616068691"/>
      </p:ext>
    </p:extLst>
  </p:cSld>
  <p:clrMapOvr>
    <a:masterClrMapping/>
  </p:clrMapOvr>
  <p:hf sldNum="0" hdr="0" dt="0"/>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93"/>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8867" indent="0" algn="ctr">
              <a:buNone/>
              <a:defRPr>
                <a:solidFill>
                  <a:schemeClr val="tx1">
                    <a:tint val="75000"/>
                  </a:schemeClr>
                </a:solidFill>
              </a:defRPr>
            </a:lvl2pPr>
            <a:lvl3pPr marL="1217820" indent="0" algn="ctr">
              <a:buNone/>
              <a:defRPr>
                <a:solidFill>
                  <a:schemeClr val="tx1">
                    <a:tint val="75000"/>
                  </a:schemeClr>
                </a:solidFill>
              </a:defRPr>
            </a:lvl3pPr>
            <a:lvl4pPr marL="1826714" indent="0" algn="ctr">
              <a:buNone/>
              <a:defRPr>
                <a:solidFill>
                  <a:schemeClr val="tx1">
                    <a:tint val="75000"/>
                  </a:schemeClr>
                </a:solidFill>
              </a:defRPr>
            </a:lvl4pPr>
            <a:lvl5pPr marL="2435638" indent="0" algn="ctr">
              <a:buNone/>
              <a:defRPr>
                <a:solidFill>
                  <a:schemeClr val="tx1">
                    <a:tint val="75000"/>
                  </a:schemeClr>
                </a:solidFill>
              </a:defRPr>
            </a:lvl5pPr>
            <a:lvl6pPr marL="3044504" indent="0" algn="ctr">
              <a:buNone/>
              <a:defRPr>
                <a:solidFill>
                  <a:schemeClr val="tx1">
                    <a:tint val="75000"/>
                  </a:schemeClr>
                </a:solidFill>
              </a:defRPr>
            </a:lvl6pPr>
            <a:lvl7pPr marL="3653371" indent="0" algn="ctr">
              <a:buNone/>
              <a:defRPr>
                <a:solidFill>
                  <a:schemeClr val="tx1">
                    <a:tint val="75000"/>
                  </a:schemeClr>
                </a:solidFill>
              </a:defRPr>
            </a:lvl7pPr>
            <a:lvl8pPr marL="4262293" indent="0" algn="ctr">
              <a:buNone/>
              <a:defRPr>
                <a:solidFill>
                  <a:schemeClr val="tx1">
                    <a:tint val="75000"/>
                  </a:schemeClr>
                </a:solidFill>
              </a:defRPr>
            </a:lvl8pPr>
            <a:lvl9pPr marL="4871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5" name="Footer Placeholder 4"/>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283891658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5" name="Footer Placeholder 4"/>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176871355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8867" indent="0">
              <a:buNone/>
              <a:defRPr sz="2400">
                <a:solidFill>
                  <a:schemeClr val="tx1">
                    <a:tint val="75000"/>
                  </a:schemeClr>
                </a:solidFill>
              </a:defRPr>
            </a:lvl2pPr>
            <a:lvl3pPr marL="1217820" indent="0">
              <a:buNone/>
              <a:defRPr sz="2133">
                <a:solidFill>
                  <a:schemeClr val="tx1">
                    <a:tint val="75000"/>
                  </a:schemeClr>
                </a:solidFill>
              </a:defRPr>
            </a:lvl3pPr>
            <a:lvl4pPr marL="1826714" indent="0">
              <a:buNone/>
              <a:defRPr sz="1867">
                <a:solidFill>
                  <a:schemeClr val="tx1">
                    <a:tint val="75000"/>
                  </a:schemeClr>
                </a:solidFill>
              </a:defRPr>
            </a:lvl4pPr>
            <a:lvl5pPr marL="2435638" indent="0">
              <a:buNone/>
              <a:defRPr sz="1867">
                <a:solidFill>
                  <a:schemeClr val="tx1">
                    <a:tint val="75000"/>
                  </a:schemeClr>
                </a:solidFill>
              </a:defRPr>
            </a:lvl5pPr>
            <a:lvl6pPr marL="3044504" indent="0">
              <a:buNone/>
              <a:defRPr sz="1867">
                <a:solidFill>
                  <a:schemeClr val="tx1">
                    <a:tint val="75000"/>
                  </a:schemeClr>
                </a:solidFill>
              </a:defRPr>
            </a:lvl6pPr>
            <a:lvl7pPr marL="3653371" indent="0">
              <a:buNone/>
              <a:defRPr sz="1867">
                <a:solidFill>
                  <a:schemeClr val="tx1">
                    <a:tint val="75000"/>
                  </a:schemeClr>
                </a:solidFill>
              </a:defRPr>
            </a:lvl7pPr>
            <a:lvl8pPr marL="4262293" indent="0">
              <a:buNone/>
              <a:defRPr sz="1867">
                <a:solidFill>
                  <a:schemeClr val="tx1">
                    <a:tint val="75000"/>
                  </a:schemeClr>
                </a:solidFill>
              </a:defRPr>
            </a:lvl8pPr>
            <a:lvl9pPr marL="4871200"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5" name="Footer Placeholder 4"/>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307052734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6" name="Footer Placeholder 5"/>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33895181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8867" indent="0">
              <a:buNone/>
              <a:defRPr sz="2667" b="1"/>
            </a:lvl2pPr>
            <a:lvl3pPr marL="1217820" indent="0">
              <a:buNone/>
              <a:defRPr sz="2400" b="1"/>
            </a:lvl3pPr>
            <a:lvl4pPr marL="1826714" indent="0">
              <a:buNone/>
              <a:defRPr sz="2133" b="1"/>
            </a:lvl4pPr>
            <a:lvl5pPr marL="2435638" indent="0">
              <a:buNone/>
              <a:defRPr sz="2133" b="1"/>
            </a:lvl5pPr>
            <a:lvl6pPr marL="3044504" indent="0">
              <a:buNone/>
              <a:defRPr sz="2133" b="1"/>
            </a:lvl6pPr>
            <a:lvl7pPr marL="3653371" indent="0">
              <a:buNone/>
              <a:defRPr sz="2133" b="1"/>
            </a:lvl7pPr>
            <a:lvl8pPr marL="4262293" indent="0">
              <a:buNone/>
              <a:defRPr sz="2133" b="1"/>
            </a:lvl8pPr>
            <a:lvl9pPr marL="4871200"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37" y="1535113"/>
            <a:ext cx="5389033" cy="639763"/>
          </a:xfrm>
        </p:spPr>
        <p:txBody>
          <a:bodyPr anchor="b"/>
          <a:lstStyle>
            <a:lvl1pPr marL="0" indent="0">
              <a:buNone/>
              <a:defRPr sz="3200" b="1"/>
            </a:lvl1pPr>
            <a:lvl2pPr marL="608867" indent="0">
              <a:buNone/>
              <a:defRPr sz="2667" b="1"/>
            </a:lvl2pPr>
            <a:lvl3pPr marL="1217820" indent="0">
              <a:buNone/>
              <a:defRPr sz="2400" b="1"/>
            </a:lvl3pPr>
            <a:lvl4pPr marL="1826714" indent="0">
              <a:buNone/>
              <a:defRPr sz="2133" b="1"/>
            </a:lvl4pPr>
            <a:lvl5pPr marL="2435638" indent="0">
              <a:buNone/>
              <a:defRPr sz="2133" b="1"/>
            </a:lvl5pPr>
            <a:lvl6pPr marL="3044504" indent="0">
              <a:buNone/>
              <a:defRPr sz="2133" b="1"/>
            </a:lvl6pPr>
            <a:lvl7pPr marL="3653371" indent="0">
              <a:buNone/>
              <a:defRPr sz="2133" b="1"/>
            </a:lvl7pPr>
            <a:lvl8pPr marL="4262293" indent="0">
              <a:buNone/>
              <a:defRPr sz="2133" b="1"/>
            </a:lvl8pPr>
            <a:lvl9pPr marL="4871200"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437"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8" name="Footer Placeholder 7"/>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9" name="Slide Number Placeholder 8"/>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263304662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4" name="Footer Placeholder 3"/>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5" name="Slide Number Placeholder 4"/>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353952465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3" name="Footer Placeholder 2"/>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4" name="Slide Number Placeholder 3"/>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410191220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118"/>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4"/>
            <a:ext cx="4011084" cy="4691063"/>
          </a:xfrm>
        </p:spPr>
        <p:txBody>
          <a:bodyPr/>
          <a:lstStyle>
            <a:lvl1pPr marL="0" indent="0">
              <a:buNone/>
              <a:defRPr sz="1867"/>
            </a:lvl1pPr>
            <a:lvl2pPr marL="608867" indent="0">
              <a:buNone/>
              <a:defRPr sz="1600"/>
            </a:lvl2pPr>
            <a:lvl3pPr marL="1217820" indent="0">
              <a:buNone/>
              <a:defRPr sz="1333"/>
            </a:lvl3pPr>
            <a:lvl4pPr marL="1826714" indent="0">
              <a:buNone/>
              <a:defRPr sz="1200"/>
            </a:lvl4pPr>
            <a:lvl5pPr marL="2435638" indent="0">
              <a:buNone/>
              <a:defRPr sz="1200"/>
            </a:lvl5pPr>
            <a:lvl6pPr marL="3044504" indent="0">
              <a:buNone/>
              <a:defRPr sz="1200"/>
            </a:lvl6pPr>
            <a:lvl7pPr marL="3653371" indent="0">
              <a:buNone/>
              <a:defRPr sz="1200"/>
            </a:lvl7pPr>
            <a:lvl8pPr marL="4262293" indent="0">
              <a:buNone/>
              <a:defRPr sz="1200"/>
            </a:lvl8pPr>
            <a:lvl9pPr marL="4871200"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6" name="Footer Placeholder 5"/>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194624757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8867" indent="0">
              <a:buNone/>
              <a:defRPr sz="3733"/>
            </a:lvl2pPr>
            <a:lvl3pPr marL="1217820" indent="0">
              <a:buNone/>
              <a:defRPr sz="3200"/>
            </a:lvl3pPr>
            <a:lvl4pPr marL="1826714" indent="0">
              <a:buNone/>
              <a:defRPr sz="2667"/>
            </a:lvl4pPr>
            <a:lvl5pPr marL="2435638" indent="0">
              <a:buNone/>
              <a:defRPr sz="2667"/>
            </a:lvl5pPr>
            <a:lvl6pPr marL="3044504" indent="0">
              <a:buNone/>
              <a:defRPr sz="2667"/>
            </a:lvl6pPr>
            <a:lvl7pPr marL="3653371" indent="0">
              <a:buNone/>
              <a:defRPr sz="2667"/>
            </a:lvl7pPr>
            <a:lvl8pPr marL="4262293" indent="0">
              <a:buNone/>
              <a:defRPr sz="2667"/>
            </a:lvl8pPr>
            <a:lvl9pPr marL="4871200" indent="0">
              <a:buNone/>
              <a:defRPr sz="2667"/>
            </a:lvl9pPr>
          </a:lstStyle>
          <a:p>
            <a:endParaRPr lang="en-US"/>
          </a:p>
        </p:txBody>
      </p:sp>
      <p:sp>
        <p:nvSpPr>
          <p:cNvPr id="4" name="Text Placeholder 3"/>
          <p:cNvSpPr>
            <a:spLocks noGrp="1"/>
          </p:cNvSpPr>
          <p:nvPr>
            <p:ph type="body" sz="half" idx="2"/>
          </p:nvPr>
        </p:nvSpPr>
        <p:spPr>
          <a:xfrm>
            <a:off x="2389717" y="5367405"/>
            <a:ext cx="7315200" cy="804863"/>
          </a:xfrm>
        </p:spPr>
        <p:txBody>
          <a:bodyPr/>
          <a:lstStyle>
            <a:lvl1pPr marL="0" indent="0">
              <a:buNone/>
              <a:defRPr sz="1867"/>
            </a:lvl1pPr>
            <a:lvl2pPr marL="608867" indent="0">
              <a:buNone/>
              <a:defRPr sz="1600"/>
            </a:lvl2pPr>
            <a:lvl3pPr marL="1217820" indent="0">
              <a:buNone/>
              <a:defRPr sz="1333"/>
            </a:lvl3pPr>
            <a:lvl4pPr marL="1826714" indent="0">
              <a:buNone/>
              <a:defRPr sz="1200"/>
            </a:lvl4pPr>
            <a:lvl5pPr marL="2435638" indent="0">
              <a:buNone/>
              <a:defRPr sz="1200"/>
            </a:lvl5pPr>
            <a:lvl6pPr marL="3044504" indent="0">
              <a:buNone/>
              <a:defRPr sz="1200"/>
            </a:lvl6pPr>
            <a:lvl7pPr marL="3653371" indent="0">
              <a:buNone/>
              <a:defRPr sz="1200"/>
            </a:lvl7pPr>
            <a:lvl8pPr marL="4262293" indent="0">
              <a:buNone/>
              <a:defRPr sz="1200"/>
            </a:lvl8pPr>
            <a:lvl9pPr marL="4871200"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6" name="Footer Placeholder 5"/>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371332891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5" name="Footer Placeholder 4"/>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34824319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OnD_Theme Slide">
    <p:spTree>
      <p:nvGrpSpPr>
        <p:cNvPr id="1" name=""/>
        <p:cNvGrpSpPr/>
        <p:nvPr/>
      </p:nvGrpSpPr>
      <p:grpSpPr>
        <a:xfrm>
          <a:off x="0" y="0"/>
          <a:ext cx="0" cy="0"/>
          <a:chOff x="0" y="0"/>
          <a:chExt cx="0" cy="0"/>
        </a:xfrm>
      </p:grpSpPr>
      <p:pic>
        <p:nvPicPr>
          <p:cNvPr id="5" name="Picture 2" descr="C:\Users\paul.keddy\Documents\My Projects\150207174 - Lilly HR+ HER2- Early BC Curriculum\150207174_HR+HER2-_breast_202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9121967" y="-9113"/>
            <a:ext cx="4979624" cy="688364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dirty="0">
              <a:solidFill>
                <a:prstClr val="white"/>
              </a:solidFill>
            </a:endParaRPr>
          </a:p>
        </p:txBody>
      </p:sp>
    </p:spTree>
    <p:extLst>
      <p:ext uri="{BB962C8B-B14F-4D97-AF65-F5344CB8AC3E}">
        <p14:creationId xmlns:p14="http://schemas.microsoft.com/office/powerpoint/2010/main" val="2139174796"/>
      </p:ext>
    </p:extLst>
  </p:cSld>
  <p:clrMapOvr>
    <a:overrideClrMapping bg1="lt1" tx1="dk1" bg2="lt2" tx2="dk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lIns="91352" tIns="45676" rIns="91352" bIns="45676"/>
          <a:lstStyle/>
          <a:p>
            <a:endParaRPr lang="en-US"/>
          </a:p>
        </p:txBody>
      </p:sp>
      <p:sp>
        <p:nvSpPr>
          <p:cNvPr id="5" name="Footer Placeholder 4"/>
          <p:cNvSpPr>
            <a:spLocks noGrp="1"/>
          </p:cNvSpPr>
          <p:nvPr>
            <p:ph type="ftr" sz="quarter" idx="11"/>
          </p:nvPr>
        </p:nvSpPr>
        <p:spPr>
          <a:xfrm>
            <a:off x="2078551" y="4268427"/>
            <a:ext cx="10679832" cy="980799"/>
          </a:xfrm>
          <a:prstGeom prst="rect">
            <a:avLst/>
          </a:prstGeom>
        </p:spPr>
        <p:txBody>
          <a:bodyPr lIns="91352" tIns="45676" rIns="91352" bIns="45676"/>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352" tIns="45676" rIns="91352" bIns="45676"/>
          <a:lstStyle/>
          <a:p>
            <a:fld id="{2DA5B6CA-9A34-F44A-9741-5EAC6709D580}" type="slidenum">
              <a:rPr lang="en-US" smtClean="0"/>
              <a:t>‹#›</a:t>
            </a:fld>
            <a:endParaRPr lang="en-US"/>
          </a:p>
        </p:txBody>
      </p:sp>
    </p:spTree>
    <p:extLst>
      <p:ext uri="{BB962C8B-B14F-4D97-AF65-F5344CB8AC3E}">
        <p14:creationId xmlns:p14="http://schemas.microsoft.com/office/powerpoint/2010/main" val="422920799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endParaRPr lang="en-US" dirty="0"/>
          </a:p>
        </p:txBody>
      </p:sp>
      <p:cxnSp>
        <p:nvCxnSpPr>
          <p:cNvPr id="12" name="Straight Connector 11"/>
          <p:cNvCxnSpPr/>
          <p:nvPr userDrawn="1"/>
        </p:nvCxnSpPr>
        <p:spPr>
          <a:xfrm>
            <a:off x="838200" y="621121"/>
            <a:ext cx="10515600" cy="0"/>
          </a:xfrm>
          <a:prstGeom prst="line">
            <a:avLst/>
          </a:prstGeom>
          <a:ln w="6350">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6" name="Content Placeholder 15"/>
          <p:cNvSpPr>
            <a:spLocks noGrp="1"/>
          </p:cNvSpPr>
          <p:nvPr>
            <p:ph sz="quarter" idx="13" hasCustomPrompt="1"/>
          </p:nvPr>
        </p:nvSpPr>
        <p:spPr>
          <a:xfrm>
            <a:off x="753136" y="381002"/>
            <a:ext cx="2436813" cy="239713"/>
          </a:xfrm>
        </p:spPr>
        <p:txBody>
          <a:bodyPr>
            <a:noAutofit/>
          </a:bodyPr>
          <a:lstStyle>
            <a:lvl1pPr marL="0" indent="0">
              <a:buNone/>
              <a:defRPr sz="1200" baseline="0"/>
            </a:lvl1pPr>
          </a:lstStyle>
          <a:p>
            <a:pPr marL="228589" marR="0" lvl="0" indent="-228589" algn="l" defTabSz="914354" rtl="0" eaLnBrk="1" fontAlgn="auto" latinLnBrk="0" hangingPunct="1">
              <a:lnSpc>
                <a:spcPct val="90000"/>
              </a:lnSpc>
              <a:spcBef>
                <a:spcPts val="1000"/>
              </a:spcBef>
              <a:spcAft>
                <a:spcPts val="0"/>
              </a:spcAft>
              <a:buClrTx/>
              <a:buSzTx/>
              <a:tabLst/>
              <a:defRPr/>
            </a:pPr>
            <a:r>
              <a:rPr lang="en-US" dirty="0"/>
              <a:t>SECTION HEADIN</a:t>
            </a:r>
          </a:p>
        </p:txBody>
      </p:sp>
      <p:sp>
        <p:nvSpPr>
          <p:cNvPr id="18" name="Content Placeholder 17"/>
          <p:cNvSpPr>
            <a:spLocks noGrp="1"/>
          </p:cNvSpPr>
          <p:nvPr>
            <p:ph sz="quarter" idx="14" hasCustomPrompt="1"/>
          </p:nvPr>
        </p:nvSpPr>
        <p:spPr>
          <a:xfrm>
            <a:off x="7177090" y="381002"/>
            <a:ext cx="4273551" cy="239713"/>
          </a:xfrm>
        </p:spPr>
        <p:txBody>
          <a:bodyPr>
            <a:noAutofit/>
          </a:bodyPr>
          <a:lstStyle>
            <a:lvl1pPr marL="0" indent="0" algn="r">
              <a:buNone/>
              <a:defRPr sz="1200"/>
            </a:lvl1pPr>
          </a:lstStyle>
          <a:p>
            <a:pPr lvl="0"/>
            <a:r>
              <a:rPr lang="en-US"/>
              <a:t>Meeting Information</a:t>
            </a:r>
          </a:p>
        </p:txBody>
      </p:sp>
    </p:spTree>
    <p:extLst>
      <p:ext uri="{BB962C8B-B14F-4D97-AF65-F5344CB8AC3E}">
        <p14:creationId xmlns:p14="http://schemas.microsoft.com/office/powerpoint/2010/main" val="401591463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201600" y="398360"/>
            <a:ext cx="9941051" cy="1273433"/>
          </a:xfrm>
        </p:spPr>
        <p:txBody>
          <a:bodyPr>
            <a:noAutofit/>
          </a:bodyPr>
          <a:lstStyle>
            <a:lvl1pPr marL="0" indent="0">
              <a:lnSpc>
                <a:spcPct val="85000"/>
              </a:lnSpc>
              <a:buFontTx/>
              <a:buNone/>
              <a:defRPr sz="3400"/>
            </a:lvl1pPr>
            <a:lvl2pPr marL="0" indent="0">
              <a:lnSpc>
                <a:spcPct val="85000"/>
              </a:lnSpc>
              <a:spcBef>
                <a:spcPts val="0"/>
              </a:spcBef>
              <a:buFontTx/>
              <a:buNone/>
              <a:defRPr sz="3400">
                <a:solidFill>
                  <a:schemeClr val="tx2">
                    <a:lumMod val="60000"/>
                    <a:lumOff val="40000"/>
                  </a:schemeClr>
                </a:solidFill>
              </a:defRPr>
            </a:lvl2pPr>
            <a:lvl3pPr marL="0" indent="0">
              <a:lnSpc>
                <a:spcPct val="85000"/>
              </a:lnSpc>
              <a:buFontTx/>
              <a:buNone/>
              <a:defRPr sz="3400"/>
            </a:lvl3pPr>
            <a:lvl4pPr marL="0" indent="0">
              <a:lnSpc>
                <a:spcPct val="85000"/>
              </a:lnSpc>
              <a:buFontTx/>
              <a:buNone/>
              <a:defRPr sz="3400"/>
            </a:lvl4pPr>
            <a:lvl5pPr marL="0" indent="0">
              <a:lnSpc>
                <a:spcPct val="85000"/>
              </a:lnSpc>
              <a:buFontTx/>
              <a:buNone/>
              <a:defRPr sz="3400"/>
            </a:lvl5pPr>
          </a:lstStyle>
          <a:p>
            <a:pPr lvl="0"/>
            <a:r>
              <a:rPr lang="en-US"/>
              <a:t>Click to edit Master text styles</a:t>
            </a:r>
          </a:p>
          <a:p>
            <a:pPr lvl="1"/>
            <a:r>
              <a:rPr lang="en-US"/>
              <a:t>Second level</a:t>
            </a: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B9B2A88A-9ECB-DF45-A377-2575079D0564}" type="slidenum">
              <a:rPr lang="en-GB" smtClean="0">
                <a:solidFill>
                  <a:srgbClr val="616365"/>
                </a:solidFill>
                <a:latin typeface="Arial"/>
              </a:rPr>
              <a:pPr/>
              <a:t>‹#›</a:t>
            </a:fld>
            <a:endParaRPr lang="en-GB">
              <a:solidFill>
                <a:srgbClr val="616365"/>
              </a:solidFill>
              <a:latin typeface="Arial"/>
            </a:endParaRPr>
          </a:p>
        </p:txBody>
      </p:sp>
    </p:spTree>
    <p:extLst>
      <p:ext uri="{BB962C8B-B14F-4D97-AF65-F5344CB8AC3E}">
        <p14:creationId xmlns:p14="http://schemas.microsoft.com/office/powerpoint/2010/main" val="304728898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6"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5" name="TextBox 4"/>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dirty="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4" name="Title 3">
            <a:extLst>
              <a:ext uri="{FF2B5EF4-FFF2-40B4-BE49-F238E27FC236}">
                <a16:creationId xmlns:a16="http://schemas.microsoft.com/office/drawing/2014/main" id="{1F6D173B-A9C0-FA44-834F-7AEED3038A93}"/>
              </a:ext>
            </a:extLst>
          </p:cNvPr>
          <p:cNvSpPr>
            <a:spLocks noGrp="1"/>
          </p:cNvSpPr>
          <p:nvPr>
            <p:ph type="title"/>
          </p:nvPr>
        </p:nvSpPr>
        <p:spPr>
          <a:xfrm>
            <a:off x="256035" y="126551"/>
            <a:ext cx="9385679" cy="1100365"/>
          </a:xfrm>
        </p:spPr>
        <p:txBody>
          <a:bodyPr/>
          <a:lstStyle>
            <a:lvl1pPr>
              <a:defRPr sz="3733" b="0"/>
            </a:lvl1pPr>
          </a:lstStyle>
          <a:p>
            <a:r>
              <a:rPr lang="en-US" dirty="0"/>
              <a:t>Click to edit Master title style</a:t>
            </a:r>
          </a:p>
        </p:txBody>
      </p:sp>
    </p:spTree>
    <p:extLst>
      <p:ext uri="{BB962C8B-B14F-4D97-AF65-F5344CB8AC3E}">
        <p14:creationId xmlns:p14="http://schemas.microsoft.com/office/powerpoint/2010/main" val="228948330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6779F1-D5B0-4077-82CC-1EA6A854AEE6}"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15526535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6779F1-D5B0-4077-82CC-1EA6A854AEE6}"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34895965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6779F1-D5B0-4077-82CC-1EA6A854AEE6}"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161159987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6779F1-D5B0-4077-82CC-1EA6A854AEE6}" type="datetimeFigureOut">
              <a:rPr lang="en-US" smtClean="0"/>
              <a:t>2/16/22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377826882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6779F1-D5B0-4077-82CC-1EA6A854AEE6}" type="datetimeFigureOut">
              <a:rPr lang="en-US" smtClean="0"/>
              <a:t>2/16/22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230091175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6779F1-D5B0-4077-82CC-1EA6A854AEE6}" type="datetimeFigureOut">
              <a:rPr lang="en-US" smtClean="0"/>
              <a:t>2/16/22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2468530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5" name="Rectangle 4"/>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dirty="0">
              <a:solidFill>
                <a:prstClr val="white"/>
              </a:solidFill>
            </a:endParaRPr>
          </a:p>
        </p:txBody>
      </p:sp>
      <p:sp>
        <p:nvSpPr>
          <p:cNvPr id="12" name="Rectangle 11"/>
          <p:cNvSpPr/>
          <p:nvPr userDrawn="1"/>
        </p:nvSpPr>
        <p:spPr>
          <a:xfrm>
            <a:off x="0" y="3585"/>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a:solidFill>
                <a:prstClr val="white"/>
              </a:solidFill>
            </a:endParaRPr>
          </a:p>
        </p:txBody>
      </p:sp>
      <p:sp>
        <p:nvSpPr>
          <p:cNvPr id="2"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5333" b="1">
                <a:solidFill>
                  <a:schemeClr val="bg1"/>
                </a:solidFill>
              </a:defRPr>
            </a:lvl1pPr>
          </a:lstStyle>
          <a:p>
            <a:r>
              <a:rPr lang="en-US" dirty="0"/>
              <a:t>Click to edit Master title style</a:t>
            </a:r>
            <a:br>
              <a:rPr lang="en-US" dirty="0"/>
            </a:br>
            <a:br>
              <a:rPr lang="en-US" dirty="0"/>
            </a:br>
            <a:endParaRPr lang="en-US" dirty="0"/>
          </a:p>
        </p:txBody>
      </p:sp>
      <p:pic>
        <p:nvPicPr>
          <p:cNvPr id="8" name="Picture 7"/>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5" y="5847080"/>
            <a:ext cx="2228212" cy="720000"/>
          </a:xfrm>
          <a:prstGeom prst="rect">
            <a:avLst/>
          </a:prstGeom>
        </p:spPr>
      </p:pic>
    </p:spTree>
    <p:extLst>
      <p:ext uri="{BB962C8B-B14F-4D97-AF65-F5344CB8AC3E}">
        <p14:creationId xmlns:p14="http://schemas.microsoft.com/office/powerpoint/2010/main" val="277480288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6779F1-D5B0-4077-82CC-1EA6A854AEE6}" type="datetimeFigureOut">
              <a:rPr lang="en-US" smtClean="0"/>
              <a:t>2/16/22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68716387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6779F1-D5B0-4077-82CC-1EA6A854AEE6}" type="datetimeFigureOut">
              <a:rPr lang="en-US" smtClean="0"/>
              <a:t>2/16/22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182010484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6779F1-D5B0-4077-82CC-1EA6A854AEE6}" type="datetimeFigureOut">
              <a:rPr lang="en-US" smtClean="0"/>
              <a:t>2/16/22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224513784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6779F1-D5B0-4077-82CC-1EA6A854AEE6}"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296813316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6779F1-D5B0-4077-82CC-1EA6A854AEE6}"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BC1D0-ACBC-440A-A20A-5F1DFE58A96D}" type="slidenum">
              <a:rPr lang="en-US" smtClean="0"/>
              <a:t>‹#›</a:t>
            </a:fld>
            <a:endParaRPr lang="en-US"/>
          </a:p>
        </p:txBody>
      </p:sp>
    </p:spTree>
    <p:extLst>
      <p:ext uri="{BB962C8B-B14F-4D97-AF65-F5344CB8AC3E}">
        <p14:creationId xmlns:p14="http://schemas.microsoft.com/office/powerpoint/2010/main" val="23200212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FFBAD49-1F68-914B-9DFB-5D552C1A2BEB}" type="slidenum">
              <a:rPr lang="en-US" smtClean="0"/>
              <a:pPr/>
              <a:t>‹#›</a:t>
            </a:fld>
            <a:endParaRPr lang="en-US" dirty="0"/>
          </a:p>
        </p:txBody>
      </p:sp>
      <p:sp>
        <p:nvSpPr>
          <p:cNvPr id="4" name="Footer Placeholder 3">
            <a:extLst>
              <a:ext uri="{FF2B5EF4-FFF2-40B4-BE49-F238E27FC236}">
                <a16:creationId xmlns:a16="http://schemas.microsoft.com/office/drawing/2014/main" id="{46298265-B5DE-D240-8D91-37682A64E976}"/>
              </a:ext>
            </a:extLst>
          </p:cNvPr>
          <p:cNvSpPr>
            <a:spLocks noGrp="1"/>
          </p:cNvSpPr>
          <p:nvPr>
            <p:ph type="ftr" sz="quarter" idx="13"/>
          </p:nvPr>
        </p:nvSpPr>
        <p:spPr/>
        <p:txBody>
          <a:bodyPr/>
          <a:lstStyle/>
          <a:p>
            <a:r>
              <a:rPr lang="en-US"/>
              <a:t>Alison N. Schwartz, MS, LGC</a:t>
            </a:r>
            <a:endParaRPr lang="en-US" dirty="0"/>
          </a:p>
        </p:txBody>
      </p:sp>
      <p:sp>
        <p:nvSpPr>
          <p:cNvPr id="11" name="Title Placeholder 1">
            <a:extLst>
              <a:ext uri="{FF2B5EF4-FFF2-40B4-BE49-F238E27FC236}">
                <a16:creationId xmlns:a16="http://schemas.microsoft.com/office/drawing/2014/main" id="{55AC5C18-4706-7646-9E83-C749BCC1B1A1}"/>
              </a:ext>
            </a:extLst>
          </p:cNvPr>
          <p:cNvSpPr>
            <a:spLocks noGrp="1"/>
          </p:cNvSpPr>
          <p:nvPr>
            <p:ph type="title"/>
          </p:nvPr>
        </p:nvSpPr>
        <p:spPr>
          <a:xfrm>
            <a:off x="305556" y="215901"/>
            <a:ext cx="10124323" cy="1208279"/>
          </a:xfrm>
          <a:prstGeom prst="rect">
            <a:avLst/>
          </a:prstGeom>
          <a:noFill/>
        </p:spPr>
        <p:txBody>
          <a:bodyPr vert="horz" lIns="0" tIns="0" rIns="0" bIns="0" rtlCol="0" anchor="ctr">
            <a:normAutofit/>
          </a:bodyPr>
          <a:lstStyle/>
          <a:p>
            <a:endParaRPr lang="en-US" dirty="0"/>
          </a:p>
        </p:txBody>
      </p:sp>
      <p:sp>
        <p:nvSpPr>
          <p:cNvPr id="13" name="Text Placeholder 12">
            <a:extLst>
              <a:ext uri="{FF2B5EF4-FFF2-40B4-BE49-F238E27FC236}">
                <a16:creationId xmlns:a16="http://schemas.microsoft.com/office/drawing/2014/main" id="{200DA3F5-A744-CF45-8ACA-18DF51A17D99}"/>
              </a:ext>
            </a:extLst>
          </p:cNvPr>
          <p:cNvSpPr>
            <a:spLocks noGrp="1"/>
          </p:cNvSpPr>
          <p:nvPr>
            <p:ph type="body" sz="quarter" idx="14"/>
          </p:nvPr>
        </p:nvSpPr>
        <p:spPr>
          <a:xfrm>
            <a:off x="305555" y="1603376"/>
            <a:ext cx="10124323"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3863885"/>
      </p:ext>
    </p:extLst>
  </p:cSld>
  <p:clrMapOvr>
    <a:masterClrMapping/>
  </p:clrMapOvr>
  <p:extLst>
    <p:ext uri="{DCECCB84-F9BA-43D5-87BE-67443E8EF086}">
      <p15:sldGuideLst xmlns:p15="http://schemas.microsoft.com/office/powerpoint/2012/main">
        <p15:guide id="1" pos="19969" userDrawn="1">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4B5320-02FA-C647-A6F1-0F705BC54BE9}"/>
              </a:ext>
            </a:extLst>
          </p:cNvPr>
          <p:cNvPicPr>
            <a:picLocks noChangeAspect="1"/>
          </p:cNvPicPr>
          <p:nvPr userDrawn="1"/>
        </p:nvPicPr>
        <p:blipFill>
          <a:blip r:embed="rId2"/>
          <a:stretch>
            <a:fillRect/>
          </a:stretch>
        </p:blipFill>
        <p:spPr>
          <a:xfrm>
            <a:off x="1" y="319923"/>
            <a:ext cx="520700" cy="1485900"/>
          </a:xfrm>
          <a:prstGeom prst="rect">
            <a:avLst/>
          </a:prstGeom>
        </p:spPr>
      </p:pic>
      <p:sp>
        <p:nvSpPr>
          <p:cNvPr id="12" name="Text Placeholder 11">
            <a:extLst>
              <a:ext uri="{FF2B5EF4-FFF2-40B4-BE49-F238E27FC236}">
                <a16:creationId xmlns:a16="http://schemas.microsoft.com/office/drawing/2014/main" id="{E008A089-3E35-D946-9563-F190D3535567}"/>
              </a:ext>
            </a:extLst>
          </p:cNvPr>
          <p:cNvSpPr>
            <a:spLocks noGrp="1"/>
          </p:cNvSpPr>
          <p:nvPr>
            <p:ph type="body" sz="quarter" idx="10" hasCustomPrompt="1"/>
          </p:nvPr>
        </p:nvSpPr>
        <p:spPr>
          <a:xfrm>
            <a:off x="1328738" y="2017974"/>
            <a:ext cx="10025063" cy="4004495"/>
          </a:xfrm>
          <a:prstGeom prst="rect">
            <a:avLst/>
          </a:prstGeom>
        </p:spPr>
        <p:txBody>
          <a:bodyPr anchor="t">
            <a:normAutofit/>
          </a:bodyPr>
          <a:lstStyle>
            <a:lvl1pPr marL="761981" marR="0" indent="-761981" algn="l" defTabSz="914377"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6" name="Text Placeholder 10">
            <a:extLst>
              <a:ext uri="{FF2B5EF4-FFF2-40B4-BE49-F238E27FC236}">
                <a16:creationId xmlns:a16="http://schemas.microsoft.com/office/drawing/2014/main" id="{43BB0DF8-3E0D-5042-957F-5388F78FC0F7}"/>
              </a:ext>
            </a:extLst>
          </p:cNvPr>
          <p:cNvSpPr>
            <a:spLocks noGrp="1"/>
          </p:cNvSpPr>
          <p:nvPr>
            <p:ph type="body" sz="quarter" idx="12" hasCustomPrompt="1"/>
          </p:nvPr>
        </p:nvSpPr>
        <p:spPr>
          <a:xfrm>
            <a:off x="1328738" y="741565"/>
            <a:ext cx="10025063" cy="674688"/>
          </a:xfrm>
          <a:prstGeom prst="rect">
            <a:avLst/>
          </a:prstGeom>
        </p:spPr>
        <p:txBody>
          <a:bodyPr>
            <a:normAutofit/>
          </a:bodyPr>
          <a:lstStyle>
            <a:lvl1pPr marL="0" indent="0">
              <a:buNone/>
              <a:defRPr sz="4000" b="1">
                <a:solidFill>
                  <a:schemeClr val="tx2"/>
                </a:solidFill>
              </a:defRPr>
            </a:lvl1pPr>
          </a:lstStyle>
          <a:p>
            <a:pPr lvl="0"/>
            <a:r>
              <a:rPr lang="en-US" dirty="0"/>
              <a:t>Arial Bold 40pt Title</a:t>
            </a:r>
          </a:p>
        </p:txBody>
      </p:sp>
    </p:spTree>
    <p:extLst>
      <p:ext uri="{BB962C8B-B14F-4D97-AF65-F5344CB8AC3E}">
        <p14:creationId xmlns:p14="http://schemas.microsoft.com/office/powerpoint/2010/main" val="115493238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Title and Content">
  <p:cSld name="2_Title and Content">
    <p:spTree>
      <p:nvGrpSpPr>
        <p:cNvPr id="1" name="Shape 33"/>
        <p:cNvGrpSpPr/>
        <p:nvPr/>
      </p:nvGrpSpPr>
      <p:grpSpPr>
        <a:xfrm>
          <a:off x="0" y="0"/>
          <a:ext cx="0" cy="0"/>
          <a:chOff x="0" y="0"/>
          <a:chExt cx="0" cy="0"/>
        </a:xfrm>
      </p:grpSpPr>
      <p:sp>
        <p:nvSpPr>
          <p:cNvPr id="34" name="Google Shape;34;p109"/>
          <p:cNvSpPr txBox="1">
            <a:spLocks noGrp="1"/>
          </p:cNvSpPr>
          <p:nvPr>
            <p:ph type="body" idx="1"/>
          </p:nvPr>
        </p:nvSpPr>
        <p:spPr>
          <a:xfrm>
            <a:off x="304800" y="1253037"/>
            <a:ext cx="11582400" cy="4830763"/>
          </a:xfrm>
          <a:prstGeom prst="rect">
            <a:avLst/>
          </a:prstGeom>
          <a:noFill/>
          <a:ln>
            <a:noFill/>
          </a:ln>
        </p:spPr>
        <p:txBody>
          <a:bodyPr spcFirstLastPara="1" wrap="square" lIns="91425" tIns="45700" rIns="91425" bIns="45700" anchor="t" anchorCtr="0">
            <a:noAutofit/>
          </a:bodyPr>
          <a:lstStyle>
            <a:lvl1pPr marL="609585" lvl="0" indent="-507987" algn="l">
              <a:lnSpc>
                <a:spcPct val="100000"/>
              </a:lnSpc>
              <a:spcBef>
                <a:spcPts val="0"/>
              </a:spcBef>
              <a:spcAft>
                <a:spcPts val="0"/>
              </a:spcAft>
              <a:buClr>
                <a:schemeClr val="dk1"/>
              </a:buClr>
              <a:buSzPts val="2400"/>
              <a:buFont typeface="Arial"/>
              <a:buChar char="•"/>
              <a:defRPr sz="3200"/>
            </a:lvl1pPr>
            <a:lvl2pPr marL="1219170" lvl="1" indent="-507987" algn="l">
              <a:lnSpc>
                <a:spcPct val="100000"/>
              </a:lnSpc>
              <a:spcBef>
                <a:spcPts val="800"/>
              </a:spcBef>
              <a:spcAft>
                <a:spcPts val="0"/>
              </a:spcAft>
              <a:buClr>
                <a:schemeClr val="dk1"/>
              </a:buClr>
              <a:buSzPts val="2400"/>
              <a:buFont typeface="Arial"/>
              <a:buChar char="–"/>
              <a:defRPr sz="3200"/>
            </a:lvl2pPr>
            <a:lvl3pPr marL="1828754" lvl="2" indent="-447029" algn="l">
              <a:lnSpc>
                <a:spcPct val="100000"/>
              </a:lnSpc>
              <a:spcBef>
                <a:spcPts val="800"/>
              </a:spcBef>
              <a:spcAft>
                <a:spcPts val="0"/>
              </a:spcAft>
              <a:buClr>
                <a:schemeClr val="dk1"/>
              </a:buClr>
              <a:buSzPts val="1680"/>
              <a:buFont typeface="Noto Sans Symbols"/>
              <a:buChar char="⮚"/>
              <a:defRPr sz="3200"/>
            </a:lvl3pPr>
            <a:lvl4pPr marL="2438339" lvl="3" indent="-507987" algn="l">
              <a:spcBef>
                <a:spcPts val="800"/>
              </a:spcBef>
              <a:spcAft>
                <a:spcPts val="0"/>
              </a:spcAft>
              <a:buClr>
                <a:schemeClr val="dk1"/>
              </a:buClr>
              <a:buSzPts val="2400"/>
              <a:buChar char="–"/>
              <a:defRPr sz="3200"/>
            </a:lvl4pPr>
            <a:lvl5pPr marL="3047924" lvl="4" indent="-507987" algn="l">
              <a:spcBef>
                <a:spcPts val="800"/>
              </a:spcBef>
              <a:spcAft>
                <a:spcPts val="0"/>
              </a:spcAft>
              <a:buClr>
                <a:schemeClr val="dk1"/>
              </a:buClr>
              <a:buSzPts val="2400"/>
              <a:buChar char="»"/>
              <a:defRPr sz="32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35" name="Google Shape;35;p109"/>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9"/>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415848130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3_Title and Text" userDrawn="1">
  <p:cSld name="3_Title and Text">
    <p:spTree>
      <p:nvGrpSpPr>
        <p:cNvPr id="1" name="Shape 16"/>
        <p:cNvGrpSpPr/>
        <p:nvPr/>
      </p:nvGrpSpPr>
      <p:grpSpPr>
        <a:xfrm>
          <a:off x="0" y="0"/>
          <a:ext cx="0" cy="0"/>
          <a:chOff x="0" y="0"/>
          <a:chExt cx="0" cy="0"/>
        </a:xfrm>
      </p:grpSpPr>
      <p:pic>
        <p:nvPicPr>
          <p:cNvPr id="6" name="Google Shape;20;p14">
            <a:extLst>
              <a:ext uri="{FF2B5EF4-FFF2-40B4-BE49-F238E27FC236}">
                <a16:creationId xmlns:a16="http://schemas.microsoft.com/office/drawing/2014/main" id="{7EA72D82-5C43-49F0-B5BA-A59A3D54CB0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t="-2312"/>
          <a:stretch>
            <a:fillRect/>
          </a:stretch>
        </p:blipFill>
        <p:spPr bwMode="auto">
          <a:xfrm>
            <a:off x="624419" y="6024033"/>
            <a:ext cx="1545167" cy="34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40D1A73-095B-491D-91FA-4CAE9B443233}"/>
              </a:ext>
            </a:extLst>
          </p:cNvPr>
          <p:cNvSpPr txBox="1">
            <a:spLocks noChangeArrowheads="1"/>
          </p:cNvSpPr>
          <p:nvPr userDrawn="1"/>
        </p:nvSpPr>
        <p:spPr bwMode="auto">
          <a:xfrm>
            <a:off x="5611286" y="6125633"/>
            <a:ext cx="6210300" cy="184666"/>
          </a:xfrm>
          <a:prstGeom prst="rect">
            <a:avLst/>
          </a:prstGeom>
          <a:noFill/>
          <a:ln>
            <a:noFill/>
          </a:ln>
        </p:spPr>
        <p:txBody>
          <a:bodyPr lIns="0" tIns="0" rIns="120000" bIns="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a:solidFill>
                  <a:srgbClr val="D1A769"/>
                </a:solidFill>
                <a:latin typeface="Arial Narrow" panose="020B0606020202030204" pitchFamily="34" charset="0"/>
              </a:rPr>
              <a:t>Content of this presentation is copyrighted</a:t>
            </a:r>
            <a:r>
              <a:rPr lang="LID4096" altLang="en-US" sz="1200">
                <a:solidFill>
                  <a:srgbClr val="D1A769"/>
                </a:solidFill>
                <a:latin typeface="Arial Narrow" panose="020B0606020202030204" pitchFamily="34" charset="0"/>
              </a:rPr>
              <a:t> </a:t>
            </a:r>
            <a:r>
              <a:rPr lang="en-US" altLang="en-US" sz="1200">
                <a:solidFill>
                  <a:srgbClr val="D1A769"/>
                </a:solidFill>
                <a:latin typeface="Arial Narrow" panose="020B0606020202030204" pitchFamily="34" charset="0"/>
              </a:rPr>
              <a:t>and responsibility of the author. Permission is required for re-use</a:t>
            </a:r>
            <a:r>
              <a:rPr lang="LID4096" altLang="en-US" sz="1200">
                <a:solidFill>
                  <a:srgbClr val="D1A769"/>
                </a:solidFill>
                <a:latin typeface="Arial Narrow" panose="020B0606020202030204" pitchFamily="34" charset="0"/>
              </a:rPr>
              <a:t>.</a:t>
            </a:r>
            <a:endParaRPr lang="en-US" altLang="en-US" sz="1200">
              <a:solidFill>
                <a:srgbClr val="D1A769"/>
              </a:solidFill>
              <a:latin typeface="Arial Narrow" panose="020B0606020202030204" pitchFamily="34" charset="0"/>
            </a:endParaRPr>
          </a:p>
        </p:txBody>
      </p:sp>
      <p:sp>
        <p:nvSpPr>
          <p:cNvPr id="19" name="Google Shape;19;p14"/>
          <p:cNvSpPr txBox="1">
            <a:spLocks noGrp="1"/>
          </p:cNvSpPr>
          <p:nvPr>
            <p:ph type="subTitle" idx="2"/>
          </p:nvPr>
        </p:nvSpPr>
        <p:spPr>
          <a:xfrm>
            <a:off x="479999" y="1222992"/>
            <a:ext cx="11213200" cy="6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533"/>
              </a:spcBef>
              <a:spcAft>
                <a:spcPts val="0"/>
              </a:spcAft>
              <a:buClr>
                <a:srgbClr val="05416B"/>
              </a:buClr>
              <a:buSzPts val="700"/>
              <a:buFont typeface="Noto Sans Symbols"/>
              <a:buNone/>
              <a:defRPr sz="2667" b="0" i="0" u="none" strike="noStrike" cap="none">
                <a:solidFill>
                  <a:srgbClr val="05416B"/>
                </a:solidFill>
                <a:latin typeface="Arial Narrow"/>
                <a:ea typeface="Arial Narrow"/>
                <a:cs typeface="Arial Narrow"/>
                <a:sym typeface="Arial Narrow"/>
              </a:defRPr>
            </a:lvl1pPr>
            <a:lvl2pPr marR="0" lvl="1" algn="l" rtl="0">
              <a:lnSpc>
                <a:spcPct val="100000"/>
              </a:lnSpc>
              <a:spcBef>
                <a:spcPts val="427"/>
              </a:spcBef>
              <a:spcAft>
                <a:spcPts val="0"/>
              </a:spcAft>
              <a:buClr>
                <a:schemeClr val="dk1"/>
              </a:buClr>
              <a:buSzPts val="560"/>
              <a:buFont typeface="Noto Sans Symbols"/>
              <a:buNone/>
              <a:defRPr sz="2133" b="0" i="0" u="none" strike="noStrike" cap="none">
                <a:solidFill>
                  <a:srgbClr val="888888"/>
                </a:solidFill>
                <a:latin typeface="Arial Narrow"/>
                <a:ea typeface="Arial Narrow"/>
                <a:cs typeface="Arial Narrow"/>
                <a:sym typeface="Arial Narrow"/>
              </a:defRPr>
            </a:lvl2pPr>
            <a:lvl3pPr marR="0" lvl="2" algn="l" rtl="0">
              <a:lnSpc>
                <a:spcPct val="100000"/>
              </a:lnSpc>
              <a:spcBef>
                <a:spcPts val="427"/>
              </a:spcBef>
              <a:spcAft>
                <a:spcPts val="0"/>
              </a:spcAft>
              <a:buClr>
                <a:schemeClr val="dk1"/>
              </a:buClr>
              <a:buSzPts val="560"/>
              <a:buFont typeface="Noto Sans Symbols"/>
              <a:buNone/>
              <a:defRPr sz="2133" b="0" i="0" u="none" strike="noStrike" cap="none">
                <a:solidFill>
                  <a:srgbClr val="888888"/>
                </a:solidFill>
                <a:latin typeface="Arial Narrow"/>
                <a:ea typeface="Arial Narrow"/>
                <a:cs typeface="Arial Narrow"/>
                <a:sym typeface="Arial Narrow"/>
              </a:defRPr>
            </a:lvl3pPr>
            <a:lvl4pPr marR="0" lvl="3"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4pPr>
            <a:lvl5pPr marR="0" lvl="4"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5pPr>
            <a:lvl6pPr marR="0" lvl="5"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6pPr>
            <a:lvl7pPr marR="0" lvl="6"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7pPr>
            <a:lvl8pPr marR="0" lvl="7"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8pPr>
            <a:lvl9pPr marR="0" lvl="8"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9pPr>
          </a:lstStyle>
          <a:p>
            <a:endParaRPr/>
          </a:p>
        </p:txBody>
      </p:sp>
      <p:sp>
        <p:nvSpPr>
          <p:cNvPr id="13" name="Google Shape;18;p14"/>
          <p:cNvSpPr txBox="1">
            <a:spLocks noGrp="1"/>
          </p:cNvSpPr>
          <p:nvPr>
            <p:ph type="ctrTitle"/>
          </p:nvPr>
        </p:nvSpPr>
        <p:spPr>
          <a:xfrm>
            <a:off x="479999" y="646992"/>
            <a:ext cx="11213020" cy="576000"/>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05416B"/>
              </a:buClr>
              <a:buSzPts val="1400"/>
              <a:buFont typeface="Arial"/>
              <a:buNone/>
              <a:defRPr sz="3733" b="1" i="0" u="none" strike="noStrike" cap="none">
                <a:solidFill>
                  <a:srgbClr val="05416B"/>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2pPr>
            <a:lvl3pPr marR="0" lvl="2"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3pPr>
            <a:lvl4pPr marR="0" lvl="3"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4pPr>
            <a:lvl5pPr marR="0" lvl="4"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5pPr>
            <a:lvl6pPr marR="0" lvl="5"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6pPr>
            <a:lvl7pPr marR="0" lvl="6"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7pPr>
            <a:lvl8pPr marR="0" lvl="7"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8pPr>
            <a:lvl9pPr marR="0" lvl="8"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9pPr>
          </a:lstStyle>
          <a:p>
            <a:endParaRPr/>
          </a:p>
        </p:txBody>
      </p:sp>
      <p:sp>
        <p:nvSpPr>
          <p:cNvPr id="14" name="Google Shape;17;p14"/>
          <p:cNvSpPr txBox="1">
            <a:spLocks noGrp="1"/>
          </p:cNvSpPr>
          <p:nvPr>
            <p:ph type="body" idx="1"/>
          </p:nvPr>
        </p:nvSpPr>
        <p:spPr>
          <a:xfrm>
            <a:off x="489667" y="2152433"/>
            <a:ext cx="11213200" cy="3600000"/>
          </a:xfrm>
          <a:prstGeom prst="rect">
            <a:avLst/>
          </a:prstGeom>
          <a:noFill/>
          <a:ln>
            <a:noFill/>
          </a:ln>
        </p:spPr>
        <p:txBody>
          <a:bodyPr spcFirstLastPara="1" wrap="square" lIns="91425" tIns="45700" rIns="91425" bIns="45700" anchor="t" anchorCtr="0">
            <a:noAutofit/>
          </a:bodyPr>
          <a:lstStyle>
            <a:lvl1pPr marL="609570" marR="0" lvl="0" indent="-304784" algn="l" rtl="0">
              <a:lnSpc>
                <a:spcPct val="100000"/>
              </a:lnSpc>
              <a:spcBef>
                <a:spcPts val="427"/>
              </a:spcBef>
              <a:spcAft>
                <a:spcPts val="0"/>
              </a:spcAft>
              <a:buClr>
                <a:srgbClr val="05416B"/>
              </a:buClr>
              <a:buSzPts val="1600"/>
              <a:buFont typeface="Noto Sans Symbols"/>
              <a:buNone/>
              <a:defRPr sz="2133" b="0" i="0" u="none" strike="noStrike" cap="none">
                <a:solidFill>
                  <a:srgbClr val="05416B"/>
                </a:solidFill>
                <a:latin typeface="Arial Narrow"/>
                <a:ea typeface="Arial Narrow"/>
                <a:cs typeface="Arial Narrow"/>
                <a:sym typeface="Arial Narrow"/>
              </a:defRPr>
            </a:lvl1pPr>
            <a:lvl2pPr marL="1219140" marR="0" lvl="1" indent="-440245"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2pPr>
            <a:lvl3pPr marL="1828709" marR="0" lvl="2" indent="-440245"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3pPr>
            <a:lvl4pPr marL="2438278" marR="0" lvl="3"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848" marR="0" lvl="4"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418" marR="0" lvl="5"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6987" marR="0" lvl="6"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557" marR="0" lvl="7"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126" marR="0" lvl="8"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endParaRPr/>
          </a:p>
        </p:txBody>
      </p:sp>
      <p:sp>
        <p:nvSpPr>
          <p:cNvPr id="10" name="Google Shape;17;p14"/>
          <p:cNvSpPr txBox="1">
            <a:spLocks noGrp="1"/>
          </p:cNvSpPr>
          <p:nvPr>
            <p:ph type="body" idx="12"/>
          </p:nvPr>
        </p:nvSpPr>
        <p:spPr>
          <a:xfrm>
            <a:off x="2522432" y="6127986"/>
            <a:ext cx="3201037" cy="240833"/>
          </a:xfrm>
          <a:prstGeom prst="rect">
            <a:avLst/>
          </a:prstGeom>
          <a:noFill/>
          <a:ln>
            <a:noFill/>
          </a:ln>
        </p:spPr>
        <p:txBody>
          <a:bodyPr spcFirstLastPara="1" vert="horz" wrap="square" lIns="0" tIns="0" rIns="0" bIns="0" anchor="ctr" anchorCtr="0">
            <a:spAutoFit/>
          </a:bodyPr>
          <a:lstStyle>
            <a:lvl1pPr marL="609570" marR="0" lvl="0" indent="-304784" algn="l" rtl="0">
              <a:lnSpc>
                <a:spcPct val="100000"/>
              </a:lnSpc>
              <a:spcBef>
                <a:spcPts val="427"/>
              </a:spcBef>
              <a:spcAft>
                <a:spcPts val="0"/>
              </a:spcAft>
              <a:buClr>
                <a:srgbClr val="05416B"/>
              </a:buClr>
              <a:buSzPts val="1600"/>
              <a:buFont typeface="Noto Sans Symbols"/>
              <a:buNone/>
              <a:defRPr sz="1200" b="1" i="0" u="none" strike="noStrike" cap="none">
                <a:solidFill>
                  <a:srgbClr val="D1A769"/>
                </a:solidFill>
                <a:latin typeface="Arial Narrow"/>
                <a:ea typeface="Arial Narrow"/>
                <a:cs typeface="Arial Narrow"/>
                <a:sym typeface="Arial Narrow"/>
              </a:defRPr>
            </a:lvl1pPr>
            <a:lvl2pPr marL="1219140" marR="0" lvl="1" indent="-440245"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2pPr>
            <a:lvl3pPr marL="1828709" marR="0" lvl="2" indent="-440245"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3pPr>
            <a:lvl4pPr marL="2438278" marR="0" lvl="3"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848" marR="0" lvl="4"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418" marR="0" lvl="5"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6987" marR="0" lvl="6"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557" marR="0" lvl="7"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126" marR="0" lvl="8" indent="-440245"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pPr lvl="0"/>
            <a:r>
              <a:rPr lang="en-US"/>
              <a:t>Edit Master text styles</a:t>
            </a:r>
          </a:p>
        </p:txBody>
      </p:sp>
    </p:spTree>
    <p:extLst>
      <p:ext uri="{BB962C8B-B14F-4D97-AF65-F5344CB8AC3E}">
        <p14:creationId xmlns:p14="http://schemas.microsoft.com/office/powerpoint/2010/main" val="168850143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Content 1-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5"/>
            <a:ext cx="11612880" cy="4657828"/>
          </a:xfrm>
          <a:prstGeom prst="rect">
            <a:avLst/>
          </a:prstGeom>
        </p:spPr>
        <p:txBody>
          <a:bodyPr/>
          <a:lstStyle>
            <a:lvl1pPr>
              <a:defRPr sz="3200" b="1" i="0">
                <a:solidFill>
                  <a:srgbClr val="141414"/>
                </a:solidFill>
                <a:latin typeface="Franklin Gothic Book" panose="020B0503020102020204" pitchFamily="34" charset="0"/>
              </a:defRPr>
            </a:lvl1pPr>
            <a:lvl2pPr>
              <a:defRPr sz="3200" b="0" i="0">
                <a:solidFill>
                  <a:srgbClr val="141414"/>
                </a:solidFill>
                <a:latin typeface="Franklin Gothic Book" panose="020B0503020102020204" pitchFamily="34" charset="0"/>
              </a:defRPr>
            </a:lvl2pPr>
            <a:lvl3pPr>
              <a:defRPr sz="2667" b="0" i="0">
                <a:solidFill>
                  <a:srgbClr val="141414"/>
                </a:solidFill>
                <a:latin typeface="Franklin Gothic Book" panose="020B0503020102020204" pitchFamily="34" charset="0"/>
              </a:defRPr>
            </a:lvl3pPr>
            <a:lvl4pPr>
              <a:defRPr sz="2400" b="0" i="0">
                <a:solidFill>
                  <a:srgbClr val="141414"/>
                </a:solidFill>
                <a:latin typeface="Franklin Gothic Book" panose="020B0503020102020204" pitchFamily="34" charset="0"/>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0"/>
          </p:nvPr>
        </p:nvSpPr>
        <p:spPr>
          <a:xfrm>
            <a:off x="256034" y="6163056"/>
            <a:ext cx="11085039"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a:t>Edit Master text styles</a:t>
            </a:r>
          </a:p>
        </p:txBody>
      </p:sp>
      <p:sp>
        <p:nvSpPr>
          <p:cNvPr id="8" name="Oval 7">
            <a:extLst>
              <a:ext uri="{FF2B5EF4-FFF2-40B4-BE49-F238E27FC236}">
                <a16:creationId xmlns:a16="http://schemas.microsoft.com/office/drawing/2014/main" id="{CB4EAA9C-DC0A-0048-A2D8-74BB19787D68}"/>
              </a:ext>
            </a:extLst>
          </p:cNvPr>
          <p:cNvSpPr/>
          <p:nvPr userDrawn="1"/>
        </p:nvSpPr>
        <p:spPr>
          <a:xfrm>
            <a:off x="11559261" y="6260293"/>
            <a:ext cx="449323" cy="4493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Franklin Gothic Book" panose="020B0503020102020204" pitchFamily="34" charset="0"/>
            </a:endParaRP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a:p>
        </p:txBody>
      </p:sp>
      <p:sp>
        <p:nvSpPr>
          <p:cNvPr id="7" name="TextBox 6"/>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5" name="Title 4">
            <a:extLst>
              <a:ext uri="{FF2B5EF4-FFF2-40B4-BE49-F238E27FC236}">
                <a16:creationId xmlns:a16="http://schemas.microsoft.com/office/drawing/2014/main" id="{11B859BD-6651-934E-8378-533424EE869E}"/>
              </a:ext>
            </a:extLst>
          </p:cNvPr>
          <p:cNvSpPr>
            <a:spLocks noGrp="1"/>
          </p:cNvSpPr>
          <p:nvPr>
            <p:ph type="title"/>
          </p:nvPr>
        </p:nvSpPr>
        <p:spPr/>
        <p:txBody>
          <a:bodyPr/>
          <a:lstStyle>
            <a:lvl1pPr>
              <a:defRPr sz="3733" b="0"/>
            </a:lvl1pPr>
          </a:lstStyle>
          <a:p>
            <a:r>
              <a:rPr lang="en-US"/>
              <a:t>Click to edit Master title style</a:t>
            </a:r>
          </a:p>
        </p:txBody>
      </p:sp>
    </p:spTree>
    <p:extLst>
      <p:ext uri="{BB962C8B-B14F-4D97-AF65-F5344CB8AC3E}">
        <p14:creationId xmlns:p14="http://schemas.microsoft.com/office/powerpoint/2010/main" val="29793522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idpresentation/Subsection Title Slide ">
    <p:spTree>
      <p:nvGrpSpPr>
        <p:cNvPr id="1" name=""/>
        <p:cNvGrpSpPr/>
        <p:nvPr/>
      </p:nvGrpSpPr>
      <p:grpSpPr>
        <a:xfrm>
          <a:off x="0" y="0"/>
          <a:ext cx="0" cy="0"/>
          <a:chOff x="0" y="0"/>
          <a:chExt cx="0" cy="0"/>
        </a:xfrm>
      </p:grpSpPr>
      <p:sp>
        <p:nvSpPr>
          <p:cNvPr id="6" name="Rectangle 5"/>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dirty="0">
              <a:solidFill>
                <a:prstClr val="white"/>
              </a:solidFill>
            </a:endParaRPr>
          </a:p>
        </p:txBody>
      </p:sp>
      <p:sp>
        <p:nvSpPr>
          <p:cNvPr id="5" name="Rectangle 4"/>
          <p:cNvSpPr/>
          <p:nvPr userDrawn="1"/>
        </p:nvSpPr>
        <p:spPr>
          <a:xfrm>
            <a:off x="0" y="3584"/>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a:solidFill>
                <a:prstClr val="white"/>
              </a:solidFill>
            </a:endParaRPr>
          </a:p>
        </p:txBody>
      </p:sp>
      <p:sp>
        <p:nvSpPr>
          <p:cNvPr id="2" name="Title 1"/>
          <p:cNvSpPr>
            <a:spLocks noGrp="1"/>
          </p:cNvSpPr>
          <p:nvPr>
            <p:ph type="title"/>
          </p:nvPr>
        </p:nvSpPr>
        <p:spPr>
          <a:xfrm>
            <a:off x="2387600" y="2362200"/>
            <a:ext cx="7416800" cy="566739"/>
          </a:xfrm>
          <a:prstGeom prst="rect">
            <a:avLst/>
          </a:prstGeom>
        </p:spPr>
        <p:txBody>
          <a:bodyPr anchor="b">
            <a:noAutofit/>
          </a:bodyPr>
          <a:lstStyle>
            <a:lvl1pPr algn="l">
              <a:defRPr sz="3200" b="1">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2387600" y="3140870"/>
            <a:ext cx="7416800" cy="804863"/>
          </a:xfrm>
          <a:prstGeom prst="rect">
            <a:avLst/>
          </a:prstGeom>
        </p:spPr>
        <p:txBody>
          <a:bodyPr/>
          <a:lstStyle>
            <a:lvl1pPr marL="0" indent="0">
              <a:buNone/>
              <a:defRPr sz="1867">
                <a:solidFill>
                  <a:schemeClr val="bg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Click to edit Master text styles</a:t>
            </a:r>
          </a:p>
        </p:txBody>
      </p:sp>
    </p:spTree>
    <p:extLst>
      <p:ext uri="{BB962C8B-B14F-4D97-AF65-F5344CB8AC3E}">
        <p14:creationId xmlns:p14="http://schemas.microsoft.com/office/powerpoint/2010/main" val="3299052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Housekeeping Slide">
    <p:spTree>
      <p:nvGrpSpPr>
        <p:cNvPr id="1" name=""/>
        <p:cNvGrpSpPr/>
        <p:nvPr/>
      </p:nvGrpSpPr>
      <p:grpSpPr>
        <a:xfrm>
          <a:off x="0" y="0"/>
          <a:ext cx="0" cy="0"/>
          <a:chOff x="0" y="0"/>
          <a:chExt cx="0" cy="0"/>
        </a:xfrm>
      </p:grpSpPr>
      <p:sp>
        <p:nvSpPr>
          <p:cNvPr id="5" name="Rectangle 4"/>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FontTx/>
              <a:buNone/>
            </a:pPr>
            <a:endParaRPr lang="en-US" sz="2400" kern="1200" dirty="0">
              <a:solidFill>
                <a:prstClr val="white"/>
              </a:solidFill>
            </a:endParaRPr>
          </a:p>
        </p:txBody>
      </p:sp>
      <p:sp>
        <p:nvSpPr>
          <p:cNvPr id="8" name="Text Placeholder 7"/>
          <p:cNvSpPr>
            <a:spLocks noGrp="1"/>
          </p:cNvSpPr>
          <p:nvPr>
            <p:ph type="body" sz="quarter" idx="10"/>
          </p:nvPr>
        </p:nvSpPr>
        <p:spPr>
          <a:xfrm>
            <a:off x="1625600" y="1371600"/>
            <a:ext cx="9245600" cy="2971800"/>
          </a:xfrm>
          <a:prstGeom prst="rect">
            <a:avLst/>
          </a:prstGeom>
        </p:spPr>
        <p:txBody>
          <a:bodyPr/>
          <a:lstStyle>
            <a:lvl1pPr>
              <a:defRPr b="1">
                <a:solidFill>
                  <a:schemeClr val="accent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Text</a:t>
            </a:r>
          </a:p>
        </p:txBody>
      </p:sp>
      <p:pic>
        <p:nvPicPr>
          <p:cNvPr id="7" name="Picture 6"/>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5" y="5847080"/>
            <a:ext cx="2228212" cy="720000"/>
          </a:xfrm>
          <a:prstGeom prst="rect">
            <a:avLst/>
          </a:prstGeom>
        </p:spPr>
      </p:pic>
    </p:spTree>
    <p:extLst>
      <p:ext uri="{BB962C8B-B14F-4D97-AF65-F5344CB8AC3E}">
        <p14:creationId xmlns:p14="http://schemas.microsoft.com/office/powerpoint/2010/main" val="9346729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76" indent="-315376">
              <a:lnSpc>
                <a:spcPct val="100000"/>
              </a:lnSpc>
              <a:buFont typeface="Arial" panose="020B0604020202020204" pitchFamily="34" charset="0"/>
              <a:buChar char="•"/>
              <a:defRPr sz="3200" baseline="0"/>
            </a:lvl1pPr>
            <a:lvl2pPr marL="920728" indent="-311143">
              <a:lnSpc>
                <a:spcPct val="100000"/>
              </a:lnSpc>
              <a:buFont typeface="Arial" panose="020B0604020202020204" pitchFamily="34" charset="0"/>
              <a:buChar char="–"/>
              <a:defRPr sz="3200"/>
            </a:lvl2pPr>
            <a:lvl3pPr marL="1530312" indent="-311143">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29263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3"/>
        <p:cNvGrpSpPr/>
        <p:nvPr/>
      </p:nvGrpSpPr>
      <p:grpSpPr>
        <a:xfrm>
          <a:off x="0" y="0"/>
          <a:ext cx="0" cy="0"/>
          <a:chOff x="0" y="0"/>
          <a:chExt cx="0" cy="0"/>
        </a:xfrm>
      </p:grpSpPr>
      <p:sp>
        <p:nvSpPr>
          <p:cNvPr id="54" name="Google Shape;54;p153"/>
          <p:cNvSpPr txBox="1">
            <a:spLocks noGrp="1"/>
          </p:cNvSpPr>
          <p:nvPr>
            <p:ph type="body" idx="1"/>
          </p:nvPr>
        </p:nvSpPr>
        <p:spPr>
          <a:xfrm>
            <a:off x="304800" y="1345113"/>
            <a:ext cx="5608320" cy="639763"/>
          </a:xfrm>
          <a:prstGeom prst="rect">
            <a:avLst/>
          </a:prstGeom>
          <a:noFill/>
          <a:ln>
            <a:noFill/>
          </a:ln>
        </p:spPr>
        <p:txBody>
          <a:bodyPr spcFirstLastPara="1" wrap="square" lIns="91425" tIns="45700" rIns="91425" bIns="45700" anchor="b" anchorCtr="0">
            <a:noAutofit/>
          </a:bodyPr>
          <a:lstStyle>
            <a:lvl1pPr marL="609585" lvl="0" indent="-304792" algn="l">
              <a:spcBef>
                <a:spcPts val="0"/>
              </a:spcBef>
              <a:spcAft>
                <a:spcPts val="0"/>
              </a:spcAft>
              <a:buClr>
                <a:schemeClr val="accent1"/>
              </a:buClr>
              <a:buSzPts val="2000"/>
              <a:buNone/>
              <a:defRPr sz="2667" b="1">
                <a:solidFill>
                  <a:schemeClr val="accent1"/>
                </a:solidFill>
              </a:defRPr>
            </a:lvl1pPr>
            <a:lvl2pPr marL="1219170" lvl="1" indent="-304792" algn="l">
              <a:spcBef>
                <a:spcPts val="800"/>
              </a:spcBef>
              <a:spcAft>
                <a:spcPts val="0"/>
              </a:spcAft>
              <a:buClr>
                <a:schemeClr val="dk1"/>
              </a:buClr>
              <a:buSzPts val="2000"/>
              <a:buNone/>
              <a:defRPr sz="2667" b="1"/>
            </a:lvl2pPr>
            <a:lvl3pPr marL="1828754" lvl="2" indent="-304792" algn="l">
              <a:lnSpc>
                <a:spcPct val="100000"/>
              </a:lnSpc>
              <a:spcBef>
                <a:spcPts val="800"/>
              </a:spcBef>
              <a:spcAft>
                <a:spcPts val="0"/>
              </a:spcAft>
              <a:buClr>
                <a:schemeClr val="dk1"/>
              </a:buClr>
              <a:buSzPts val="1260"/>
              <a:buNone/>
              <a:defRPr sz="2400" b="1"/>
            </a:lvl3pPr>
            <a:lvl4pPr marL="2438339" lvl="3" indent="-304792" algn="l">
              <a:spcBef>
                <a:spcPts val="800"/>
              </a:spcBef>
              <a:spcAft>
                <a:spcPts val="0"/>
              </a:spcAft>
              <a:buClr>
                <a:schemeClr val="dk1"/>
              </a:buClr>
              <a:buSzPts val="1600"/>
              <a:buNone/>
              <a:defRPr sz="2133" b="1"/>
            </a:lvl4pPr>
            <a:lvl5pPr marL="3047924" lvl="4" indent="-304792" algn="l">
              <a:spcBef>
                <a:spcPts val="800"/>
              </a:spcBef>
              <a:spcAft>
                <a:spcPts val="0"/>
              </a:spcAft>
              <a:buClr>
                <a:schemeClr val="dk1"/>
              </a:buClr>
              <a:buSzPts val="1600"/>
              <a:buNone/>
              <a:defRPr sz="2133" b="1"/>
            </a:lvl5pPr>
            <a:lvl6pPr marL="3657509" lvl="5" indent="-304792" algn="l">
              <a:spcBef>
                <a:spcPts val="800"/>
              </a:spcBef>
              <a:spcAft>
                <a:spcPts val="0"/>
              </a:spcAft>
              <a:buClr>
                <a:schemeClr val="dk1"/>
              </a:buClr>
              <a:buSzPts val="1600"/>
              <a:buNone/>
              <a:defRPr sz="2133" b="1"/>
            </a:lvl6pPr>
            <a:lvl7pPr marL="4267093" lvl="6" indent="-304792" algn="l">
              <a:spcBef>
                <a:spcPts val="427"/>
              </a:spcBef>
              <a:spcAft>
                <a:spcPts val="0"/>
              </a:spcAft>
              <a:buClr>
                <a:schemeClr val="dk1"/>
              </a:buClr>
              <a:buSzPts val="1600"/>
              <a:buNone/>
              <a:defRPr sz="2133" b="1"/>
            </a:lvl7pPr>
            <a:lvl8pPr marL="4876678" lvl="7" indent="-304792" algn="l">
              <a:spcBef>
                <a:spcPts val="427"/>
              </a:spcBef>
              <a:spcAft>
                <a:spcPts val="0"/>
              </a:spcAft>
              <a:buClr>
                <a:schemeClr val="dk1"/>
              </a:buClr>
              <a:buSzPts val="1600"/>
              <a:buNone/>
              <a:defRPr sz="2133" b="1"/>
            </a:lvl8pPr>
            <a:lvl9pPr marL="5486263" lvl="8" indent="-304792" algn="l">
              <a:spcBef>
                <a:spcPts val="427"/>
              </a:spcBef>
              <a:spcAft>
                <a:spcPts val="0"/>
              </a:spcAft>
              <a:buClr>
                <a:schemeClr val="dk1"/>
              </a:buClr>
              <a:buSzPts val="1600"/>
              <a:buNone/>
              <a:defRPr sz="2133" b="1"/>
            </a:lvl9pPr>
          </a:lstStyle>
          <a:p>
            <a:endParaRPr/>
          </a:p>
        </p:txBody>
      </p:sp>
      <p:sp>
        <p:nvSpPr>
          <p:cNvPr id="55" name="Google Shape;55;p153"/>
          <p:cNvSpPr txBox="1">
            <a:spLocks noGrp="1"/>
          </p:cNvSpPr>
          <p:nvPr>
            <p:ph type="body" idx="2"/>
          </p:nvPr>
        </p:nvSpPr>
        <p:spPr>
          <a:xfrm>
            <a:off x="304800" y="1984875"/>
            <a:ext cx="5608320" cy="3951288"/>
          </a:xfrm>
          <a:prstGeom prst="rect">
            <a:avLst/>
          </a:prstGeom>
          <a:noFill/>
          <a:ln>
            <a:noFill/>
          </a:ln>
        </p:spPr>
        <p:txBody>
          <a:bodyPr spcFirstLastPara="1" wrap="square" lIns="91425" tIns="45700" rIns="91425" bIns="45700" anchor="t" anchorCtr="0">
            <a:noAutofit/>
          </a:bodyPr>
          <a:lstStyle>
            <a:lvl1pPr marL="609585" lvl="0" indent="-474121" algn="l">
              <a:spcBef>
                <a:spcPts val="0"/>
              </a:spcBef>
              <a:spcAft>
                <a:spcPts val="0"/>
              </a:spcAft>
              <a:buClr>
                <a:schemeClr val="dk1"/>
              </a:buClr>
              <a:buSzPts val="2000"/>
              <a:buFont typeface="Arial"/>
              <a:buChar char="•"/>
              <a:defRPr sz="2667"/>
            </a:lvl1pPr>
            <a:lvl2pPr marL="1219170" lvl="1" indent="-457189" algn="l">
              <a:spcBef>
                <a:spcPts val="800"/>
              </a:spcBef>
              <a:spcAft>
                <a:spcPts val="0"/>
              </a:spcAft>
              <a:buClr>
                <a:schemeClr val="dk1"/>
              </a:buClr>
              <a:buSzPts val="1800"/>
              <a:buChar char="–"/>
              <a:defRPr sz="2400"/>
            </a:lvl2pPr>
            <a:lvl3pPr marL="1828754" lvl="2" indent="-399615" algn="l">
              <a:lnSpc>
                <a:spcPct val="100000"/>
              </a:lnSpc>
              <a:spcBef>
                <a:spcPts val="800"/>
              </a:spcBef>
              <a:spcAft>
                <a:spcPts val="0"/>
              </a:spcAft>
              <a:buClr>
                <a:schemeClr val="dk1"/>
              </a:buClr>
              <a:buSzPts val="1120"/>
              <a:buFont typeface="Noto Sans Symbols"/>
              <a:buChar char="⮚"/>
              <a:defRPr sz="2133"/>
            </a:lvl3pPr>
            <a:lvl4pPr marL="2438339" lvl="3" indent="-423323" algn="l">
              <a:spcBef>
                <a:spcPts val="800"/>
              </a:spcBef>
              <a:spcAft>
                <a:spcPts val="0"/>
              </a:spcAft>
              <a:buClr>
                <a:schemeClr val="dk1"/>
              </a:buClr>
              <a:buSzPts val="1400"/>
              <a:buChar char="–"/>
              <a:defRPr sz="1867"/>
            </a:lvl4pPr>
            <a:lvl5pPr marL="3047924" lvl="4" indent="-423323" algn="l">
              <a:spcBef>
                <a:spcPts val="800"/>
              </a:spcBef>
              <a:spcAft>
                <a:spcPts val="0"/>
              </a:spcAft>
              <a:buClr>
                <a:schemeClr val="dk1"/>
              </a:buClr>
              <a:buSzPts val="1400"/>
              <a:buChar char="»"/>
              <a:defRPr sz="1867"/>
            </a:lvl5pPr>
            <a:lvl6pPr marL="3657509" lvl="5" indent="-440256" algn="l">
              <a:spcBef>
                <a:spcPts val="800"/>
              </a:spcBef>
              <a:spcAft>
                <a:spcPts val="0"/>
              </a:spcAft>
              <a:buClr>
                <a:schemeClr val="dk1"/>
              </a:buClr>
              <a:buSzPts val="1600"/>
              <a:buChar char="•"/>
              <a:defRPr sz="2133"/>
            </a:lvl6pPr>
            <a:lvl7pPr marL="4267093" lvl="6" indent="-440256" algn="l">
              <a:spcBef>
                <a:spcPts val="427"/>
              </a:spcBef>
              <a:spcAft>
                <a:spcPts val="0"/>
              </a:spcAft>
              <a:buClr>
                <a:schemeClr val="dk1"/>
              </a:buClr>
              <a:buSzPts val="1600"/>
              <a:buChar char="•"/>
              <a:defRPr sz="2133"/>
            </a:lvl7pPr>
            <a:lvl8pPr marL="4876678" lvl="7" indent="-440256" algn="l">
              <a:spcBef>
                <a:spcPts val="427"/>
              </a:spcBef>
              <a:spcAft>
                <a:spcPts val="0"/>
              </a:spcAft>
              <a:buClr>
                <a:schemeClr val="dk1"/>
              </a:buClr>
              <a:buSzPts val="1600"/>
              <a:buChar char="•"/>
              <a:defRPr sz="2133"/>
            </a:lvl8pPr>
            <a:lvl9pPr marL="5486263" lvl="8" indent="-440256" algn="l">
              <a:spcBef>
                <a:spcPts val="427"/>
              </a:spcBef>
              <a:spcAft>
                <a:spcPts val="0"/>
              </a:spcAft>
              <a:buClr>
                <a:schemeClr val="dk1"/>
              </a:buClr>
              <a:buSzPts val="1600"/>
              <a:buChar char="•"/>
              <a:defRPr sz="2133"/>
            </a:lvl9pPr>
          </a:lstStyle>
          <a:p>
            <a:endParaRPr/>
          </a:p>
        </p:txBody>
      </p:sp>
      <p:sp>
        <p:nvSpPr>
          <p:cNvPr id="56" name="Google Shape;56;p153"/>
          <p:cNvSpPr txBox="1">
            <a:spLocks noGrp="1"/>
          </p:cNvSpPr>
          <p:nvPr>
            <p:ph type="body" idx="3"/>
          </p:nvPr>
        </p:nvSpPr>
        <p:spPr>
          <a:xfrm>
            <a:off x="6278880" y="1345113"/>
            <a:ext cx="5608320" cy="639763"/>
          </a:xfrm>
          <a:prstGeom prst="rect">
            <a:avLst/>
          </a:prstGeom>
          <a:noFill/>
          <a:ln>
            <a:noFill/>
          </a:ln>
        </p:spPr>
        <p:txBody>
          <a:bodyPr spcFirstLastPara="1" wrap="square" lIns="91425" tIns="45700" rIns="91425" bIns="45700" anchor="b" anchorCtr="0">
            <a:noAutofit/>
          </a:bodyPr>
          <a:lstStyle>
            <a:lvl1pPr marL="609585" lvl="0" indent="-304792" algn="l">
              <a:spcBef>
                <a:spcPts val="0"/>
              </a:spcBef>
              <a:spcAft>
                <a:spcPts val="0"/>
              </a:spcAft>
              <a:buClr>
                <a:schemeClr val="accent1"/>
              </a:buClr>
              <a:buSzPts val="2000"/>
              <a:buNone/>
              <a:defRPr sz="2667" b="1">
                <a:solidFill>
                  <a:schemeClr val="accent1"/>
                </a:solidFill>
              </a:defRPr>
            </a:lvl1pPr>
            <a:lvl2pPr marL="1219170" lvl="1" indent="-304792" algn="l">
              <a:spcBef>
                <a:spcPts val="800"/>
              </a:spcBef>
              <a:spcAft>
                <a:spcPts val="0"/>
              </a:spcAft>
              <a:buClr>
                <a:schemeClr val="dk1"/>
              </a:buClr>
              <a:buSzPts val="2000"/>
              <a:buNone/>
              <a:defRPr sz="2667" b="1"/>
            </a:lvl2pPr>
            <a:lvl3pPr marL="1828754" lvl="2" indent="-304792" algn="l">
              <a:lnSpc>
                <a:spcPct val="100000"/>
              </a:lnSpc>
              <a:spcBef>
                <a:spcPts val="800"/>
              </a:spcBef>
              <a:spcAft>
                <a:spcPts val="0"/>
              </a:spcAft>
              <a:buClr>
                <a:schemeClr val="dk1"/>
              </a:buClr>
              <a:buSzPts val="1260"/>
              <a:buNone/>
              <a:defRPr sz="2400" b="1"/>
            </a:lvl3pPr>
            <a:lvl4pPr marL="2438339" lvl="3" indent="-304792" algn="l">
              <a:spcBef>
                <a:spcPts val="800"/>
              </a:spcBef>
              <a:spcAft>
                <a:spcPts val="0"/>
              </a:spcAft>
              <a:buClr>
                <a:schemeClr val="dk1"/>
              </a:buClr>
              <a:buSzPts val="1600"/>
              <a:buNone/>
              <a:defRPr sz="2133" b="1"/>
            </a:lvl4pPr>
            <a:lvl5pPr marL="3047924" lvl="4" indent="-304792" algn="l">
              <a:spcBef>
                <a:spcPts val="800"/>
              </a:spcBef>
              <a:spcAft>
                <a:spcPts val="0"/>
              </a:spcAft>
              <a:buClr>
                <a:schemeClr val="dk1"/>
              </a:buClr>
              <a:buSzPts val="1600"/>
              <a:buNone/>
              <a:defRPr sz="2133" b="1"/>
            </a:lvl5pPr>
            <a:lvl6pPr marL="3657509" lvl="5" indent="-304792" algn="l">
              <a:spcBef>
                <a:spcPts val="800"/>
              </a:spcBef>
              <a:spcAft>
                <a:spcPts val="0"/>
              </a:spcAft>
              <a:buClr>
                <a:schemeClr val="dk1"/>
              </a:buClr>
              <a:buSzPts val="1600"/>
              <a:buNone/>
              <a:defRPr sz="2133" b="1"/>
            </a:lvl6pPr>
            <a:lvl7pPr marL="4267093" lvl="6" indent="-304792" algn="l">
              <a:spcBef>
                <a:spcPts val="427"/>
              </a:spcBef>
              <a:spcAft>
                <a:spcPts val="0"/>
              </a:spcAft>
              <a:buClr>
                <a:schemeClr val="dk1"/>
              </a:buClr>
              <a:buSzPts val="1600"/>
              <a:buNone/>
              <a:defRPr sz="2133" b="1"/>
            </a:lvl7pPr>
            <a:lvl8pPr marL="4876678" lvl="7" indent="-304792" algn="l">
              <a:spcBef>
                <a:spcPts val="427"/>
              </a:spcBef>
              <a:spcAft>
                <a:spcPts val="0"/>
              </a:spcAft>
              <a:buClr>
                <a:schemeClr val="dk1"/>
              </a:buClr>
              <a:buSzPts val="1600"/>
              <a:buNone/>
              <a:defRPr sz="2133" b="1"/>
            </a:lvl8pPr>
            <a:lvl9pPr marL="5486263" lvl="8" indent="-304792" algn="l">
              <a:spcBef>
                <a:spcPts val="427"/>
              </a:spcBef>
              <a:spcAft>
                <a:spcPts val="0"/>
              </a:spcAft>
              <a:buClr>
                <a:schemeClr val="dk1"/>
              </a:buClr>
              <a:buSzPts val="1600"/>
              <a:buNone/>
              <a:defRPr sz="2133" b="1"/>
            </a:lvl9pPr>
          </a:lstStyle>
          <a:p>
            <a:endParaRPr/>
          </a:p>
        </p:txBody>
      </p:sp>
      <p:sp>
        <p:nvSpPr>
          <p:cNvPr id="57" name="Google Shape;57;p153"/>
          <p:cNvSpPr txBox="1">
            <a:spLocks noGrp="1"/>
          </p:cNvSpPr>
          <p:nvPr>
            <p:ph type="body" idx="4"/>
          </p:nvPr>
        </p:nvSpPr>
        <p:spPr>
          <a:xfrm>
            <a:off x="6278880" y="1984875"/>
            <a:ext cx="5608320" cy="3951288"/>
          </a:xfrm>
          <a:prstGeom prst="rect">
            <a:avLst/>
          </a:prstGeom>
          <a:noFill/>
          <a:ln>
            <a:noFill/>
          </a:ln>
        </p:spPr>
        <p:txBody>
          <a:bodyPr spcFirstLastPara="1" wrap="square" lIns="91425" tIns="45700" rIns="91425" bIns="45700" anchor="t" anchorCtr="0">
            <a:noAutofit/>
          </a:bodyPr>
          <a:lstStyle>
            <a:lvl1pPr marL="609585" lvl="0" indent="-474121" algn="l">
              <a:spcBef>
                <a:spcPts val="0"/>
              </a:spcBef>
              <a:spcAft>
                <a:spcPts val="0"/>
              </a:spcAft>
              <a:buClr>
                <a:schemeClr val="dk1"/>
              </a:buClr>
              <a:buSzPts val="2000"/>
              <a:buFont typeface="Arial"/>
              <a:buChar char="•"/>
              <a:defRPr sz="2667"/>
            </a:lvl1pPr>
            <a:lvl2pPr marL="1219170" lvl="1" indent="-457189" algn="l">
              <a:spcBef>
                <a:spcPts val="800"/>
              </a:spcBef>
              <a:spcAft>
                <a:spcPts val="0"/>
              </a:spcAft>
              <a:buClr>
                <a:schemeClr val="dk1"/>
              </a:buClr>
              <a:buSzPts val="1800"/>
              <a:buChar char="–"/>
              <a:defRPr sz="2400"/>
            </a:lvl2pPr>
            <a:lvl3pPr marL="1828754" lvl="2" indent="-399615" algn="l">
              <a:lnSpc>
                <a:spcPct val="100000"/>
              </a:lnSpc>
              <a:spcBef>
                <a:spcPts val="800"/>
              </a:spcBef>
              <a:spcAft>
                <a:spcPts val="0"/>
              </a:spcAft>
              <a:buClr>
                <a:schemeClr val="dk1"/>
              </a:buClr>
              <a:buSzPts val="1120"/>
              <a:buFont typeface="Noto Sans Symbols"/>
              <a:buChar char="⮚"/>
              <a:defRPr sz="2133"/>
            </a:lvl3pPr>
            <a:lvl4pPr marL="2438339" lvl="3" indent="-423323" algn="l">
              <a:spcBef>
                <a:spcPts val="800"/>
              </a:spcBef>
              <a:spcAft>
                <a:spcPts val="0"/>
              </a:spcAft>
              <a:buClr>
                <a:schemeClr val="dk1"/>
              </a:buClr>
              <a:buSzPts val="1400"/>
              <a:buChar char="–"/>
              <a:defRPr sz="1867"/>
            </a:lvl4pPr>
            <a:lvl5pPr marL="3047924" lvl="4" indent="-423323" algn="l">
              <a:spcBef>
                <a:spcPts val="800"/>
              </a:spcBef>
              <a:spcAft>
                <a:spcPts val="0"/>
              </a:spcAft>
              <a:buClr>
                <a:schemeClr val="dk1"/>
              </a:buClr>
              <a:buSzPts val="1400"/>
              <a:buChar char="»"/>
              <a:defRPr sz="1867"/>
            </a:lvl5pPr>
            <a:lvl6pPr marL="3657509" lvl="5" indent="-440256" algn="l">
              <a:spcBef>
                <a:spcPts val="800"/>
              </a:spcBef>
              <a:spcAft>
                <a:spcPts val="0"/>
              </a:spcAft>
              <a:buClr>
                <a:schemeClr val="dk1"/>
              </a:buClr>
              <a:buSzPts val="1600"/>
              <a:buChar char="•"/>
              <a:defRPr sz="2133"/>
            </a:lvl6pPr>
            <a:lvl7pPr marL="4267093" lvl="6" indent="-440256" algn="l">
              <a:spcBef>
                <a:spcPts val="427"/>
              </a:spcBef>
              <a:spcAft>
                <a:spcPts val="0"/>
              </a:spcAft>
              <a:buClr>
                <a:schemeClr val="dk1"/>
              </a:buClr>
              <a:buSzPts val="1600"/>
              <a:buChar char="•"/>
              <a:defRPr sz="2133"/>
            </a:lvl7pPr>
            <a:lvl8pPr marL="4876678" lvl="7" indent="-440256" algn="l">
              <a:spcBef>
                <a:spcPts val="427"/>
              </a:spcBef>
              <a:spcAft>
                <a:spcPts val="0"/>
              </a:spcAft>
              <a:buClr>
                <a:schemeClr val="dk1"/>
              </a:buClr>
              <a:buSzPts val="1600"/>
              <a:buChar char="•"/>
              <a:defRPr sz="2133"/>
            </a:lvl8pPr>
            <a:lvl9pPr marL="5486263" lvl="8" indent="-440256" algn="l">
              <a:spcBef>
                <a:spcPts val="427"/>
              </a:spcBef>
              <a:spcAft>
                <a:spcPts val="0"/>
              </a:spcAft>
              <a:buClr>
                <a:schemeClr val="dk1"/>
              </a:buClr>
              <a:buSzPts val="1600"/>
              <a:buChar char="•"/>
              <a:defRPr sz="2133"/>
            </a:lvl9pPr>
          </a:lstStyle>
          <a:p>
            <a:endParaRPr/>
          </a:p>
        </p:txBody>
      </p:sp>
      <p:sp>
        <p:nvSpPr>
          <p:cNvPr id="58" name="Google Shape;58;p153"/>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59" name="Google Shape;59;p153"/>
          <p:cNvCxnSpPr/>
          <p:nvPr/>
        </p:nvCxnSpPr>
        <p:spPr>
          <a:xfrm>
            <a:off x="0" y="1062633"/>
            <a:ext cx="121920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sp>
        <p:nvSpPr>
          <p:cNvPr id="60" name="Google Shape;60;p153"/>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09345A"/>
              </a:buClr>
              <a:buSzPts val="2400"/>
              <a:buFont typeface="Arial"/>
              <a:buNone/>
              <a:defRPr sz="3200">
                <a:solidFill>
                  <a:srgbClr val="09345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OnD_Theme Slide">
    <p:spTree>
      <p:nvGrpSpPr>
        <p:cNvPr id="1" name=""/>
        <p:cNvGrpSpPr/>
        <p:nvPr/>
      </p:nvGrpSpPr>
      <p:grpSpPr>
        <a:xfrm>
          <a:off x="0" y="0"/>
          <a:ext cx="0" cy="0"/>
          <a:chOff x="0" y="0"/>
          <a:chExt cx="0" cy="0"/>
        </a:xfrm>
      </p:grpSpPr>
      <p:pic>
        <p:nvPicPr>
          <p:cNvPr id="4" name="Picture 2" descr="C:\Users\paul.keddy\Documents\My Projects\150207317 - AATS BMS-Genentech-Merck Stage I-III NSCLC IO\150207317-1_Hybrid.jp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9169052" y="-23803"/>
            <a:ext cx="3173261"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solidFill>
                <a:prstClr val="white"/>
              </a:solidFill>
            </a:endParaRPr>
          </a:p>
        </p:txBody>
      </p:sp>
    </p:spTree>
    <p:extLst>
      <p:ext uri="{BB962C8B-B14F-4D97-AF65-F5344CB8AC3E}">
        <p14:creationId xmlns:p14="http://schemas.microsoft.com/office/powerpoint/2010/main" val="449173882"/>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144" indent="-315144">
              <a:lnSpc>
                <a:spcPct val="100000"/>
              </a:lnSpc>
              <a:buFont typeface="Arial" panose="020B0604020202020204" pitchFamily="34" charset="0"/>
              <a:buChar char="•"/>
              <a:defRPr sz="3200" baseline="0"/>
            </a:lvl1pPr>
            <a:lvl2pPr marL="920070" indent="-310911">
              <a:lnSpc>
                <a:spcPct val="100000"/>
              </a:lnSpc>
              <a:buFont typeface="Arial" panose="020B0604020202020204" pitchFamily="34" charset="0"/>
              <a:buChar char="–"/>
              <a:defRPr sz="3200"/>
            </a:lvl2pPr>
            <a:lvl3pPr marL="1529210" indent="-310911">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283560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81652887"/>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60769"/>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260769"/>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0"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cxnSp>
        <p:nvCxnSpPr>
          <p:cNvPr id="7" name="Straight Connector 6"/>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9"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20605001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345113"/>
            <a:ext cx="5608320" cy="639763"/>
          </a:xfrm>
          <a:prstGeom prst="rect">
            <a:avLst/>
          </a:prstGeom>
        </p:spPr>
        <p:txBody>
          <a:bodyPr anchor="b">
            <a:noAutofit/>
          </a:bodyPr>
          <a:lstStyle>
            <a:lvl1pPr marL="0" indent="0">
              <a:buNone/>
              <a:defRPr sz="2667" b="1">
                <a:solidFill>
                  <a:schemeClr val="accent1"/>
                </a:solidFill>
              </a:defRPr>
            </a:lvl1pPr>
            <a:lvl2pPr marL="609123" indent="0">
              <a:buNone/>
              <a:defRPr sz="2667" b="1"/>
            </a:lvl2pPr>
            <a:lvl3pPr marL="1218300" indent="0">
              <a:buNone/>
              <a:defRPr sz="2400" b="1"/>
            </a:lvl3pPr>
            <a:lvl4pPr marL="1827440" indent="0">
              <a:buNone/>
              <a:defRPr sz="2133" b="1"/>
            </a:lvl4pPr>
            <a:lvl5pPr marL="2436598" indent="0">
              <a:buNone/>
              <a:defRPr sz="2133" b="1"/>
            </a:lvl5pPr>
            <a:lvl6pPr marL="3045720" indent="0">
              <a:buNone/>
              <a:defRPr sz="2133" b="1"/>
            </a:lvl6pPr>
            <a:lvl7pPr marL="3654843" indent="0">
              <a:buNone/>
              <a:defRPr sz="2133" b="1"/>
            </a:lvl7pPr>
            <a:lvl8pPr marL="4264000" indent="0">
              <a:buNone/>
              <a:defRPr sz="2133" b="1"/>
            </a:lvl8pPr>
            <a:lvl9pPr marL="4873141"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04800" y="1984875"/>
            <a:ext cx="5608320" cy="3951288"/>
          </a:xfrm>
          <a:prstGeom prst="rect">
            <a:avLst/>
          </a:prstGeom>
        </p:spPr>
        <p:txBody>
          <a:bodyPr>
            <a:noAutofit/>
          </a:bodyPr>
          <a:lstStyle>
            <a:lvl1pPr marL="310911" indent="-310911">
              <a:buFont typeface="Arial" panose="020B0604020202020204" pitchFamily="34" charset="0"/>
              <a:buChar char="•"/>
              <a:defRPr sz="2667"/>
            </a:lvl1pPr>
            <a:lvl2pPr marL="920070" indent="-310911">
              <a:defRPr sz="2400"/>
            </a:lvl2pPr>
            <a:lvl3pPr marL="1529210" indent="-310911">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78880" y="1345113"/>
            <a:ext cx="5608320" cy="639763"/>
          </a:xfrm>
          <a:prstGeom prst="rect">
            <a:avLst/>
          </a:prstGeom>
        </p:spPr>
        <p:txBody>
          <a:bodyPr anchor="b">
            <a:noAutofit/>
          </a:bodyPr>
          <a:lstStyle>
            <a:lvl1pPr marL="0" indent="0">
              <a:buNone/>
              <a:defRPr sz="2667" b="1">
                <a:solidFill>
                  <a:schemeClr val="accent1"/>
                </a:solidFill>
              </a:defRPr>
            </a:lvl1pPr>
            <a:lvl2pPr marL="609123" indent="0">
              <a:buNone/>
              <a:defRPr sz="2667" b="1"/>
            </a:lvl2pPr>
            <a:lvl3pPr marL="1218300" indent="0">
              <a:buNone/>
              <a:defRPr sz="2400" b="1"/>
            </a:lvl3pPr>
            <a:lvl4pPr marL="1827440" indent="0">
              <a:buNone/>
              <a:defRPr sz="2133" b="1"/>
            </a:lvl4pPr>
            <a:lvl5pPr marL="2436598" indent="0">
              <a:buNone/>
              <a:defRPr sz="2133" b="1"/>
            </a:lvl5pPr>
            <a:lvl6pPr marL="3045720" indent="0">
              <a:buNone/>
              <a:defRPr sz="2133" b="1"/>
            </a:lvl6pPr>
            <a:lvl7pPr marL="3654843" indent="0">
              <a:buNone/>
              <a:defRPr sz="2133" b="1"/>
            </a:lvl7pPr>
            <a:lvl8pPr marL="4264000" indent="0">
              <a:buNone/>
              <a:defRPr sz="2133" b="1"/>
            </a:lvl8pPr>
            <a:lvl9pPr marL="4873141"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278880" y="1984875"/>
            <a:ext cx="5608320" cy="3951288"/>
          </a:xfrm>
          <a:prstGeom prst="rect">
            <a:avLst/>
          </a:prstGeom>
        </p:spPr>
        <p:txBody>
          <a:bodyPr>
            <a:noAutofit/>
          </a:bodyPr>
          <a:lstStyle>
            <a:lvl1pPr marL="310911" indent="-310911">
              <a:buFont typeface="Arial" panose="020B0604020202020204" pitchFamily="34" charset="0"/>
              <a:buChar char="•"/>
              <a:defRPr sz="2667"/>
            </a:lvl1pPr>
            <a:lvl2pPr marL="920070" indent="-310911">
              <a:defRPr sz="2400"/>
            </a:lvl2pPr>
            <a:lvl3pPr marL="1529210" indent="-310911">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cxnSp>
        <p:nvCxnSpPr>
          <p:cNvPr id="9" name="Straight Connector 8"/>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12"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rgbClr val="09345A"/>
                </a:solidFill>
              </a:defRPr>
            </a:lvl1pPr>
          </a:lstStyle>
          <a:p>
            <a:r>
              <a:rPr lang="en-US" dirty="0"/>
              <a:t>Click to edit Master title style</a:t>
            </a:r>
          </a:p>
        </p:txBody>
      </p:sp>
    </p:spTree>
    <p:extLst>
      <p:ext uri="{BB962C8B-B14F-4D97-AF65-F5344CB8AC3E}">
        <p14:creationId xmlns:p14="http://schemas.microsoft.com/office/powerpoint/2010/main" val="3646058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Tree>
    <p:extLst>
      <p:ext uri="{BB962C8B-B14F-4D97-AF65-F5344CB8AC3E}">
        <p14:creationId xmlns:p14="http://schemas.microsoft.com/office/powerpoint/2010/main" val="31699652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eme Slide">
    <p:spTree>
      <p:nvGrpSpPr>
        <p:cNvPr id="1" name=""/>
        <p:cNvGrpSpPr/>
        <p:nvPr/>
      </p:nvGrpSpPr>
      <p:grpSpPr>
        <a:xfrm>
          <a:off x="0" y="0"/>
          <a:ext cx="0" cy="0"/>
          <a:chOff x="0" y="0"/>
          <a:chExt cx="0" cy="0"/>
        </a:xfrm>
      </p:grpSpPr>
      <p:pic>
        <p:nvPicPr>
          <p:cNvPr id="1026"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4" name="Text Placeholder 3"/>
          <p:cNvSpPr>
            <a:spLocks noGrp="1"/>
          </p:cNvSpPr>
          <p:nvPr>
            <p:ph type="body" sz="quarter" idx="10" hasCustomPrompt="1"/>
          </p:nvPr>
        </p:nvSpPr>
        <p:spPr>
          <a:xfrm>
            <a:off x="709654" y="533439"/>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spTree>
    <p:extLst>
      <p:ext uri="{BB962C8B-B14F-4D97-AF65-F5344CB8AC3E}">
        <p14:creationId xmlns:p14="http://schemas.microsoft.com/office/powerpoint/2010/main" val="3301984752"/>
      </p:ext>
    </p:extLst>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OnD_Theme Slide">
    <p:spTree>
      <p:nvGrpSpPr>
        <p:cNvPr id="1" name=""/>
        <p:cNvGrpSpPr/>
        <p:nvPr/>
      </p:nvGrpSpPr>
      <p:grpSpPr>
        <a:xfrm>
          <a:off x="0" y="0"/>
          <a:ext cx="0" cy="0"/>
          <a:chOff x="0" y="0"/>
          <a:chExt cx="0" cy="0"/>
        </a:xfrm>
      </p:grpSpPr>
      <p:pic>
        <p:nvPicPr>
          <p:cNvPr id="4"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Tree>
    <p:extLst>
      <p:ext uri="{BB962C8B-B14F-4D97-AF65-F5344CB8AC3E}">
        <p14:creationId xmlns:p14="http://schemas.microsoft.com/office/powerpoint/2010/main" val="831364741"/>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sclosure slides">
    <p:spTree>
      <p:nvGrpSpPr>
        <p:cNvPr id="1" name=""/>
        <p:cNvGrpSpPr/>
        <p:nvPr/>
      </p:nvGrpSpPr>
      <p:grpSpPr>
        <a:xfrm>
          <a:off x="0" y="0"/>
          <a:ext cx="0" cy="0"/>
          <a:chOff x="0" y="0"/>
          <a:chExt cx="0" cy="0"/>
        </a:xfrm>
      </p:grpSpPr>
      <p:sp>
        <p:nvSpPr>
          <p:cNvPr id="7" name="Rectangle 6"/>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3" name="Content Placeholder 2"/>
          <p:cNvSpPr>
            <a:spLocks noGrp="1"/>
          </p:cNvSpPr>
          <p:nvPr>
            <p:ph sz="half" idx="1"/>
          </p:nvPr>
        </p:nvSpPr>
        <p:spPr>
          <a:xfrm>
            <a:off x="304800" y="1371601"/>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371601"/>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3" name="Title 1"/>
          <p:cNvSpPr>
            <a:spLocks noGrp="1"/>
          </p:cNvSpPr>
          <p:nvPr>
            <p:ph type="title"/>
          </p:nvPr>
        </p:nvSpPr>
        <p:spPr>
          <a:xfrm>
            <a:off x="243840" y="57151"/>
            <a:ext cx="11704320" cy="990600"/>
          </a:xfrm>
          <a:prstGeom prst="rect">
            <a:avLst/>
          </a:prstGeom>
        </p:spPr>
        <p:txBody>
          <a:bodyPr>
            <a:noAutofit/>
          </a:bodyPr>
          <a:lstStyle>
            <a:lvl1pPr>
              <a:defRPr sz="3200" baseline="0"/>
            </a:lvl1pPr>
          </a:lstStyle>
          <a:p>
            <a:r>
              <a:rPr lang="en-US" dirty="0"/>
              <a:t>Click to edit Master title style</a:t>
            </a:r>
          </a:p>
        </p:txBody>
      </p:sp>
      <p:sp>
        <p:nvSpPr>
          <p:cNvPr id="9" name="Footer Placeholder 6"/>
          <p:cNvSpPr>
            <a:spLocks noGrp="1"/>
          </p:cNvSpPr>
          <p:nvPr>
            <p:ph type="ftr" sz="quarter" idx="13"/>
          </p:nvPr>
        </p:nvSpPr>
        <p:spPr>
          <a:xfrm>
            <a:off x="243840" y="6356352"/>
            <a:ext cx="9997440" cy="365125"/>
          </a:xfrm>
        </p:spPr>
        <p:txBody>
          <a:bodyPr lIns="45691" bIns="0"/>
          <a:lstStyle/>
          <a:p>
            <a:endParaRPr lang="en-US" dirty="0">
              <a:solidFill>
                <a:srgbClr val="000000"/>
              </a:solidFill>
            </a:endParaRPr>
          </a:p>
        </p:txBody>
      </p:sp>
    </p:spTree>
    <p:extLst>
      <p:ext uri="{BB962C8B-B14F-4D97-AF65-F5344CB8AC3E}">
        <p14:creationId xmlns:p14="http://schemas.microsoft.com/office/powerpoint/2010/main" val="625826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5" name="Rectangle 4"/>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12" name="Rectangle 11"/>
          <p:cNvSpPr/>
          <p:nvPr userDrawn="1"/>
        </p:nvSpPr>
        <p:spPr>
          <a:xfrm>
            <a:off x="0" y="3585"/>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2"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5333" b="1">
                <a:solidFill>
                  <a:schemeClr val="bg1"/>
                </a:solidFill>
              </a:defRPr>
            </a:lvl1pPr>
          </a:lstStyle>
          <a:p>
            <a:r>
              <a:rPr lang="en-US" dirty="0"/>
              <a:t>Click to edit Master title style</a:t>
            </a:r>
            <a:br>
              <a:rPr lang="en-US" dirty="0"/>
            </a:br>
            <a:br>
              <a:rPr lang="en-US" dirty="0"/>
            </a:br>
            <a:endParaRPr lang="en-US" dirty="0"/>
          </a:p>
        </p:txBody>
      </p:sp>
    </p:spTree>
    <p:extLst>
      <p:ext uri="{BB962C8B-B14F-4D97-AF65-F5344CB8AC3E}">
        <p14:creationId xmlns:p14="http://schemas.microsoft.com/office/powerpoint/2010/main" val="3383666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61"/>
        <p:cNvGrpSpPr/>
        <p:nvPr/>
      </p:nvGrpSpPr>
      <p:grpSpPr>
        <a:xfrm>
          <a:off x="0" y="0"/>
          <a:ext cx="0" cy="0"/>
          <a:chOff x="0" y="0"/>
          <a:chExt cx="0" cy="0"/>
        </a:xfrm>
      </p:grpSpPr>
      <p:sp>
        <p:nvSpPr>
          <p:cNvPr id="62" name="Google Shape;62;p154"/>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idpresentation/Subsection Title Slide ">
    <p:spTree>
      <p:nvGrpSpPr>
        <p:cNvPr id="1" name=""/>
        <p:cNvGrpSpPr/>
        <p:nvPr/>
      </p:nvGrpSpPr>
      <p:grpSpPr>
        <a:xfrm>
          <a:off x="0" y="0"/>
          <a:ext cx="0" cy="0"/>
          <a:chOff x="0" y="0"/>
          <a:chExt cx="0" cy="0"/>
        </a:xfrm>
      </p:grpSpPr>
      <p:sp>
        <p:nvSpPr>
          <p:cNvPr id="6" name="Rectangle 5"/>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5" name="Rectangle 4"/>
          <p:cNvSpPr/>
          <p:nvPr userDrawn="1"/>
        </p:nvSpPr>
        <p:spPr>
          <a:xfrm>
            <a:off x="0" y="3584"/>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2" name="Title 1"/>
          <p:cNvSpPr>
            <a:spLocks noGrp="1"/>
          </p:cNvSpPr>
          <p:nvPr>
            <p:ph type="title"/>
          </p:nvPr>
        </p:nvSpPr>
        <p:spPr>
          <a:xfrm>
            <a:off x="2387600" y="2362201"/>
            <a:ext cx="7416800" cy="566739"/>
          </a:xfrm>
          <a:prstGeom prst="rect">
            <a:avLst/>
          </a:prstGeom>
        </p:spPr>
        <p:txBody>
          <a:bodyPr anchor="b">
            <a:noAutofit/>
          </a:bodyPr>
          <a:lstStyle>
            <a:lvl1pPr algn="l">
              <a:defRPr sz="3200" b="1">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2387600" y="3140909"/>
            <a:ext cx="7416800" cy="804863"/>
          </a:xfrm>
          <a:prstGeom prst="rect">
            <a:avLst/>
          </a:prstGeom>
        </p:spPr>
        <p:txBody>
          <a:bodyPr/>
          <a:lstStyle>
            <a:lvl1pPr marL="0" indent="0">
              <a:buNone/>
              <a:defRPr sz="1867">
                <a:solidFill>
                  <a:schemeClr val="bg2"/>
                </a:solidFill>
              </a:defRPr>
            </a:lvl1pPr>
            <a:lvl2pPr marL="609123" indent="0">
              <a:buNone/>
              <a:defRPr sz="1600"/>
            </a:lvl2pPr>
            <a:lvl3pPr marL="1218300" indent="0">
              <a:buNone/>
              <a:defRPr sz="1333"/>
            </a:lvl3pPr>
            <a:lvl4pPr marL="1827440" indent="0">
              <a:buNone/>
              <a:defRPr sz="1200"/>
            </a:lvl4pPr>
            <a:lvl5pPr marL="2436598" indent="0">
              <a:buNone/>
              <a:defRPr sz="1200"/>
            </a:lvl5pPr>
            <a:lvl6pPr marL="3045720" indent="0">
              <a:buNone/>
              <a:defRPr sz="1200"/>
            </a:lvl6pPr>
            <a:lvl7pPr marL="3654843" indent="0">
              <a:buNone/>
              <a:defRPr sz="1200"/>
            </a:lvl7pPr>
            <a:lvl8pPr marL="4264000" indent="0">
              <a:buNone/>
              <a:defRPr sz="1200"/>
            </a:lvl8pPr>
            <a:lvl9pPr marL="4873141" indent="0">
              <a:buNone/>
              <a:defRPr sz="1200"/>
            </a:lvl9pPr>
          </a:lstStyle>
          <a:p>
            <a:pPr lvl="0"/>
            <a:r>
              <a:rPr lang="en-US" dirty="0"/>
              <a:t>Click to edit Master text styles</a:t>
            </a:r>
          </a:p>
        </p:txBody>
      </p:sp>
    </p:spTree>
    <p:extLst>
      <p:ext uri="{BB962C8B-B14F-4D97-AF65-F5344CB8AC3E}">
        <p14:creationId xmlns:p14="http://schemas.microsoft.com/office/powerpoint/2010/main" val="22521134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ousekeeping Slide">
    <p:spTree>
      <p:nvGrpSpPr>
        <p:cNvPr id="1" name=""/>
        <p:cNvGrpSpPr/>
        <p:nvPr/>
      </p:nvGrpSpPr>
      <p:grpSpPr>
        <a:xfrm>
          <a:off x="0" y="0"/>
          <a:ext cx="0" cy="0"/>
          <a:chOff x="0" y="0"/>
          <a:chExt cx="0" cy="0"/>
        </a:xfrm>
      </p:grpSpPr>
      <p:sp>
        <p:nvSpPr>
          <p:cNvPr id="5" name="Rectangle 4"/>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8" name="Text Placeholder 7"/>
          <p:cNvSpPr>
            <a:spLocks noGrp="1"/>
          </p:cNvSpPr>
          <p:nvPr>
            <p:ph type="body" sz="quarter" idx="10"/>
          </p:nvPr>
        </p:nvSpPr>
        <p:spPr>
          <a:xfrm>
            <a:off x="1625600" y="1371600"/>
            <a:ext cx="9245600" cy="2971800"/>
          </a:xfrm>
          <a:prstGeom prst="rect">
            <a:avLst/>
          </a:prstGeom>
        </p:spPr>
        <p:txBody>
          <a:bodyPr/>
          <a:lstStyle>
            <a:lvl1pPr>
              <a:defRPr b="1">
                <a:solidFill>
                  <a:schemeClr val="accent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Text</a:t>
            </a:r>
          </a:p>
        </p:txBody>
      </p:sp>
    </p:spTree>
    <p:extLst>
      <p:ext uri="{BB962C8B-B14F-4D97-AF65-F5344CB8AC3E}">
        <p14:creationId xmlns:p14="http://schemas.microsoft.com/office/powerpoint/2010/main" val="1581393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Presentation Title Slide">
    <p:bg>
      <p:bgPr>
        <a:solidFill>
          <a:schemeClr val="accent1"/>
        </a:solidFill>
        <a:effectLst/>
      </p:bgPr>
    </p:bg>
    <p:spTree>
      <p:nvGrpSpPr>
        <p:cNvPr id="1" name=""/>
        <p:cNvGrpSpPr/>
        <p:nvPr/>
      </p:nvGrpSpPr>
      <p:grpSpPr>
        <a:xfrm>
          <a:off x="0" y="0"/>
          <a:ext cx="0" cy="0"/>
          <a:chOff x="0" y="0"/>
          <a:chExt cx="0" cy="0"/>
        </a:xfrm>
      </p:grpSpPr>
      <p:pic>
        <p:nvPicPr>
          <p:cNvPr id="7"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41958517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144" indent="-315144">
              <a:lnSpc>
                <a:spcPct val="100000"/>
              </a:lnSpc>
              <a:buFont typeface="Arial" panose="020B0604020202020204" pitchFamily="34" charset="0"/>
              <a:buChar char="•"/>
              <a:defRPr sz="3200" baseline="0"/>
            </a:lvl1pPr>
            <a:lvl2pPr marL="920070" indent="-310911">
              <a:lnSpc>
                <a:spcPct val="100000"/>
              </a:lnSpc>
              <a:buFont typeface="Arial" panose="020B0604020202020204" pitchFamily="34" charset="0"/>
              <a:buChar char="–"/>
              <a:defRPr sz="3200"/>
            </a:lvl2pPr>
            <a:lvl3pPr marL="1529210" indent="-310911">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456831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heme Slide">
    <p:spTree>
      <p:nvGrpSpPr>
        <p:cNvPr id="1" name=""/>
        <p:cNvGrpSpPr/>
        <p:nvPr/>
      </p:nvGrpSpPr>
      <p:grpSpPr>
        <a:xfrm>
          <a:off x="0" y="0"/>
          <a:ext cx="0" cy="0"/>
          <a:chOff x="0" y="0"/>
          <a:chExt cx="0" cy="0"/>
        </a:xfrm>
      </p:grpSpPr>
      <p:pic>
        <p:nvPicPr>
          <p:cNvPr id="6"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4" name="Text Placeholder 3"/>
          <p:cNvSpPr>
            <a:spLocks noGrp="1"/>
          </p:cNvSpPr>
          <p:nvPr>
            <p:ph type="body" sz="quarter" idx="10" hasCustomPrompt="1"/>
          </p:nvPr>
        </p:nvSpPr>
        <p:spPr>
          <a:xfrm>
            <a:off x="709654" y="533439"/>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spTree>
    <p:extLst>
      <p:ext uri="{BB962C8B-B14F-4D97-AF65-F5344CB8AC3E}">
        <p14:creationId xmlns:p14="http://schemas.microsoft.com/office/powerpoint/2010/main" val="2655942309"/>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OnD_Theme Slide">
    <p:spTree>
      <p:nvGrpSpPr>
        <p:cNvPr id="1" name=""/>
        <p:cNvGrpSpPr/>
        <p:nvPr/>
      </p:nvGrpSpPr>
      <p:grpSpPr>
        <a:xfrm>
          <a:off x="0" y="0"/>
          <a:ext cx="0" cy="0"/>
          <a:chOff x="0" y="0"/>
          <a:chExt cx="0" cy="0"/>
        </a:xfrm>
      </p:grpSpPr>
      <p:pic>
        <p:nvPicPr>
          <p:cNvPr id="5"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Tree>
    <p:extLst>
      <p:ext uri="{BB962C8B-B14F-4D97-AF65-F5344CB8AC3E}">
        <p14:creationId xmlns:p14="http://schemas.microsoft.com/office/powerpoint/2010/main" val="2144125680"/>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Presentation Title Slide">
    <p:bg>
      <p:bgPr>
        <a:solidFill>
          <a:schemeClr val="accent1"/>
        </a:solidFill>
        <a:effectLst/>
      </p:bgPr>
    </p:bg>
    <p:spTree>
      <p:nvGrpSpPr>
        <p:cNvPr id="1" name=""/>
        <p:cNvGrpSpPr/>
        <p:nvPr/>
      </p:nvGrpSpPr>
      <p:grpSpPr>
        <a:xfrm>
          <a:off x="0" y="0"/>
          <a:ext cx="0" cy="0"/>
          <a:chOff x="0" y="0"/>
          <a:chExt cx="0" cy="0"/>
        </a:xfrm>
      </p:grpSpPr>
      <p:pic>
        <p:nvPicPr>
          <p:cNvPr id="4098"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20399868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Presentation Title Slide">
    <p:bg>
      <p:bgPr>
        <a:solidFill>
          <a:schemeClr val="accent1"/>
        </a:solidFill>
        <a:effectLst/>
      </p:bgPr>
    </p:bg>
    <p:spTree>
      <p:nvGrpSpPr>
        <p:cNvPr id="1" name=""/>
        <p:cNvGrpSpPr/>
        <p:nvPr/>
      </p:nvGrpSpPr>
      <p:grpSpPr>
        <a:xfrm>
          <a:off x="0" y="0"/>
          <a:ext cx="0" cy="0"/>
          <a:chOff x="0" y="0"/>
          <a:chExt cx="0" cy="0"/>
        </a:xfrm>
      </p:grpSpPr>
      <p:pic>
        <p:nvPicPr>
          <p:cNvPr id="3074" name="Picture 2" descr="C:\Users\paul.keddy\Documents\My Projects\150207001 - IASLC TTLC21 EGFRmut NSCLC\150207001_Hybrid.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1094509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68" indent="-315368">
              <a:lnSpc>
                <a:spcPct val="100000"/>
              </a:lnSpc>
              <a:buFont typeface="Arial" panose="020B0604020202020204" pitchFamily="34" charset="0"/>
              <a:buChar char="•"/>
              <a:defRPr sz="3200" baseline="0"/>
            </a:lvl1pPr>
            <a:lvl2pPr marL="920705" indent="-311135">
              <a:lnSpc>
                <a:spcPct val="100000"/>
              </a:lnSpc>
              <a:buFont typeface="Arial" panose="020B0604020202020204" pitchFamily="34" charset="0"/>
              <a:buChar char="–"/>
              <a:defRPr sz="3200"/>
            </a:lvl2pPr>
            <a:lvl3pPr marL="1530274" indent="-311135">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5"/>
            <a:ext cx="10265664" cy="365125"/>
          </a:xfrm>
        </p:spPr>
        <p:txBody>
          <a:bodyPr lIns="45719" tIns="45719" bIns="45719"/>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2373863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5"/>
            <a:ext cx="10265664" cy="365125"/>
          </a:xfrm>
        </p:spPr>
        <p:txBody>
          <a:bodyPr lIns="45719" tIns="45719" bIns="45719"/>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81957640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OnD_Theme Slide">
  <p:cSld name="2_OnD_Theme Slide">
    <p:spTree>
      <p:nvGrpSpPr>
        <p:cNvPr id="1" name="Shape 63"/>
        <p:cNvGrpSpPr/>
        <p:nvPr/>
      </p:nvGrpSpPr>
      <p:grpSpPr>
        <a:xfrm>
          <a:off x="0" y="0"/>
          <a:ext cx="0" cy="0"/>
          <a:chOff x="0" y="0"/>
          <a:chExt cx="0" cy="0"/>
        </a:xfrm>
      </p:grpSpPr>
      <p:pic>
        <p:nvPicPr>
          <p:cNvPr id="5" name="Picture 2" descr="C:\Users\paul.keddy\Documents\My Projects\150207174 - Lilly HR+ HER2- Early BC Curriculum\150207174_HR+HER2-_breast_2021.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ackgroundRemoval t="150" b="99850" l="0" r="100000">
                        <a14:foregroundMark x1="18867" y1="2050" x2="622" y2="30450"/>
                        <a14:foregroundMark x1="32757" y1="3950" x2="622" y2="37900"/>
                        <a14:foregroundMark x1="43331" y1="3350" x2="24188" y2="24450"/>
                        <a14:foregroundMark x1="49274" y1="1850" x2="44229" y2="8900"/>
                        <a14:foregroundMark x1="49827" y1="46250" x2="46579" y2="94250"/>
                        <a14:foregroundMark x1="15066" y1="64350" x2="18314" y2="95750"/>
                        <a14:foregroundMark x1="9468" y1="81650" x2="6773" y2="97450"/>
                        <a14:foregroundMark x1="13891" y1="95100" x2="50173" y2="73550"/>
                        <a14:foregroundMark x1="20940" y1="78250" x2="41327" y2="97450"/>
                        <a14:foregroundMark x1="54872" y1="97000" x2="65169" y2="74400"/>
                        <a14:foregroundMark x1="66344" y1="72450" x2="82032" y2="97250"/>
                        <a14:foregroundMark x1="55425" y1="28950" x2="44851" y2="22950"/>
                        <a14:foregroundMark x1="26261" y1="27450" x2="33656" y2="24250"/>
                        <a14:backgroundMark x1="41811" y1="16200" x2="86524" y2="16050"/>
                        <a14:backgroundMark x1="61852" y1="4100" x2="86109" y2="61850"/>
                        <a14:backgroundMark x1="75328" y1="63150" x2="78162" y2="49050"/>
                        <a14:backgroundMark x1="68556" y1="38900" x2="66413" y2="28500"/>
                        <a14:backgroundMark x1="66275" y1="31600" x2="68556" y2="32500"/>
                        <a14:backgroundMark x1="66068" y1="30300" x2="67657" y2="36350"/>
                      </a14:backgroundRemoval>
                    </a14:imgEffect>
                  </a14:imgLayer>
                </a14:imgProps>
              </a:ext>
              <a:ext uri="{28A0092B-C50C-407E-A947-70E740481C1C}">
                <a14:useLocalDpi xmlns:a14="http://schemas.microsoft.com/office/drawing/2010/main" val="0"/>
              </a:ext>
            </a:extLst>
          </a:blip>
          <a:srcRect/>
          <a:stretch/>
        </p:blipFill>
        <p:spPr bwMode="auto">
          <a:xfrm>
            <a:off x="9121967" y="-9113"/>
            <a:ext cx="4979624" cy="6883645"/>
          </a:xfrm>
          <a:prstGeom prst="rect">
            <a:avLst/>
          </a:prstGeom>
          <a:noFill/>
          <a:extLst>
            <a:ext uri="{909E8E84-426E-40DD-AFC4-6F175D3DCCD1}">
              <a14:hiddenFill xmlns:a14="http://schemas.microsoft.com/office/drawing/2010/main">
                <a:solidFill>
                  <a:srgbClr val="FFFFFF"/>
                </a:solidFill>
              </a14:hiddenFill>
            </a:ext>
          </a:extLst>
        </p:spPr>
      </p:pic>
      <p:sp>
        <p:nvSpPr>
          <p:cNvPr id="65" name="Google Shape;65;p155"/>
          <p:cNvSpPr/>
          <p:nvPr/>
        </p:nvSpPr>
        <p:spPr>
          <a:xfrm>
            <a:off x="0" y="-9113"/>
            <a:ext cx="94488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60768"/>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260768"/>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0" name="Footer Placeholder 6"/>
          <p:cNvSpPr>
            <a:spLocks noGrp="1"/>
          </p:cNvSpPr>
          <p:nvPr>
            <p:ph type="ftr" sz="quarter" idx="13"/>
          </p:nvPr>
        </p:nvSpPr>
        <p:spPr>
          <a:xfrm>
            <a:off x="126568" y="6419015"/>
            <a:ext cx="10265664" cy="365125"/>
          </a:xfrm>
        </p:spPr>
        <p:txBody>
          <a:bodyPr lIns="45719" tIns="45719" bIns="45719"/>
          <a:lstStyle/>
          <a:p>
            <a:endParaRPr lang="en-US" dirty="0">
              <a:solidFill>
                <a:srgbClr val="000000"/>
              </a:solidFill>
            </a:endParaRPr>
          </a:p>
        </p:txBody>
      </p:sp>
      <p:cxnSp>
        <p:nvCxnSpPr>
          <p:cNvPr id="7" name="Straight Connector 6"/>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9"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4146326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345113"/>
            <a:ext cx="5608320" cy="639763"/>
          </a:xfrm>
          <a:prstGeom prst="rect">
            <a:avLst/>
          </a:prstGeom>
        </p:spPr>
        <p:txBody>
          <a:bodyPr anchor="b">
            <a:noAutofit/>
          </a:bodyPr>
          <a:lstStyle>
            <a:lvl1pPr marL="0" indent="0">
              <a:buNone/>
              <a:defRPr sz="2667" b="1">
                <a:solidFill>
                  <a:schemeClr val="accent1"/>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04800" y="1984875"/>
            <a:ext cx="5608320" cy="3951288"/>
          </a:xfrm>
          <a:prstGeom prst="rect">
            <a:avLst/>
          </a:prstGeom>
        </p:spPr>
        <p:txBody>
          <a:bodyPr>
            <a:noAutofit/>
          </a:bodyPr>
          <a:lstStyle>
            <a:lvl1pPr marL="311135" indent="-311135">
              <a:buFont typeface="Arial" panose="020B0604020202020204" pitchFamily="34" charset="0"/>
              <a:buChar char="•"/>
              <a:defRPr sz="2667"/>
            </a:lvl1pPr>
            <a:lvl2pPr marL="920705" indent="-311135">
              <a:defRPr sz="2400"/>
            </a:lvl2pPr>
            <a:lvl3pPr marL="1530274" indent="-311135">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78880" y="1345113"/>
            <a:ext cx="5608320" cy="639763"/>
          </a:xfrm>
          <a:prstGeom prst="rect">
            <a:avLst/>
          </a:prstGeom>
        </p:spPr>
        <p:txBody>
          <a:bodyPr anchor="b">
            <a:noAutofit/>
          </a:bodyPr>
          <a:lstStyle>
            <a:lvl1pPr marL="0" indent="0">
              <a:buNone/>
              <a:defRPr sz="2667" b="1">
                <a:solidFill>
                  <a:schemeClr val="accent1"/>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278880" y="1984875"/>
            <a:ext cx="5608320" cy="3951288"/>
          </a:xfrm>
          <a:prstGeom prst="rect">
            <a:avLst/>
          </a:prstGeom>
        </p:spPr>
        <p:txBody>
          <a:bodyPr>
            <a:noAutofit/>
          </a:bodyPr>
          <a:lstStyle>
            <a:lvl1pPr marL="311135" indent="-311135">
              <a:buFont typeface="Arial" panose="020B0604020202020204" pitchFamily="34" charset="0"/>
              <a:buChar char="•"/>
              <a:defRPr sz="2667"/>
            </a:lvl1pPr>
            <a:lvl2pPr marL="920705" indent="-311135">
              <a:defRPr sz="2400"/>
            </a:lvl2pPr>
            <a:lvl3pPr marL="1530274" indent="-311135">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6"/>
          <p:cNvSpPr>
            <a:spLocks noGrp="1"/>
          </p:cNvSpPr>
          <p:nvPr>
            <p:ph type="ftr" sz="quarter" idx="13"/>
          </p:nvPr>
        </p:nvSpPr>
        <p:spPr>
          <a:xfrm>
            <a:off x="126568" y="6419015"/>
            <a:ext cx="10265664" cy="365125"/>
          </a:xfrm>
        </p:spPr>
        <p:txBody>
          <a:bodyPr lIns="45719" tIns="45719" bIns="45719"/>
          <a:lstStyle/>
          <a:p>
            <a:endParaRPr lang="en-US" dirty="0">
              <a:solidFill>
                <a:srgbClr val="000000"/>
              </a:solidFill>
            </a:endParaRPr>
          </a:p>
        </p:txBody>
      </p:sp>
      <p:cxnSp>
        <p:nvCxnSpPr>
          <p:cNvPr id="9" name="Straight Connector 8"/>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12"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rgbClr val="09345A"/>
                </a:solidFill>
              </a:defRPr>
            </a:lvl1pPr>
          </a:lstStyle>
          <a:p>
            <a:r>
              <a:rPr lang="en-US" dirty="0"/>
              <a:t>Click to edit Master title style</a:t>
            </a:r>
          </a:p>
        </p:txBody>
      </p:sp>
    </p:spTree>
    <p:extLst>
      <p:ext uri="{BB962C8B-B14F-4D97-AF65-F5344CB8AC3E}">
        <p14:creationId xmlns:p14="http://schemas.microsoft.com/office/powerpoint/2010/main" val="40626742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Footer Placeholder 6"/>
          <p:cNvSpPr>
            <a:spLocks noGrp="1"/>
          </p:cNvSpPr>
          <p:nvPr>
            <p:ph type="ftr" sz="quarter" idx="13"/>
          </p:nvPr>
        </p:nvSpPr>
        <p:spPr>
          <a:xfrm>
            <a:off x="126568" y="6419015"/>
            <a:ext cx="10265664" cy="365125"/>
          </a:xfrm>
        </p:spPr>
        <p:txBody>
          <a:bodyPr lIns="45719" tIns="45719" bIns="45719"/>
          <a:lstStyle/>
          <a:p>
            <a:endParaRPr lang="en-US" dirty="0">
              <a:solidFill>
                <a:srgbClr val="000000"/>
              </a:solidFill>
            </a:endParaRPr>
          </a:p>
        </p:txBody>
      </p:sp>
    </p:spTree>
    <p:extLst>
      <p:ext uri="{BB962C8B-B14F-4D97-AF65-F5344CB8AC3E}">
        <p14:creationId xmlns:p14="http://schemas.microsoft.com/office/powerpoint/2010/main" val="33644381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eme Slide">
    <p:spTree>
      <p:nvGrpSpPr>
        <p:cNvPr id="1" name=""/>
        <p:cNvGrpSpPr/>
        <p:nvPr/>
      </p:nvGrpSpPr>
      <p:grpSpPr>
        <a:xfrm>
          <a:off x="0" y="0"/>
          <a:ext cx="0" cy="0"/>
          <a:chOff x="0" y="0"/>
          <a:chExt cx="0" cy="0"/>
        </a:xfrm>
      </p:grpSpPr>
      <p:pic>
        <p:nvPicPr>
          <p:cNvPr id="6"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14177"/>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
        <p:nvSpPr>
          <p:cNvPr id="4" name="Text Placeholder 3"/>
          <p:cNvSpPr>
            <a:spLocks noGrp="1"/>
          </p:cNvSpPr>
          <p:nvPr>
            <p:ph type="body" sz="quarter" idx="10" hasCustomPrompt="1"/>
          </p:nvPr>
        </p:nvSpPr>
        <p:spPr>
          <a:xfrm>
            <a:off x="709617" y="533402"/>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spTree>
    <p:extLst>
      <p:ext uri="{BB962C8B-B14F-4D97-AF65-F5344CB8AC3E}">
        <p14:creationId xmlns:p14="http://schemas.microsoft.com/office/powerpoint/2010/main" val="475853886"/>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OnD_Theme Slide">
    <p:spTree>
      <p:nvGrpSpPr>
        <p:cNvPr id="1" name=""/>
        <p:cNvGrpSpPr/>
        <p:nvPr/>
      </p:nvGrpSpPr>
      <p:grpSpPr>
        <a:xfrm>
          <a:off x="0" y="0"/>
          <a:ext cx="0" cy="0"/>
          <a:chOff x="0" y="0"/>
          <a:chExt cx="0" cy="0"/>
        </a:xfrm>
      </p:grpSpPr>
      <p:pic>
        <p:nvPicPr>
          <p:cNvPr id="4"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14177"/>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Tree>
    <p:extLst>
      <p:ext uri="{BB962C8B-B14F-4D97-AF65-F5344CB8AC3E}">
        <p14:creationId xmlns:p14="http://schemas.microsoft.com/office/powerpoint/2010/main" val="2434511269"/>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closure slides">
    <p:spTree>
      <p:nvGrpSpPr>
        <p:cNvPr id="1" name=""/>
        <p:cNvGrpSpPr/>
        <p:nvPr/>
      </p:nvGrpSpPr>
      <p:grpSpPr>
        <a:xfrm>
          <a:off x="0" y="0"/>
          <a:ext cx="0" cy="0"/>
          <a:chOff x="0" y="0"/>
          <a:chExt cx="0" cy="0"/>
        </a:xfrm>
      </p:grpSpPr>
      <p:sp>
        <p:nvSpPr>
          <p:cNvPr id="7" name="Rectangle 6"/>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
        <p:nvSpPr>
          <p:cNvPr id="3" name="Content Placeholder 2"/>
          <p:cNvSpPr>
            <a:spLocks noGrp="1"/>
          </p:cNvSpPr>
          <p:nvPr>
            <p:ph sz="half" idx="1"/>
          </p:nvPr>
        </p:nvSpPr>
        <p:spPr>
          <a:xfrm>
            <a:off x="304800" y="1371600"/>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371600"/>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3" name="Title 1"/>
          <p:cNvSpPr>
            <a:spLocks noGrp="1"/>
          </p:cNvSpPr>
          <p:nvPr>
            <p:ph type="title"/>
          </p:nvPr>
        </p:nvSpPr>
        <p:spPr>
          <a:xfrm>
            <a:off x="243840" y="57151"/>
            <a:ext cx="11704320" cy="990600"/>
          </a:xfrm>
          <a:prstGeom prst="rect">
            <a:avLst/>
          </a:prstGeom>
        </p:spPr>
        <p:txBody>
          <a:bodyPr>
            <a:noAutofit/>
          </a:bodyPr>
          <a:lstStyle>
            <a:lvl1pPr>
              <a:defRPr sz="3200" baseline="0"/>
            </a:lvl1pPr>
          </a:lstStyle>
          <a:p>
            <a:r>
              <a:rPr lang="en-US" dirty="0"/>
              <a:t>Click to edit Master title style</a:t>
            </a:r>
          </a:p>
        </p:txBody>
      </p:sp>
      <p:sp>
        <p:nvSpPr>
          <p:cNvPr id="9" name="Footer Placeholder 6"/>
          <p:cNvSpPr>
            <a:spLocks noGrp="1"/>
          </p:cNvSpPr>
          <p:nvPr>
            <p:ph type="ftr" sz="quarter" idx="13"/>
          </p:nvPr>
        </p:nvSpPr>
        <p:spPr>
          <a:xfrm>
            <a:off x="243840" y="6356352"/>
            <a:ext cx="9997440" cy="365125"/>
          </a:xfrm>
        </p:spPr>
        <p:txBody>
          <a:bodyPr lIns="45719" bIns="0"/>
          <a:lstStyle/>
          <a:p>
            <a:endParaRPr lang="en-US" dirty="0">
              <a:solidFill>
                <a:srgbClr val="000000"/>
              </a:solidFill>
            </a:endParaRPr>
          </a:p>
        </p:txBody>
      </p:sp>
    </p:spTree>
    <p:extLst>
      <p:ext uri="{BB962C8B-B14F-4D97-AF65-F5344CB8AC3E}">
        <p14:creationId xmlns:p14="http://schemas.microsoft.com/office/powerpoint/2010/main" val="31133540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5" name="Rectangle 4"/>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
        <p:nvSpPr>
          <p:cNvPr id="12" name="Rectangle 11"/>
          <p:cNvSpPr/>
          <p:nvPr userDrawn="1"/>
        </p:nvSpPr>
        <p:spPr>
          <a:xfrm>
            <a:off x="0" y="3585"/>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a:solidFill>
                <a:prstClr val="white"/>
              </a:solidFill>
            </a:endParaRPr>
          </a:p>
        </p:txBody>
      </p:sp>
      <p:sp>
        <p:nvSpPr>
          <p:cNvPr id="2"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5333" b="1">
                <a:solidFill>
                  <a:schemeClr val="bg1"/>
                </a:solidFill>
              </a:defRPr>
            </a:lvl1pPr>
          </a:lstStyle>
          <a:p>
            <a:r>
              <a:rPr lang="en-US" dirty="0"/>
              <a:t>Click to edit Master title style</a:t>
            </a:r>
            <a:br>
              <a:rPr lang="en-US" dirty="0"/>
            </a:br>
            <a:br>
              <a:rPr lang="en-US" dirty="0"/>
            </a:br>
            <a:endParaRPr lang="en-US" dirty="0"/>
          </a:p>
        </p:txBody>
      </p:sp>
    </p:spTree>
    <p:extLst>
      <p:ext uri="{BB962C8B-B14F-4D97-AF65-F5344CB8AC3E}">
        <p14:creationId xmlns:p14="http://schemas.microsoft.com/office/powerpoint/2010/main" val="5375748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idpresentation/Subsection Title Slide ">
    <p:spTree>
      <p:nvGrpSpPr>
        <p:cNvPr id="1" name=""/>
        <p:cNvGrpSpPr/>
        <p:nvPr/>
      </p:nvGrpSpPr>
      <p:grpSpPr>
        <a:xfrm>
          <a:off x="0" y="0"/>
          <a:ext cx="0" cy="0"/>
          <a:chOff x="0" y="0"/>
          <a:chExt cx="0" cy="0"/>
        </a:xfrm>
      </p:grpSpPr>
      <p:sp>
        <p:nvSpPr>
          <p:cNvPr id="6" name="Rectangle 5"/>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
        <p:nvSpPr>
          <p:cNvPr id="5" name="Rectangle 4"/>
          <p:cNvSpPr/>
          <p:nvPr userDrawn="1"/>
        </p:nvSpPr>
        <p:spPr>
          <a:xfrm>
            <a:off x="0" y="3584"/>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a:solidFill>
                <a:prstClr val="white"/>
              </a:solidFill>
            </a:endParaRPr>
          </a:p>
        </p:txBody>
      </p:sp>
      <p:sp>
        <p:nvSpPr>
          <p:cNvPr id="2" name="Title 1"/>
          <p:cNvSpPr>
            <a:spLocks noGrp="1"/>
          </p:cNvSpPr>
          <p:nvPr>
            <p:ph type="title"/>
          </p:nvPr>
        </p:nvSpPr>
        <p:spPr>
          <a:xfrm>
            <a:off x="2387600" y="2362201"/>
            <a:ext cx="7416800" cy="566739"/>
          </a:xfrm>
          <a:prstGeom prst="rect">
            <a:avLst/>
          </a:prstGeom>
        </p:spPr>
        <p:txBody>
          <a:bodyPr anchor="b">
            <a:noAutofit/>
          </a:bodyPr>
          <a:lstStyle>
            <a:lvl1pPr algn="l">
              <a:defRPr sz="3200" b="1">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2387600" y="3140871"/>
            <a:ext cx="7416800" cy="804863"/>
          </a:xfrm>
          <a:prstGeom prst="rect">
            <a:avLst/>
          </a:prstGeom>
        </p:spPr>
        <p:txBody>
          <a:bodyPr/>
          <a:lstStyle>
            <a:lvl1pPr marL="0" indent="0">
              <a:buNone/>
              <a:defRPr sz="1867">
                <a:solidFill>
                  <a:schemeClr val="bg2"/>
                </a:solidFill>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dirty="0"/>
              <a:t>Click to edit Master text styles</a:t>
            </a:r>
          </a:p>
        </p:txBody>
      </p:sp>
    </p:spTree>
    <p:extLst>
      <p:ext uri="{BB962C8B-B14F-4D97-AF65-F5344CB8AC3E}">
        <p14:creationId xmlns:p14="http://schemas.microsoft.com/office/powerpoint/2010/main" val="7601655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ousekeeping Slide">
    <p:spTree>
      <p:nvGrpSpPr>
        <p:cNvPr id="1" name=""/>
        <p:cNvGrpSpPr/>
        <p:nvPr/>
      </p:nvGrpSpPr>
      <p:grpSpPr>
        <a:xfrm>
          <a:off x="0" y="0"/>
          <a:ext cx="0" cy="0"/>
          <a:chOff x="0" y="0"/>
          <a:chExt cx="0" cy="0"/>
        </a:xfrm>
      </p:grpSpPr>
      <p:sp>
        <p:nvSpPr>
          <p:cNvPr id="5" name="Rectangle 4"/>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a:endParaRPr lang="en-US" sz="2489" dirty="0">
              <a:solidFill>
                <a:prstClr val="white"/>
              </a:solidFill>
            </a:endParaRPr>
          </a:p>
        </p:txBody>
      </p:sp>
      <p:sp>
        <p:nvSpPr>
          <p:cNvPr id="8" name="Text Placeholder 7"/>
          <p:cNvSpPr>
            <a:spLocks noGrp="1"/>
          </p:cNvSpPr>
          <p:nvPr>
            <p:ph type="body" sz="quarter" idx="10"/>
          </p:nvPr>
        </p:nvSpPr>
        <p:spPr>
          <a:xfrm>
            <a:off x="1625600" y="1371600"/>
            <a:ext cx="9245600" cy="2971800"/>
          </a:xfrm>
          <a:prstGeom prst="rect">
            <a:avLst/>
          </a:prstGeom>
        </p:spPr>
        <p:txBody>
          <a:bodyPr/>
          <a:lstStyle>
            <a:lvl1pPr>
              <a:defRPr b="1">
                <a:solidFill>
                  <a:schemeClr val="accent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Text</a:t>
            </a:r>
          </a:p>
        </p:txBody>
      </p:sp>
    </p:spTree>
    <p:extLst>
      <p:ext uri="{BB962C8B-B14F-4D97-AF65-F5344CB8AC3E}">
        <p14:creationId xmlns:p14="http://schemas.microsoft.com/office/powerpoint/2010/main" val="34265631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Housekeeping Slide">
  <p:cSld name="1_Housekeeping Slide">
    <p:bg>
      <p:bgPr>
        <a:solidFill>
          <a:schemeClr val="dk2"/>
        </a:solidFill>
        <a:effectLst/>
      </p:bgPr>
    </p:bg>
    <p:spTree>
      <p:nvGrpSpPr>
        <p:cNvPr id="1" name="Shape 20"/>
        <p:cNvGrpSpPr/>
        <p:nvPr/>
      </p:nvGrpSpPr>
      <p:grpSpPr>
        <a:xfrm>
          <a:off x="0" y="0"/>
          <a:ext cx="0" cy="0"/>
          <a:chOff x="0" y="0"/>
          <a:chExt cx="0" cy="0"/>
        </a:xfrm>
      </p:grpSpPr>
      <p:sp>
        <p:nvSpPr>
          <p:cNvPr id="21" name="Google Shape;21;p3"/>
          <p:cNvSpPr/>
          <p:nvPr/>
        </p:nvSpPr>
        <p:spPr>
          <a:xfrm>
            <a:off x="-117512" y="-132202"/>
            <a:ext cx="12471095" cy="7153619"/>
          </a:xfrm>
          <a:prstGeom prst="rect">
            <a:avLst/>
          </a:prstGeom>
          <a:solidFill>
            <a:schemeClr val="dk2"/>
          </a:solidFill>
          <a:ln>
            <a:noFill/>
          </a:ln>
        </p:spPr>
        <p:txBody>
          <a:bodyPr spcFirstLastPara="1" wrap="square" lIns="121855" tIns="60911" rIns="121855" bIns="60911" anchor="ctr" anchorCtr="0">
            <a:noAutofit/>
          </a:bodyPr>
          <a:lstStyle/>
          <a:p>
            <a:pPr marL="0" marR="0" lvl="0" indent="0" algn="ctr" rtl="0">
              <a:spcBef>
                <a:spcPts val="0"/>
              </a:spcBef>
              <a:spcAft>
                <a:spcPts val="0"/>
              </a:spcAft>
              <a:buNone/>
            </a:pPr>
            <a:endParaRPr sz="2400" b="0" i="0" u="none" strike="noStrike" cap="none">
              <a:solidFill>
                <a:srgbClr val="FFFFFF"/>
              </a:solidFill>
              <a:latin typeface="Arial"/>
              <a:ea typeface="Arial"/>
              <a:cs typeface="Arial"/>
              <a:sym typeface="Arial"/>
            </a:endParaRPr>
          </a:p>
        </p:txBody>
      </p:sp>
      <p:sp>
        <p:nvSpPr>
          <p:cNvPr id="22" name="Google Shape;22;p3"/>
          <p:cNvSpPr txBox="1">
            <a:spLocks noGrp="1"/>
          </p:cNvSpPr>
          <p:nvPr>
            <p:ph type="body" idx="1"/>
          </p:nvPr>
        </p:nvSpPr>
        <p:spPr>
          <a:xfrm>
            <a:off x="1625600" y="1371600"/>
            <a:ext cx="9245600" cy="2971800"/>
          </a:xfrm>
          <a:prstGeom prst="rect">
            <a:avLst/>
          </a:prstGeom>
          <a:noFill/>
          <a:ln>
            <a:noFill/>
          </a:ln>
        </p:spPr>
        <p:txBody>
          <a:bodyPr spcFirstLastPara="1" wrap="square" lIns="91391" tIns="45683" rIns="91391" bIns="45683" anchor="t" anchorCtr="0">
            <a:noAutofit/>
          </a:bodyPr>
          <a:lstStyle>
            <a:lvl1pPr marL="609315" lvl="0" indent="-304656" algn="l">
              <a:spcBef>
                <a:spcPts val="0"/>
              </a:spcBef>
              <a:spcAft>
                <a:spcPts val="0"/>
              </a:spcAft>
              <a:buClr>
                <a:schemeClr val="accent1"/>
              </a:buClr>
              <a:buSzPts val="2400"/>
              <a:buNone/>
              <a:defRPr b="1">
                <a:solidFill>
                  <a:schemeClr val="accent1"/>
                </a:solidFill>
              </a:defRPr>
            </a:lvl1pPr>
            <a:lvl2pPr marL="1218660" lvl="1" indent="-304656" algn="l">
              <a:spcBef>
                <a:spcPts val="800"/>
              </a:spcBef>
              <a:spcAft>
                <a:spcPts val="0"/>
              </a:spcAft>
              <a:buClr>
                <a:schemeClr val="lt1"/>
              </a:buClr>
              <a:buSzPts val="2400"/>
              <a:buNone/>
              <a:defRPr>
                <a:solidFill>
                  <a:schemeClr val="lt1"/>
                </a:solidFill>
              </a:defRPr>
            </a:lvl2pPr>
            <a:lvl3pPr marL="1827984" lvl="2" indent="-446827" algn="l">
              <a:lnSpc>
                <a:spcPct val="100000"/>
              </a:lnSpc>
              <a:spcBef>
                <a:spcPts val="800"/>
              </a:spcBef>
              <a:spcAft>
                <a:spcPts val="0"/>
              </a:spcAft>
              <a:buClr>
                <a:schemeClr val="lt1"/>
              </a:buClr>
              <a:buSzPts val="1680"/>
              <a:buChar char="◆"/>
              <a:defRPr>
                <a:solidFill>
                  <a:schemeClr val="lt1"/>
                </a:solidFill>
              </a:defRPr>
            </a:lvl3pPr>
            <a:lvl4pPr marL="2437318" lvl="3" indent="-507782" algn="l">
              <a:spcBef>
                <a:spcPts val="800"/>
              </a:spcBef>
              <a:spcAft>
                <a:spcPts val="0"/>
              </a:spcAft>
              <a:buClr>
                <a:schemeClr val="lt1"/>
              </a:buClr>
              <a:buSzPts val="2400"/>
              <a:buChar char="–"/>
              <a:defRPr>
                <a:solidFill>
                  <a:schemeClr val="lt1"/>
                </a:solidFill>
              </a:defRPr>
            </a:lvl4pPr>
            <a:lvl5pPr marL="3046632" lvl="4" indent="-507782" algn="l">
              <a:spcBef>
                <a:spcPts val="800"/>
              </a:spcBef>
              <a:spcAft>
                <a:spcPts val="0"/>
              </a:spcAft>
              <a:buClr>
                <a:schemeClr val="lt1"/>
              </a:buClr>
              <a:buSzPts val="2400"/>
              <a:buChar char="»"/>
              <a:defRPr>
                <a:solidFill>
                  <a:schemeClr val="lt1"/>
                </a:solidFill>
              </a:defRPr>
            </a:lvl5pPr>
            <a:lvl6pPr marL="3655947" lvl="5" indent="-456987" algn="l">
              <a:spcBef>
                <a:spcPts val="800"/>
              </a:spcBef>
              <a:spcAft>
                <a:spcPts val="0"/>
              </a:spcAft>
              <a:buClr>
                <a:schemeClr val="dk1"/>
              </a:buClr>
              <a:buSzPts val="1800"/>
              <a:buChar char="•"/>
              <a:defRPr/>
            </a:lvl6pPr>
            <a:lvl7pPr marL="4265280" lvl="6" indent="-456987" algn="l">
              <a:spcBef>
                <a:spcPts val="480"/>
              </a:spcBef>
              <a:spcAft>
                <a:spcPts val="0"/>
              </a:spcAft>
              <a:buClr>
                <a:schemeClr val="dk1"/>
              </a:buClr>
              <a:buSzPts val="1800"/>
              <a:buChar char="•"/>
              <a:defRPr/>
            </a:lvl7pPr>
            <a:lvl8pPr marL="4874605" lvl="7" indent="-456987" algn="l">
              <a:spcBef>
                <a:spcPts val="480"/>
              </a:spcBef>
              <a:spcAft>
                <a:spcPts val="0"/>
              </a:spcAft>
              <a:buClr>
                <a:schemeClr val="dk1"/>
              </a:buClr>
              <a:buSzPts val="1800"/>
              <a:buChar char="•"/>
              <a:defRPr/>
            </a:lvl8pPr>
            <a:lvl9pPr marL="5483950" lvl="8" indent="-456987" algn="l">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47300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resentation Title Slide">
  <p:cSld name="Presentation Title Slide">
    <p:spTree>
      <p:nvGrpSpPr>
        <p:cNvPr id="1" name="Shape 66"/>
        <p:cNvGrpSpPr/>
        <p:nvPr/>
      </p:nvGrpSpPr>
      <p:grpSpPr>
        <a:xfrm>
          <a:off x="0" y="0"/>
          <a:ext cx="0" cy="0"/>
          <a:chOff x="0" y="0"/>
          <a:chExt cx="0" cy="0"/>
        </a:xfrm>
      </p:grpSpPr>
      <p:sp>
        <p:nvSpPr>
          <p:cNvPr id="67" name="Google Shape;67;p156"/>
          <p:cNvSpPr/>
          <p:nvPr/>
        </p:nvSpPr>
        <p:spPr>
          <a:xfrm>
            <a:off x="0" y="-9113"/>
            <a:ext cx="12192000" cy="6876000"/>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sp>
        <p:nvSpPr>
          <p:cNvPr id="68" name="Google Shape;68;p156"/>
          <p:cNvSpPr/>
          <p:nvPr/>
        </p:nvSpPr>
        <p:spPr>
          <a:xfrm>
            <a:off x="0" y="3585"/>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sp>
        <p:nvSpPr>
          <p:cNvPr id="69" name="Google Shape;69;p156"/>
          <p:cNvSpPr txBox="1">
            <a:spLocks noGrp="1"/>
          </p:cNvSpPr>
          <p:nvPr>
            <p:ph type="title"/>
          </p:nvPr>
        </p:nvSpPr>
        <p:spPr>
          <a:xfrm>
            <a:off x="1414272" y="914400"/>
            <a:ext cx="9363456" cy="4038600"/>
          </a:xfrm>
          <a:prstGeom prst="rect">
            <a:avLst/>
          </a:prstGeom>
          <a:noFill/>
          <a:ln>
            <a:noFill/>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lvl1pPr lvl="0" algn="ctr">
              <a:spcBef>
                <a:spcPts val="0"/>
              </a:spcBef>
              <a:spcAft>
                <a:spcPts val="0"/>
              </a:spcAft>
              <a:buClr>
                <a:schemeClr val="lt1"/>
              </a:buClr>
              <a:buSzPts val="4000"/>
              <a:buFont typeface="Arial"/>
              <a:buNone/>
              <a:defRPr sz="5333"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Presentation Title Slide">
    <p:bg>
      <p:bgPr>
        <a:solidFill>
          <a:schemeClr val="accent1"/>
        </a:solidFill>
        <a:effectLst/>
      </p:bgPr>
    </p:bg>
    <p:spTree>
      <p:nvGrpSpPr>
        <p:cNvPr id="1" name=""/>
        <p:cNvGrpSpPr/>
        <p:nvPr/>
      </p:nvGrpSpPr>
      <p:grpSpPr>
        <a:xfrm>
          <a:off x="0" y="0"/>
          <a:ext cx="0" cy="0"/>
          <a:chOff x="0" y="0"/>
          <a:chExt cx="0" cy="0"/>
        </a:xfrm>
      </p:grpSpPr>
      <p:pic>
        <p:nvPicPr>
          <p:cNvPr id="6" name="Picture 2" descr="C:\Users\paul.keddy\Documents\My Projects\150206936 - Lilly-Sanofi ASCO CDK 4-6 Breast Cancer\150206936-1_Hybrid.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0" y="-22168"/>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36" tIns="60917" rIns="121836" bIns="60917" rtlCol="0" anchor="ctr"/>
          <a:lstStyle/>
          <a:p>
            <a:pPr algn="ctr">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16588057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over_Short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C7049-9E85-6D47-8947-FB81F614D76A}"/>
              </a:ext>
            </a:extLst>
          </p:cNvPr>
          <p:cNvSpPr/>
          <p:nvPr userDrawn="1"/>
        </p:nvSpPr>
        <p:spPr>
          <a:xfrm>
            <a:off x="8419585" y="5596469"/>
            <a:ext cx="3772417" cy="1261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2400"/>
          </a:p>
        </p:txBody>
      </p:sp>
      <p:sp>
        <p:nvSpPr>
          <p:cNvPr id="2" name="Title 1">
            <a:extLst>
              <a:ext uri="{FF2B5EF4-FFF2-40B4-BE49-F238E27FC236}">
                <a16:creationId xmlns:a16="http://schemas.microsoft.com/office/drawing/2014/main" id="{5FEA74E7-9D58-484C-A8F3-83EE1732E3D9}"/>
              </a:ext>
            </a:extLst>
          </p:cNvPr>
          <p:cNvSpPr>
            <a:spLocks noGrp="1"/>
          </p:cNvSpPr>
          <p:nvPr>
            <p:ph type="ctrTitle" hasCustomPrompt="1"/>
          </p:nvPr>
        </p:nvSpPr>
        <p:spPr>
          <a:xfrm>
            <a:off x="4359728" y="544709"/>
            <a:ext cx="6933112" cy="2983353"/>
          </a:xfrm>
          <a:prstGeom prst="rect">
            <a:avLst/>
          </a:prstGeom>
        </p:spPr>
        <p:txBody>
          <a:bodyPr anchor="b" anchorCtr="0">
            <a:normAutofit/>
          </a:bodyPr>
          <a:lstStyle>
            <a:lvl1pPr algn="l">
              <a:defRPr sz="4600" b="1">
                <a:solidFill>
                  <a:schemeClr val="accent1"/>
                </a:solidFill>
              </a:defRPr>
            </a:lvl1pPr>
          </a:lstStyle>
          <a:p>
            <a:r>
              <a:rPr lang="en-US" dirty="0"/>
              <a:t>Arial Bold 46pt Title</a:t>
            </a:r>
          </a:p>
        </p:txBody>
      </p:sp>
      <p:sp>
        <p:nvSpPr>
          <p:cNvPr id="3" name="Subtitle 2">
            <a:extLst>
              <a:ext uri="{FF2B5EF4-FFF2-40B4-BE49-F238E27FC236}">
                <a16:creationId xmlns:a16="http://schemas.microsoft.com/office/drawing/2014/main" id="{A38C6541-C4A5-0F4E-B98F-CDF4FAE065A6}"/>
              </a:ext>
            </a:extLst>
          </p:cNvPr>
          <p:cNvSpPr>
            <a:spLocks noGrp="1"/>
          </p:cNvSpPr>
          <p:nvPr>
            <p:ph type="subTitle" idx="1" hasCustomPrompt="1"/>
          </p:nvPr>
        </p:nvSpPr>
        <p:spPr>
          <a:xfrm>
            <a:off x="4359728" y="3736656"/>
            <a:ext cx="6308272" cy="1535965"/>
          </a:xfrm>
          <a:prstGeom prst="rect">
            <a:avLst/>
          </a:prstGeom>
        </p:spPr>
        <p:txBody>
          <a:bodyPr anchor="t">
            <a:normAutofit/>
          </a:bodyPr>
          <a:lstStyle>
            <a:lvl1pPr marL="0" indent="0" algn="l">
              <a:buNone/>
              <a:defRPr sz="2000" b="1">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SUBHEAD TITLE ARIAL BOLD UPPERCASE</a:t>
            </a:r>
          </a:p>
        </p:txBody>
      </p:sp>
      <p:pic>
        <p:nvPicPr>
          <p:cNvPr id="7" name="Picture 6">
            <a:extLst>
              <a:ext uri="{FF2B5EF4-FFF2-40B4-BE49-F238E27FC236}">
                <a16:creationId xmlns:a16="http://schemas.microsoft.com/office/drawing/2014/main" id="{A1DA1996-2071-8E4C-958D-33900DD39C1F}"/>
              </a:ext>
            </a:extLst>
          </p:cNvPr>
          <p:cNvPicPr>
            <a:picLocks noChangeAspect="1"/>
          </p:cNvPicPr>
          <p:nvPr userDrawn="1"/>
        </p:nvPicPr>
        <p:blipFill>
          <a:blip r:embed="rId2"/>
          <a:stretch>
            <a:fillRect/>
          </a:stretch>
        </p:blipFill>
        <p:spPr>
          <a:xfrm>
            <a:off x="1" y="0"/>
            <a:ext cx="3975100" cy="6858000"/>
          </a:xfrm>
          <a:prstGeom prst="rect">
            <a:avLst/>
          </a:prstGeom>
        </p:spPr>
      </p:pic>
      <p:pic>
        <p:nvPicPr>
          <p:cNvPr id="8" name="Picture 7">
            <a:extLst>
              <a:ext uri="{FF2B5EF4-FFF2-40B4-BE49-F238E27FC236}">
                <a16:creationId xmlns:a16="http://schemas.microsoft.com/office/drawing/2014/main" id="{7D000F65-2584-844D-818D-54FE4FF009C1}"/>
              </a:ext>
            </a:extLst>
          </p:cNvPr>
          <p:cNvPicPr>
            <a:picLocks noChangeAspect="1"/>
          </p:cNvPicPr>
          <p:nvPr userDrawn="1"/>
        </p:nvPicPr>
        <p:blipFill>
          <a:blip r:embed="rId3"/>
          <a:stretch>
            <a:fillRect/>
          </a:stretch>
        </p:blipFill>
        <p:spPr>
          <a:xfrm>
            <a:off x="8419585" y="5596469"/>
            <a:ext cx="3273665" cy="937683"/>
          </a:xfrm>
          <a:prstGeom prst="rect">
            <a:avLst/>
          </a:prstGeom>
        </p:spPr>
      </p:pic>
      <p:sp>
        <p:nvSpPr>
          <p:cNvPr id="14" name="Text Placeholder 13">
            <a:extLst>
              <a:ext uri="{FF2B5EF4-FFF2-40B4-BE49-F238E27FC236}">
                <a16:creationId xmlns:a16="http://schemas.microsoft.com/office/drawing/2014/main" id="{13369D8A-0780-064F-916B-8C1A23055899}"/>
              </a:ext>
            </a:extLst>
          </p:cNvPr>
          <p:cNvSpPr>
            <a:spLocks noGrp="1"/>
          </p:cNvSpPr>
          <p:nvPr>
            <p:ph type="body" sz="quarter" idx="10" hasCustomPrompt="1"/>
          </p:nvPr>
        </p:nvSpPr>
        <p:spPr>
          <a:xfrm>
            <a:off x="4359729" y="5720835"/>
            <a:ext cx="3458392" cy="554359"/>
          </a:xfrm>
          <a:prstGeom prst="rect">
            <a:avLst/>
          </a:prstGeom>
        </p:spPr>
        <p:txBody>
          <a:bodyPr anchor="ctr">
            <a:normAutofit/>
          </a:bodyPr>
          <a:lstStyle>
            <a:lvl1pPr marL="0" indent="0">
              <a:buNone/>
              <a:defRPr sz="1600"/>
            </a:lvl1pPr>
            <a:lvl2pPr marL="457189" indent="0">
              <a:buNone/>
              <a:defRPr sz="1600"/>
            </a:lvl2pPr>
            <a:lvl3pPr marL="914377" indent="0">
              <a:buNone/>
              <a:defRPr sz="1600"/>
            </a:lvl3pPr>
            <a:lvl4pPr marL="1371566" indent="0">
              <a:buNone/>
              <a:defRPr sz="1600"/>
            </a:lvl4pPr>
            <a:lvl5pPr marL="1828754" indent="0">
              <a:buNone/>
              <a:defRPr sz="1600"/>
            </a:lvl5pPr>
          </a:lstStyle>
          <a:p>
            <a:pPr lvl="0"/>
            <a:r>
              <a:rPr lang="en-US" dirty="0"/>
              <a:t>Date Here</a:t>
            </a:r>
          </a:p>
        </p:txBody>
      </p:sp>
    </p:spTree>
    <p:extLst>
      <p:ext uri="{BB962C8B-B14F-4D97-AF65-F5344CB8AC3E}">
        <p14:creationId xmlns:p14="http://schemas.microsoft.com/office/powerpoint/2010/main" val="34263561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ontent 2-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1"/>
            <a:ext cx="5669280" cy="4379976"/>
          </a:xfrm>
          <a:prstGeom prst="rect">
            <a:avLst/>
          </a:prstGeom>
        </p:spPr>
        <p:txBody>
          <a:bodyPr/>
          <a:lstStyle>
            <a:lvl1pPr>
              <a:defRPr sz="3200"/>
            </a:lvl1pPr>
            <a:lvl2pPr>
              <a:defRPr sz="3200"/>
            </a:lvl2pPr>
            <a:lvl3pPr>
              <a:defRPr sz="2667"/>
            </a:lvl3pPr>
            <a:lvl4pPr>
              <a:defRPr sz="2400"/>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Content Placeholder 4"/>
          <p:cNvSpPr>
            <a:spLocks noGrp="1"/>
          </p:cNvSpPr>
          <p:nvPr>
            <p:ph sz="quarter" idx="11"/>
          </p:nvPr>
        </p:nvSpPr>
        <p:spPr>
          <a:xfrm>
            <a:off x="6199632" y="1476351"/>
            <a:ext cx="5669280" cy="4379976"/>
          </a:xfrm>
          <a:prstGeom prst="rect">
            <a:avLst/>
          </a:prstGeom>
        </p:spPr>
        <p:txBody>
          <a:bodyPr/>
          <a:lstStyle>
            <a:lvl1pPr>
              <a:defRPr sz="3200"/>
            </a:lvl1pPr>
            <a:lvl2pPr>
              <a:defRPr sz="3200"/>
            </a:lvl2pPr>
            <a:lvl3pPr>
              <a:defRPr sz="2667"/>
            </a:lvl3pPr>
            <a:lvl4pPr>
              <a:defRPr sz="2400"/>
            </a:lvl4pPr>
            <a:lvl5pPr>
              <a:defRPr sz="2133" b="0" i="0">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8"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7" name="TextBox 6"/>
          <p:cNvSpPr txBox="1"/>
          <p:nvPr userDrawn="1"/>
        </p:nvSpPr>
        <p:spPr>
          <a:xfrm>
            <a:off x="664363" y="6642556"/>
            <a:ext cx="10863276" cy="230832"/>
          </a:xfrm>
          <a:prstGeom prst="rect">
            <a:avLst/>
          </a:prstGeom>
          <a:noFill/>
        </p:spPr>
        <p:txBody>
          <a:bodyPr wrap="square" rtlCol="0">
            <a:spAutoFit/>
          </a:bodyPr>
          <a:lstStyle/>
          <a:p>
            <a:pPr marL="0" marR="0" lvl="0" indent="0" algn="ctr" defTabSz="914377"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Segoe UI" panose="020B0502040204020203" pitchFamily="34" charset="0"/>
              </a:rPr>
              <a:t>These materials are provided to you solely as an educational resource for your personal use. Any commercial use or distribution of these materials or any portion thereof is strictly prohibited.</a:t>
            </a:r>
            <a:endPar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mn-cs"/>
            </a:endParaRPr>
          </a:p>
        </p:txBody>
      </p:sp>
      <p:sp>
        <p:nvSpPr>
          <p:cNvPr id="4" name="Title 3">
            <a:extLst>
              <a:ext uri="{FF2B5EF4-FFF2-40B4-BE49-F238E27FC236}">
                <a16:creationId xmlns:a16="http://schemas.microsoft.com/office/drawing/2014/main" id="{CE4CB68B-D5F2-B743-A383-A5B7F5522C59}"/>
              </a:ext>
            </a:extLst>
          </p:cNvPr>
          <p:cNvSpPr>
            <a:spLocks noGrp="1"/>
          </p:cNvSpPr>
          <p:nvPr>
            <p:ph type="title"/>
          </p:nvPr>
        </p:nvSpPr>
        <p:spPr>
          <a:xfrm>
            <a:off x="256032" y="126551"/>
            <a:ext cx="9408829" cy="1088556"/>
          </a:xfrm>
        </p:spPr>
        <p:txBody>
          <a:bodyPr/>
          <a:lstStyle>
            <a:lvl1pPr>
              <a:defRPr sz="3733" b="0"/>
            </a:lvl1pPr>
          </a:lstStyle>
          <a:p>
            <a:r>
              <a:rPr lang="en-US" dirty="0"/>
              <a:t>Click to edit Master title style</a:t>
            </a:r>
          </a:p>
        </p:txBody>
      </p:sp>
    </p:spTree>
    <p:extLst>
      <p:ext uri="{BB962C8B-B14F-4D97-AF65-F5344CB8AC3E}">
        <p14:creationId xmlns:p14="http://schemas.microsoft.com/office/powerpoint/2010/main" val="6904765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2" y="2152439"/>
            <a:ext cx="11213019" cy="3600000"/>
          </a:xfrm>
          <a:prstGeom prst="rect">
            <a:avLst/>
          </a:prstGeom>
        </p:spPr>
        <p:txBody>
          <a:bodyPr>
            <a:noAutofit/>
          </a:bodyPr>
          <a:lstStyle>
            <a:lvl1pPr marL="0" indent="0">
              <a:buNone/>
              <a:defRPr sz="2133" baseline="0">
                <a:solidFill>
                  <a:srgbClr val="9C4997"/>
                </a:solidFill>
              </a:defRPr>
            </a:lvl1pPr>
          </a:lstStyle>
          <a:p>
            <a:pPr lvl="0"/>
            <a:r>
              <a:rPr lang="en-US"/>
              <a:t>Click to edit Master text </a:t>
            </a:r>
            <a:r>
              <a:rPr lang="en-US" err="1"/>
              <a:t>stylesc</a:t>
            </a:r>
            <a:endParaRPr lang="en-US"/>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79999" y="646992"/>
            <a:ext cx="11213020"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79999" y="1222992"/>
            <a:ext cx="11213020"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6" name="Image 5" descr="Une image contenant texte, clipart&#10;&#10;Description générée automatiquement">
            <a:extLst>
              <a:ext uri="{FF2B5EF4-FFF2-40B4-BE49-F238E27FC236}">
                <a16:creationId xmlns:a16="http://schemas.microsoft.com/office/drawing/2014/main" id="{F492A15B-C99B-D446-8998-A54E258D6D9F}"/>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34794016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144" indent="-315144">
              <a:lnSpc>
                <a:spcPct val="100000"/>
              </a:lnSpc>
              <a:buFont typeface="Arial" panose="020B0604020202020204" pitchFamily="34" charset="0"/>
              <a:buChar char="•"/>
              <a:defRPr sz="3200" baseline="0"/>
            </a:lvl1pPr>
            <a:lvl2pPr marL="920070" indent="-310911">
              <a:lnSpc>
                <a:spcPct val="100000"/>
              </a:lnSpc>
              <a:buFont typeface="Arial" panose="020B0604020202020204" pitchFamily="34" charset="0"/>
              <a:buChar char="–"/>
              <a:defRPr sz="3200"/>
            </a:lvl2pPr>
            <a:lvl3pPr marL="1529210" indent="-310911">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9836961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125724606"/>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60769"/>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260769"/>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0"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cxnSp>
        <p:nvCxnSpPr>
          <p:cNvPr id="7" name="Straight Connector 6"/>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9"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32966847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345113"/>
            <a:ext cx="5608320" cy="639763"/>
          </a:xfrm>
          <a:prstGeom prst="rect">
            <a:avLst/>
          </a:prstGeom>
        </p:spPr>
        <p:txBody>
          <a:bodyPr anchor="b">
            <a:noAutofit/>
          </a:bodyPr>
          <a:lstStyle>
            <a:lvl1pPr marL="0" indent="0">
              <a:buNone/>
              <a:defRPr sz="2667" b="1">
                <a:solidFill>
                  <a:schemeClr val="accent1"/>
                </a:solidFill>
              </a:defRPr>
            </a:lvl1pPr>
            <a:lvl2pPr marL="609123" indent="0">
              <a:buNone/>
              <a:defRPr sz="2667" b="1"/>
            </a:lvl2pPr>
            <a:lvl3pPr marL="1218300" indent="0">
              <a:buNone/>
              <a:defRPr sz="2400" b="1"/>
            </a:lvl3pPr>
            <a:lvl4pPr marL="1827440" indent="0">
              <a:buNone/>
              <a:defRPr sz="2133" b="1"/>
            </a:lvl4pPr>
            <a:lvl5pPr marL="2436598" indent="0">
              <a:buNone/>
              <a:defRPr sz="2133" b="1"/>
            </a:lvl5pPr>
            <a:lvl6pPr marL="3045720" indent="0">
              <a:buNone/>
              <a:defRPr sz="2133" b="1"/>
            </a:lvl6pPr>
            <a:lvl7pPr marL="3654843" indent="0">
              <a:buNone/>
              <a:defRPr sz="2133" b="1"/>
            </a:lvl7pPr>
            <a:lvl8pPr marL="4264000" indent="0">
              <a:buNone/>
              <a:defRPr sz="2133" b="1"/>
            </a:lvl8pPr>
            <a:lvl9pPr marL="4873141"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04800" y="1984875"/>
            <a:ext cx="5608320" cy="3951288"/>
          </a:xfrm>
          <a:prstGeom prst="rect">
            <a:avLst/>
          </a:prstGeom>
        </p:spPr>
        <p:txBody>
          <a:bodyPr>
            <a:noAutofit/>
          </a:bodyPr>
          <a:lstStyle>
            <a:lvl1pPr marL="310911" indent="-310911">
              <a:buFont typeface="Arial" panose="020B0604020202020204" pitchFamily="34" charset="0"/>
              <a:buChar char="•"/>
              <a:defRPr sz="2667"/>
            </a:lvl1pPr>
            <a:lvl2pPr marL="920070" indent="-310911">
              <a:defRPr sz="2400"/>
            </a:lvl2pPr>
            <a:lvl3pPr marL="1529210" indent="-310911">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78880" y="1345113"/>
            <a:ext cx="5608320" cy="639763"/>
          </a:xfrm>
          <a:prstGeom prst="rect">
            <a:avLst/>
          </a:prstGeom>
        </p:spPr>
        <p:txBody>
          <a:bodyPr anchor="b">
            <a:noAutofit/>
          </a:bodyPr>
          <a:lstStyle>
            <a:lvl1pPr marL="0" indent="0">
              <a:buNone/>
              <a:defRPr sz="2667" b="1">
                <a:solidFill>
                  <a:schemeClr val="accent1"/>
                </a:solidFill>
              </a:defRPr>
            </a:lvl1pPr>
            <a:lvl2pPr marL="609123" indent="0">
              <a:buNone/>
              <a:defRPr sz="2667" b="1"/>
            </a:lvl2pPr>
            <a:lvl3pPr marL="1218300" indent="0">
              <a:buNone/>
              <a:defRPr sz="2400" b="1"/>
            </a:lvl3pPr>
            <a:lvl4pPr marL="1827440" indent="0">
              <a:buNone/>
              <a:defRPr sz="2133" b="1"/>
            </a:lvl4pPr>
            <a:lvl5pPr marL="2436598" indent="0">
              <a:buNone/>
              <a:defRPr sz="2133" b="1"/>
            </a:lvl5pPr>
            <a:lvl6pPr marL="3045720" indent="0">
              <a:buNone/>
              <a:defRPr sz="2133" b="1"/>
            </a:lvl6pPr>
            <a:lvl7pPr marL="3654843" indent="0">
              <a:buNone/>
              <a:defRPr sz="2133" b="1"/>
            </a:lvl7pPr>
            <a:lvl8pPr marL="4264000" indent="0">
              <a:buNone/>
              <a:defRPr sz="2133" b="1"/>
            </a:lvl8pPr>
            <a:lvl9pPr marL="4873141"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278880" y="1984875"/>
            <a:ext cx="5608320" cy="3951288"/>
          </a:xfrm>
          <a:prstGeom prst="rect">
            <a:avLst/>
          </a:prstGeom>
        </p:spPr>
        <p:txBody>
          <a:bodyPr>
            <a:noAutofit/>
          </a:bodyPr>
          <a:lstStyle>
            <a:lvl1pPr marL="310911" indent="-310911">
              <a:buFont typeface="Arial" panose="020B0604020202020204" pitchFamily="34" charset="0"/>
              <a:buChar char="•"/>
              <a:defRPr sz="2667"/>
            </a:lvl1pPr>
            <a:lvl2pPr marL="920070" indent="-310911">
              <a:defRPr sz="2400"/>
            </a:lvl2pPr>
            <a:lvl3pPr marL="1529210" indent="-310911">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cxnSp>
        <p:nvCxnSpPr>
          <p:cNvPr id="9" name="Straight Connector 8"/>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12"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rgbClr val="09345A"/>
                </a:solidFill>
              </a:defRPr>
            </a:lvl1pPr>
          </a:lstStyle>
          <a:p>
            <a:r>
              <a:rPr lang="en-US" dirty="0"/>
              <a:t>Click to edit Master title style</a:t>
            </a:r>
          </a:p>
        </p:txBody>
      </p:sp>
    </p:spTree>
    <p:extLst>
      <p:ext uri="{BB962C8B-B14F-4D97-AF65-F5344CB8AC3E}">
        <p14:creationId xmlns:p14="http://schemas.microsoft.com/office/powerpoint/2010/main" val="2889449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Footer Placeholder 6"/>
          <p:cNvSpPr>
            <a:spLocks noGrp="1"/>
          </p:cNvSpPr>
          <p:nvPr>
            <p:ph type="ftr" sz="quarter" idx="13"/>
          </p:nvPr>
        </p:nvSpPr>
        <p:spPr>
          <a:xfrm>
            <a:off x="126568" y="6419016"/>
            <a:ext cx="10265664" cy="365125"/>
          </a:xfrm>
        </p:spPr>
        <p:txBody>
          <a:bodyPr lIns="45691" tIns="45691" bIns="45691"/>
          <a:lstStyle/>
          <a:p>
            <a:endParaRPr lang="en-US" dirty="0">
              <a:solidFill>
                <a:srgbClr val="000000"/>
              </a:solidFill>
            </a:endParaRPr>
          </a:p>
        </p:txBody>
      </p:sp>
    </p:spTree>
    <p:extLst>
      <p:ext uri="{BB962C8B-B14F-4D97-AF65-F5344CB8AC3E}">
        <p14:creationId xmlns:p14="http://schemas.microsoft.com/office/powerpoint/2010/main" val="41691220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eme Slide">
    <p:spTree>
      <p:nvGrpSpPr>
        <p:cNvPr id="1" name=""/>
        <p:cNvGrpSpPr/>
        <p:nvPr/>
      </p:nvGrpSpPr>
      <p:grpSpPr>
        <a:xfrm>
          <a:off x="0" y="0"/>
          <a:ext cx="0" cy="0"/>
          <a:chOff x="0" y="0"/>
          <a:chExt cx="0" cy="0"/>
        </a:xfrm>
      </p:grpSpPr>
      <p:pic>
        <p:nvPicPr>
          <p:cNvPr id="1026"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4" name="Text Placeholder 3"/>
          <p:cNvSpPr>
            <a:spLocks noGrp="1"/>
          </p:cNvSpPr>
          <p:nvPr>
            <p:ph type="body" sz="quarter" idx="10" hasCustomPrompt="1"/>
          </p:nvPr>
        </p:nvSpPr>
        <p:spPr>
          <a:xfrm>
            <a:off x="709654" y="533439"/>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spTree>
    <p:extLst>
      <p:ext uri="{BB962C8B-B14F-4D97-AF65-F5344CB8AC3E}">
        <p14:creationId xmlns:p14="http://schemas.microsoft.com/office/powerpoint/2010/main" val="3374115649"/>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idpresentation/Subsection Title Slide ">
  <p:cSld name="Midpresentation/Subsection Title Slide ">
    <p:spTree>
      <p:nvGrpSpPr>
        <p:cNvPr id="1" name="Shape 71"/>
        <p:cNvGrpSpPr/>
        <p:nvPr/>
      </p:nvGrpSpPr>
      <p:grpSpPr>
        <a:xfrm>
          <a:off x="0" y="0"/>
          <a:ext cx="0" cy="0"/>
          <a:chOff x="0" y="0"/>
          <a:chExt cx="0" cy="0"/>
        </a:xfrm>
      </p:grpSpPr>
      <p:sp>
        <p:nvSpPr>
          <p:cNvPr id="72" name="Google Shape;72;p157"/>
          <p:cNvSpPr/>
          <p:nvPr/>
        </p:nvSpPr>
        <p:spPr>
          <a:xfrm>
            <a:off x="0" y="-9113"/>
            <a:ext cx="12192000" cy="6876000"/>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sp>
        <p:nvSpPr>
          <p:cNvPr id="73" name="Google Shape;73;p157"/>
          <p:cNvSpPr/>
          <p:nvPr/>
        </p:nvSpPr>
        <p:spPr>
          <a:xfrm>
            <a:off x="0" y="3584"/>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sp>
        <p:nvSpPr>
          <p:cNvPr id="74" name="Google Shape;74;p157"/>
          <p:cNvSpPr txBox="1">
            <a:spLocks noGrp="1"/>
          </p:cNvSpPr>
          <p:nvPr>
            <p:ph type="title"/>
          </p:nvPr>
        </p:nvSpPr>
        <p:spPr>
          <a:xfrm>
            <a:off x="2387600" y="2362201"/>
            <a:ext cx="7416800" cy="566739"/>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1"/>
              </a:buClr>
              <a:buSzPts val="2400"/>
              <a:buFont typeface="Arial"/>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57"/>
          <p:cNvSpPr txBox="1">
            <a:spLocks noGrp="1"/>
          </p:cNvSpPr>
          <p:nvPr>
            <p:ph type="body" idx="1"/>
          </p:nvPr>
        </p:nvSpPr>
        <p:spPr>
          <a:xfrm>
            <a:off x="2387600" y="3140871"/>
            <a:ext cx="7416800" cy="8048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lt2"/>
              </a:buClr>
              <a:buSzPts val="1400"/>
              <a:buNone/>
              <a:defRPr sz="1867">
                <a:solidFill>
                  <a:schemeClr val="lt2"/>
                </a:solidFill>
              </a:defRPr>
            </a:lvl1pPr>
            <a:lvl2pPr marL="1219170" lvl="1" indent="-304792" algn="l">
              <a:spcBef>
                <a:spcPts val="800"/>
              </a:spcBef>
              <a:spcAft>
                <a:spcPts val="0"/>
              </a:spcAft>
              <a:buClr>
                <a:schemeClr val="dk1"/>
              </a:buClr>
              <a:buSzPts val="1200"/>
              <a:buNone/>
              <a:defRPr sz="1600"/>
            </a:lvl2pPr>
            <a:lvl3pPr marL="1828754" lvl="2" indent="-304792" algn="l">
              <a:lnSpc>
                <a:spcPct val="100000"/>
              </a:lnSpc>
              <a:spcBef>
                <a:spcPts val="800"/>
              </a:spcBef>
              <a:spcAft>
                <a:spcPts val="0"/>
              </a:spcAft>
              <a:buClr>
                <a:schemeClr val="dk1"/>
              </a:buClr>
              <a:buSzPts val="700"/>
              <a:buNone/>
              <a:defRPr sz="1333"/>
            </a:lvl3pPr>
            <a:lvl4pPr marL="2438339" lvl="3" indent="-304792" algn="l">
              <a:spcBef>
                <a:spcPts val="800"/>
              </a:spcBef>
              <a:spcAft>
                <a:spcPts val="0"/>
              </a:spcAft>
              <a:buClr>
                <a:schemeClr val="dk1"/>
              </a:buClr>
              <a:buSzPts val="900"/>
              <a:buNone/>
              <a:defRPr sz="1200"/>
            </a:lvl4pPr>
            <a:lvl5pPr marL="3047924" lvl="4" indent="-304792" algn="l">
              <a:spcBef>
                <a:spcPts val="800"/>
              </a:spcBef>
              <a:spcAft>
                <a:spcPts val="0"/>
              </a:spcAft>
              <a:buClr>
                <a:schemeClr val="dk1"/>
              </a:buClr>
              <a:buSzPts val="900"/>
              <a:buNone/>
              <a:defRPr sz="1200"/>
            </a:lvl5pPr>
            <a:lvl6pPr marL="3657509" lvl="5" indent="-304792" algn="l">
              <a:spcBef>
                <a:spcPts val="800"/>
              </a:spcBef>
              <a:spcAft>
                <a:spcPts val="0"/>
              </a:spcAft>
              <a:buClr>
                <a:schemeClr val="dk1"/>
              </a:buClr>
              <a:buSzPts val="900"/>
              <a:buNone/>
              <a:defRPr sz="1200"/>
            </a:lvl6pPr>
            <a:lvl7pPr marL="4267093" lvl="6" indent="-304792" algn="l">
              <a:spcBef>
                <a:spcPts val="240"/>
              </a:spcBef>
              <a:spcAft>
                <a:spcPts val="0"/>
              </a:spcAft>
              <a:buClr>
                <a:schemeClr val="dk1"/>
              </a:buClr>
              <a:buSzPts val="900"/>
              <a:buNone/>
              <a:defRPr sz="1200"/>
            </a:lvl7pPr>
            <a:lvl8pPr marL="4876678" lvl="7" indent="-304792" algn="l">
              <a:spcBef>
                <a:spcPts val="240"/>
              </a:spcBef>
              <a:spcAft>
                <a:spcPts val="0"/>
              </a:spcAft>
              <a:buClr>
                <a:schemeClr val="dk1"/>
              </a:buClr>
              <a:buSzPts val="900"/>
              <a:buNone/>
              <a:defRPr sz="1200"/>
            </a:lvl8pPr>
            <a:lvl9pPr marL="5486263" lvl="8" indent="-304792" algn="l">
              <a:spcBef>
                <a:spcPts val="240"/>
              </a:spcBef>
              <a:spcAft>
                <a:spcPts val="0"/>
              </a:spcAft>
              <a:buClr>
                <a:schemeClr val="dk1"/>
              </a:buClr>
              <a:buSzPts val="900"/>
              <a:buNone/>
              <a:defRPr sz="12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OnD_Theme Slide">
    <p:spTree>
      <p:nvGrpSpPr>
        <p:cNvPr id="1" name=""/>
        <p:cNvGrpSpPr/>
        <p:nvPr/>
      </p:nvGrpSpPr>
      <p:grpSpPr>
        <a:xfrm>
          <a:off x="0" y="0"/>
          <a:ext cx="0" cy="0"/>
          <a:chOff x="0" y="0"/>
          <a:chExt cx="0" cy="0"/>
        </a:xfrm>
      </p:grpSpPr>
      <p:pic>
        <p:nvPicPr>
          <p:cNvPr id="4"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Tree>
    <p:extLst>
      <p:ext uri="{BB962C8B-B14F-4D97-AF65-F5344CB8AC3E}">
        <p14:creationId xmlns:p14="http://schemas.microsoft.com/office/powerpoint/2010/main" val="3274027616"/>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sclosure slides">
    <p:spTree>
      <p:nvGrpSpPr>
        <p:cNvPr id="1" name=""/>
        <p:cNvGrpSpPr/>
        <p:nvPr/>
      </p:nvGrpSpPr>
      <p:grpSpPr>
        <a:xfrm>
          <a:off x="0" y="0"/>
          <a:ext cx="0" cy="0"/>
          <a:chOff x="0" y="0"/>
          <a:chExt cx="0" cy="0"/>
        </a:xfrm>
      </p:grpSpPr>
      <p:sp>
        <p:nvSpPr>
          <p:cNvPr id="7" name="Rectangle 6"/>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3" name="Content Placeholder 2"/>
          <p:cNvSpPr>
            <a:spLocks noGrp="1"/>
          </p:cNvSpPr>
          <p:nvPr>
            <p:ph sz="half" idx="1"/>
          </p:nvPr>
        </p:nvSpPr>
        <p:spPr>
          <a:xfrm>
            <a:off x="304800" y="1371601"/>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371601"/>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3" name="Title 1"/>
          <p:cNvSpPr>
            <a:spLocks noGrp="1"/>
          </p:cNvSpPr>
          <p:nvPr>
            <p:ph type="title"/>
          </p:nvPr>
        </p:nvSpPr>
        <p:spPr>
          <a:xfrm>
            <a:off x="243840" y="57151"/>
            <a:ext cx="11704320" cy="990600"/>
          </a:xfrm>
          <a:prstGeom prst="rect">
            <a:avLst/>
          </a:prstGeom>
        </p:spPr>
        <p:txBody>
          <a:bodyPr>
            <a:noAutofit/>
          </a:bodyPr>
          <a:lstStyle>
            <a:lvl1pPr>
              <a:defRPr sz="3200" baseline="0"/>
            </a:lvl1pPr>
          </a:lstStyle>
          <a:p>
            <a:r>
              <a:rPr lang="en-US" dirty="0"/>
              <a:t>Click to edit Master title style</a:t>
            </a:r>
          </a:p>
        </p:txBody>
      </p:sp>
      <p:sp>
        <p:nvSpPr>
          <p:cNvPr id="9" name="Footer Placeholder 6"/>
          <p:cNvSpPr>
            <a:spLocks noGrp="1"/>
          </p:cNvSpPr>
          <p:nvPr>
            <p:ph type="ftr" sz="quarter" idx="13"/>
          </p:nvPr>
        </p:nvSpPr>
        <p:spPr>
          <a:xfrm>
            <a:off x="243840" y="6356352"/>
            <a:ext cx="9997440" cy="365125"/>
          </a:xfrm>
        </p:spPr>
        <p:txBody>
          <a:bodyPr lIns="45691" bIns="0"/>
          <a:lstStyle/>
          <a:p>
            <a:endParaRPr lang="en-US" dirty="0">
              <a:solidFill>
                <a:srgbClr val="000000"/>
              </a:solidFill>
            </a:endParaRPr>
          </a:p>
        </p:txBody>
      </p:sp>
    </p:spTree>
    <p:extLst>
      <p:ext uri="{BB962C8B-B14F-4D97-AF65-F5344CB8AC3E}">
        <p14:creationId xmlns:p14="http://schemas.microsoft.com/office/powerpoint/2010/main" val="34089376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5" name="Rectangle 4"/>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12" name="Rectangle 11"/>
          <p:cNvSpPr/>
          <p:nvPr userDrawn="1"/>
        </p:nvSpPr>
        <p:spPr>
          <a:xfrm>
            <a:off x="0" y="3585"/>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2"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5333" b="1">
                <a:solidFill>
                  <a:schemeClr val="bg1"/>
                </a:solidFill>
              </a:defRPr>
            </a:lvl1pPr>
          </a:lstStyle>
          <a:p>
            <a:r>
              <a:rPr lang="en-US" dirty="0"/>
              <a:t>Click to edit Master title style</a:t>
            </a:r>
            <a:br>
              <a:rPr lang="en-US" dirty="0"/>
            </a:br>
            <a:br>
              <a:rPr lang="en-US" dirty="0"/>
            </a:br>
            <a:endParaRPr lang="en-US" dirty="0"/>
          </a:p>
        </p:txBody>
      </p:sp>
    </p:spTree>
    <p:extLst>
      <p:ext uri="{BB962C8B-B14F-4D97-AF65-F5344CB8AC3E}">
        <p14:creationId xmlns:p14="http://schemas.microsoft.com/office/powerpoint/2010/main" val="12445709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idpresentation/Subsection Title Slide ">
    <p:spTree>
      <p:nvGrpSpPr>
        <p:cNvPr id="1" name=""/>
        <p:cNvGrpSpPr/>
        <p:nvPr/>
      </p:nvGrpSpPr>
      <p:grpSpPr>
        <a:xfrm>
          <a:off x="0" y="0"/>
          <a:ext cx="0" cy="0"/>
          <a:chOff x="0" y="0"/>
          <a:chExt cx="0" cy="0"/>
        </a:xfrm>
      </p:grpSpPr>
      <p:sp>
        <p:nvSpPr>
          <p:cNvPr id="6" name="Rectangle 5"/>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5" name="Rectangle 4"/>
          <p:cNvSpPr/>
          <p:nvPr userDrawn="1"/>
        </p:nvSpPr>
        <p:spPr>
          <a:xfrm>
            <a:off x="0" y="3584"/>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2" name="Title 1"/>
          <p:cNvSpPr>
            <a:spLocks noGrp="1"/>
          </p:cNvSpPr>
          <p:nvPr>
            <p:ph type="title"/>
          </p:nvPr>
        </p:nvSpPr>
        <p:spPr>
          <a:xfrm>
            <a:off x="2387600" y="2362201"/>
            <a:ext cx="7416800" cy="566739"/>
          </a:xfrm>
          <a:prstGeom prst="rect">
            <a:avLst/>
          </a:prstGeom>
        </p:spPr>
        <p:txBody>
          <a:bodyPr anchor="b">
            <a:noAutofit/>
          </a:bodyPr>
          <a:lstStyle>
            <a:lvl1pPr algn="l">
              <a:defRPr sz="3200" b="1">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2387600" y="3140909"/>
            <a:ext cx="7416800" cy="804863"/>
          </a:xfrm>
          <a:prstGeom prst="rect">
            <a:avLst/>
          </a:prstGeom>
        </p:spPr>
        <p:txBody>
          <a:bodyPr/>
          <a:lstStyle>
            <a:lvl1pPr marL="0" indent="0">
              <a:buNone/>
              <a:defRPr sz="1867">
                <a:solidFill>
                  <a:schemeClr val="bg2"/>
                </a:solidFill>
              </a:defRPr>
            </a:lvl1pPr>
            <a:lvl2pPr marL="609123" indent="0">
              <a:buNone/>
              <a:defRPr sz="1600"/>
            </a:lvl2pPr>
            <a:lvl3pPr marL="1218300" indent="0">
              <a:buNone/>
              <a:defRPr sz="1333"/>
            </a:lvl3pPr>
            <a:lvl4pPr marL="1827440" indent="0">
              <a:buNone/>
              <a:defRPr sz="1200"/>
            </a:lvl4pPr>
            <a:lvl5pPr marL="2436598" indent="0">
              <a:buNone/>
              <a:defRPr sz="1200"/>
            </a:lvl5pPr>
            <a:lvl6pPr marL="3045720" indent="0">
              <a:buNone/>
              <a:defRPr sz="1200"/>
            </a:lvl6pPr>
            <a:lvl7pPr marL="3654843" indent="0">
              <a:buNone/>
              <a:defRPr sz="1200"/>
            </a:lvl7pPr>
            <a:lvl8pPr marL="4264000" indent="0">
              <a:buNone/>
              <a:defRPr sz="1200"/>
            </a:lvl8pPr>
            <a:lvl9pPr marL="4873141" indent="0">
              <a:buNone/>
              <a:defRPr sz="1200"/>
            </a:lvl9pPr>
          </a:lstStyle>
          <a:p>
            <a:pPr lvl="0"/>
            <a:r>
              <a:rPr lang="en-US" dirty="0"/>
              <a:t>Click to edit Master text styles</a:t>
            </a:r>
          </a:p>
        </p:txBody>
      </p:sp>
    </p:spTree>
    <p:extLst>
      <p:ext uri="{BB962C8B-B14F-4D97-AF65-F5344CB8AC3E}">
        <p14:creationId xmlns:p14="http://schemas.microsoft.com/office/powerpoint/2010/main" val="24159027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ousekeeping Slide">
    <p:spTree>
      <p:nvGrpSpPr>
        <p:cNvPr id="1" name=""/>
        <p:cNvGrpSpPr/>
        <p:nvPr/>
      </p:nvGrpSpPr>
      <p:grpSpPr>
        <a:xfrm>
          <a:off x="0" y="0"/>
          <a:ext cx="0" cy="0"/>
          <a:chOff x="0" y="0"/>
          <a:chExt cx="0" cy="0"/>
        </a:xfrm>
      </p:grpSpPr>
      <p:sp>
        <p:nvSpPr>
          <p:cNvPr id="5" name="Rectangle 4"/>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8" name="Text Placeholder 7"/>
          <p:cNvSpPr>
            <a:spLocks noGrp="1"/>
          </p:cNvSpPr>
          <p:nvPr>
            <p:ph type="body" sz="quarter" idx="10"/>
          </p:nvPr>
        </p:nvSpPr>
        <p:spPr>
          <a:xfrm>
            <a:off x="1625600" y="1371600"/>
            <a:ext cx="9245600" cy="2971800"/>
          </a:xfrm>
          <a:prstGeom prst="rect">
            <a:avLst/>
          </a:prstGeom>
        </p:spPr>
        <p:txBody>
          <a:bodyPr/>
          <a:lstStyle>
            <a:lvl1pPr>
              <a:defRPr b="1">
                <a:solidFill>
                  <a:schemeClr val="accent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Text</a:t>
            </a:r>
          </a:p>
        </p:txBody>
      </p:sp>
    </p:spTree>
    <p:extLst>
      <p:ext uri="{BB962C8B-B14F-4D97-AF65-F5344CB8AC3E}">
        <p14:creationId xmlns:p14="http://schemas.microsoft.com/office/powerpoint/2010/main" val="9287233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Presentation Title Slide">
    <p:bg>
      <p:bgPr>
        <a:solidFill>
          <a:schemeClr val="accent1"/>
        </a:solidFill>
        <a:effectLst/>
      </p:bgPr>
    </p:bg>
    <p:spTree>
      <p:nvGrpSpPr>
        <p:cNvPr id="1" name=""/>
        <p:cNvGrpSpPr/>
        <p:nvPr/>
      </p:nvGrpSpPr>
      <p:grpSpPr>
        <a:xfrm>
          <a:off x="0" y="0"/>
          <a:ext cx="0" cy="0"/>
          <a:chOff x="0" y="0"/>
          <a:chExt cx="0" cy="0"/>
        </a:xfrm>
      </p:grpSpPr>
      <p:pic>
        <p:nvPicPr>
          <p:cNvPr id="7"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16932594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heme Slide">
    <p:spTree>
      <p:nvGrpSpPr>
        <p:cNvPr id="1" name=""/>
        <p:cNvGrpSpPr/>
        <p:nvPr/>
      </p:nvGrpSpPr>
      <p:grpSpPr>
        <a:xfrm>
          <a:off x="0" y="0"/>
          <a:ext cx="0" cy="0"/>
          <a:chOff x="0" y="0"/>
          <a:chExt cx="0" cy="0"/>
        </a:xfrm>
      </p:grpSpPr>
      <p:pic>
        <p:nvPicPr>
          <p:cNvPr id="6"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
        <p:nvSpPr>
          <p:cNvPr id="4" name="Text Placeholder 3"/>
          <p:cNvSpPr>
            <a:spLocks noGrp="1"/>
          </p:cNvSpPr>
          <p:nvPr>
            <p:ph type="body" sz="quarter" idx="10" hasCustomPrompt="1"/>
          </p:nvPr>
        </p:nvSpPr>
        <p:spPr>
          <a:xfrm>
            <a:off x="709654" y="533439"/>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spTree>
    <p:extLst>
      <p:ext uri="{BB962C8B-B14F-4D97-AF65-F5344CB8AC3E}">
        <p14:creationId xmlns:p14="http://schemas.microsoft.com/office/powerpoint/2010/main" val="3620025019"/>
      </p:ext>
    </p:extLst>
  </p:cSld>
  <p:clrMapOvr>
    <a:masterClrMapping/>
  </p:clrMapOvr>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OnD_Theme Slide">
    <p:spTree>
      <p:nvGrpSpPr>
        <p:cNvPr id="1" name=""/>
        <p:cNvGrpSpPr/>
        <p:nvPr/>
      </p:nvGrpSpPr>
      <p:grpSpPr>
        <a:xfrm>
          <a:off x="0" y="0"/>
          <a:ext cx="0" cy="0"/>
          <a:chOff x="0" y="0"/>
          <a:chExt cx="0" cy="0"/>
        </a:xfrm>
      </p:grpSpPr>
      <p:pic>
        <p:nvPicPr>
          <p:cNvPr id="5"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8711749" y="0"/>
            <a:ext cx="3613267"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dirty="0">
              <a:solidFill>
                <a:prstClr val="white"/>
              </a:solidFill>
            </a:endParaRPr>
          </a:p>
        </p:txBody>
      </p:sp>
    </p:spTree>
    <p:extLst>
      <p:ext uri="{BB962C8B-B14F-4D97-AF65-F5344CB8AC3E}">
        <p14:creationId xmlns:p14="http://schemas.microsoft.com/office/powerpoint/2010/main" val="787840058"/>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4_Presentation Title Slide">
    <p:bg>
      <p:bgPr>
        <a:solidFill>
          <a:schemeClr val="accent1"/>
        </a:solidFill>
        <a:effectLst/>
      </p:bgPr>
    </p:bg>
    <p:spTree>
      <p:nvGrpSpPr>
        <p:cNvPr id="1" name=""/>
        <p:cNvGrpSpPr/>
        <p:nvPr/>
      </p:nvGrpSpPr>
      <p:grpSpPr>
        <a:xfrm>
          <a:off x="0" y="0"/>
          <a:ext cx="0" cy="0"/>
          <a:chOff x="0" y="0"/>
          <a:chExt cx="0" cy="0"/>
        </a:xfrm>
      </p:grpSpPr>
      <p:pic>
        <p:nvPicPr>
          <p:cNvPr id="4098" name="Picture 2" descr="C:\Users\paul.keddy\Documents\My Projects\150206936 - Lilly-Sanofi ASCO CDK 4-6 Breast Cancer\150206936-1_Hybrid.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3" tIns="60921" rIns="121843" bIns="60921"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39921122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Presentation Title Slide">
    <p:bg>
      <p:bgPr>
        <a:solidFill>
          <a:schemeClr val="accent1"/>
        </a:solidFill>
        <a:effectLst/>
      </p:bgPr>
    </p:bg>
    <p:spTree>
      <p:nvGrpSpPr>
        <p:cNvPr id="1" name=""/>
        <p:cNvGrpSpPr/>
        <p:nvPr/>
      </p:nvGrpSpPr>
      <p:grpSpPr>
        <a:xfrm>
          <a:off x="0" y="0"/>
          <a:ext cx="0" cy="0"/>
          <a:chOff x="0" y="0"/>
          <a:chExt cx="0" cy="0"/>
        </a:xfrm>
      </p:grpSpPr>
      <p:pic>
        <p:nvPicPr>
          <p:cNvPr id="3074" name="Picture 2" descr="C:\Users\paul.keddy\Documents\My Projects\150207001 - IASLC TTLC21 EGFRmut NSCLC\150207001_Hybrid.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0" y="-25493"/>
            <a:ext cx="12192000" cy="6912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300">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r>
              <a:rPr lang="en-US" dirty="0"/>
              <a:t>Title Placeholder</a:t>
            </a:r>
          </a:p>
        </p:txBody>
      </p:sp>
    </p:spTree>
    <p:extLst>
      <p:ext uri="{BB962C8B-B14F-4D97-AF65-F5344CB8AC3E}">
        <p14:creationId xmlns:p14="http://schemas.microsoft.com/office/powerpoint/2010/main" val="897786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458933"/>
            <a:ext cx="5181600" cy="471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58933"/>
            <a:ext cx="5181600" cy="471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CE1AA7A2-BFE8-2C44-B52B-691DEFBC83D4}" type="datetime1">
              <a:rPr lang="en-CA" smtClean="0"/>
              <a:t>2022-02-16</a:t>
            </a:fld>
            <a:endParaRPr 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5607552" y="6356352"/>
            <a:ext cx="976901" cy="365125"/>
          </a:xfrm>
          <a:prstGeom prst="rect">
            <a:avLst/>
          </a:prstGeom>
        </p:spPr>
        <p:txBody>
          <a:bodyPr/>
          <a:lstStyle/>
          <a:p>
            <a:fld id="{A4936705-B74E-2347-951D-3FD3DB892E58}" type="slidenum">
              <a:rPr lang="en-US" smtClean="0"/>
              <a:t>‹#›</a:t>
            </a:fld>
            <a:endParaRPr lang="en-US"/>
          </a:p>
        </p:txBody>
      </p:sp>
      <p:cxnSp>
        <p:nvCxnSpPr>
          <p:cNvPr id="10" name="Straight Connector 9"/>
          <p:cNvCxnSpPr/>
          <p:nvPr userDrawn="1"/>
        </p:nvCxnSpPr>
        <p:spPr>
          <a:xfrm>
            <a:off x="838200" y="621121"/>
            <a:ext cx="10515600" cy="0"/>
          </a:xfrm>
          <a:prstGeom prst="line">
            <a:avLst/>
          </a:prstGeom>
          <a:ln w="6350">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3" name="Content Placeholder 15"/>
          <p:cNvSpPr>
            <a:spLocks noGrp="1"/>
          </p:cNvSpPr>
          <p:nvPr>
            <p:ph sz="quarter" idx="13" hasCustomPrompt="1"/>
          </p:nvPr>
        </p:nvSpPr>
        <p:spPr>
          <a:xfrm>
            <a:off x="753136" y="381002"/>
            <a:ext cx="2436813" cy="239713"/>
          </a:xfrm>
        </p:spPr>
        <p:txBody>
          <a:bodyPr>
            <a:noAutofit/>
          </a:bodyPr>
          <a:lstStyle>
            <a:lvl1pPr marL="0" indent="0">
              <a:buNone/>
              <a:defRPr sz="1200" baseline="0"/>
            </a:lvl1pPr>
          </a:lstStyle>
          <a:p>
            <a:pPr marL="228589" marR="0" lvl="0" indent="-228589" algn="l" defTabSz="914354" rtl="0" eaLnBrk="1" fontAlgn="auto" latinLnBrk="0" hangingPunct="1">
              <a:lnSpc>
                <a:spcPct val="90000"/>
              </a:lnSpc>
              <a:spcBef>
                <a:spcPts val="1000"/>
              </a:spcBef>
              <a:spcAft>
                <a:spcPts val="0"/>
              </a:spcAft>
              <a:buClrTx/>
              <a:buSzTx/>
              <a:tabLst/>
              <a:defRPr/>
            </a:pPr>
            <a:r>
              <a:rPr lang="en-US"/>
              <a:t>SECTION HEADING</a:t>
            </a:r>
            <a:endParaRPr lang="en-US" dirty="0"/>
          </a:p>
        </p:txBody>
      </p:sp>
      <p:sp>
        <p:nvSpPr>
          <p:cNvPr id="14" name="Content Placeholder 17"/>
          <p:cNvSpPr>
            <a:spLocks noGrp="1"/>
          </p:cNvSpPr>
          <p:nvPr>
            <p:ph sz="quarter" idx="14" hasCustomPrompt="1"/>
          </p:nvPr>
        </p:nvSpPr>
        <p:spPr>
          <a:xfrm>
            <a:off x="7177090" y="381002"/>
            <a:ext cx="4273551" cy="239713"/>
          </a:xfrm>
        </p:spPr>
        <p:txBody>
          <a:bodyPr>
            <a:noAutofit/>
          </a:bodyPr>
          <a:lstStyle>
            <a:lvl1pPr marL="0" indent="0" algn="r">
              <a:buNone/>
              <a:defRPr sz="1200"/>
            </a:lvl1pPr>
          </a:lstStyle>
          <a:p>
            <a:pPr lvl="0"/>
            <a:r>
              <a:rPr lang="en-US"/>
              <a:t>Meeting Information</a:t>
            </a:r>
          </a:p>
        </p:txBody>
      </p:sp>
    </p:spTree>
    <p:extLst>
      <p:ext uri="{BB962C8B-B14F-4D97-AF65-F5344CB8AC3E}">
        <p14:creationId xmlns:p14="http://schemas.microsoft.com/office/powerpoint/2010/main" val="42497519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3_Presentation Title Slide">
  <p:cSld name="5_Presentation Title Slide">
    <p:bg>
      <p:bgPr>
        <a:solidFill>
          <a:schemeClr val="accent1"/>
        </a:solidFill>
        <a:effectLst/>
      </p:bgPr>
    </p:bg>
    <p:spTree>
      <p:nvGrpSpPr>
        <p:cNvPr id="1" name="Shape 38"/>
        <p:cNvGrpSpPr/>
        <p:nvPr/>
      </p:nvGrpSpPr>
      <p:grpSpPr>
        <a:xfrm>
          <a:off x="0" y="0"/>
          <a:ext cx="0" cy="0"/>
          <a:chOff x="0" y="0"/>
          <a:chExt cx="0" cy="0"/>
        </a:xfrm>
      </p:grpSpPr>
      <p:pic>
        <p:nvPicPr>
          <p:cNvPr id="7" name="Picture 2" descr="C:\Users\paul.keddy\Documents\My Projects\150207174 - Lilly HR+ HER2- Early BC Curriculum\150207174_HR+HER2-_breast_202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0" y="-25493"/>
            <a:ext cx="12192000" cy="6898624"/>
          </a:xfrm>
          <a:prstGeom prst="rect">
            <a:avLst/>
          </a:prstGeom>
          <a:noFill/>
          <a:extLst>
            <a:ext uri="{909E8E84-426E-40DD-AFC4-6F175D3DCCD1}">
              <a14:hiddenFill xmlns:a14="http://schemas.microsoft.com/office/drawing/2010/main">
                <a:solidFill>
                  <a:srgbClr val="FFFFFF"/>
                </a:solidFill>
              </a14:hiddenFill>
            </a:ext>
          </a:extLst>
        </p:spPr>
      </p:pic>
      <p:sp>
        <p:nvSpPr>
          <p:cNvPr id="40" name="Google Shape;40;p110"/>
          <p:cNvSpPr/>
          <p:nvPr/>
        </p:nvSpPr>
        <p:spPr>
          <a:xfrm>
            <a:off x="0" y="-25493"/>
            <a:ext cx="12192000" cy="6912000"/>
          </a:xfrm>
          <a:prstGeom prst="rect">
            <a:avLst/>
          </a:prstGeom>
          <a:solidFill>
            <a:schemeClr val="dk2">
              <a:alpha val="84705"/>
            </a:schemeClr>
          </a:solidFill>
          <a:ln>
            <a:noFill/>
          </a:ln>
        </p:spPr>
        <p:txBody>
          <a:bodyPr spcFirstLastPara="1" wrap="square" lIns="121833" tIns="60900" rIns="121833" bIns="60900" anchor="ctr" anchorCtr="0">
            <a:noAutofit/>
          </a:bodyPr>
          <a:lstStyle/>
          <a:p>
            <a:pPr marL="0" marR="0" lvl="0" indent="0" algn="ctr" rtl="0">
              <a:spcBef>
                <a:spcPts val="0"/>
              </a:spcBef>
              <a:spcAft>
                <a:spcPts val="0"/>
              </a:spcAft>
              <a:buClr>
                <a:schemeClr val="dk1"/>
              </a:buClr>
              <a:buSzPts val="1800"/>
              <a:buFont typeface="Arial"/>
              <a:buNone/>
            </a:pPr>
            <a:endParaRPr sz="2400">
              <a:solidFill>
                <a:srgbClr val="FFFFFF"/>
              </a:solidFill>
              <a:latin typeface="Arial"/>
              <a:ea typeface="Arial"/>
              <a:cs typeface="Arial"/>
              <a:sym typeface="Arial"/>
            </a:endParaRPr>
          </a:p>
        </p:txBody>
      </p:sp>
      <p:sp>
        <p:nvSpPr>
          <p:cNvPr id="41" name="Google Shape;41;p110"/>
          <p:cNvSpPr txBox="1">
            <a:spLocks noGrp="1"/>
          </p:cNvSpPr>
          <p:nvPr>
            <p:ph type="title"/>
          </p:nvPr>
        </p:nvSpPr>
        <p:spPr>
          <a:xfrm>
            <a:off x="1414272" y="914400"/>
            <a:ext cx="9363456" cy="4038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lt1"/>
              </a:buClr>
              <a:buSzPts val="4000"/>
              <a:buFont typeface="Arial"/>
              <a:buNone/>
              <a:defRPr sz="5333">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6377307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33"/>
        <p:cNvGrpSpPr/>
        <p:nvPr/>
      </p:nvGrpSpPr>
      <p:grpSpPr>
        <a:xfrm>
          <a:off x="0" y="0"/>
          <a:ext cx="0" cy="0"/>
          <a:chOff x="0" y="0"/>
          <a:chExt cx="0" cy="0"/>
        </a:xfrm>
      </p:grpSpPr>
      <p:sp>
        <p:nvSpPr>
          <p:cNvPr id="34" name="Google Shape;34;p109"/>
          <p:cNvSpPr txBox="1">
            <a:spLocks noGrp="1"/>
          </p:cNvSpPr>
          <p:nvPr>
            <p:ph type="body" idx="1"/>
          </p:nvPr>
        </p:nvSpPr>
        <p:spPr>
          <a:xfrm>
            <a:off x="304800" y="1253037"/>
            <a:ext cx="11582400" cy="4830763"/>
          </a:xfrm>
          <a:prstGeom prst="rect">
            <a:avLst/>
          </a:prstGeom>
          <a:noFill/>
          <a:ln>
            <a:noFill/>
          </a:ln>
        </p:spPr>
        <p:txBody>
          <a:bodyPr spcFirstLastPara="1" wrap="square" lIns="91425" tIns="45700" rIns="91425" bIns="45700" anchor="t" anchorCtr="0">
            <a:noAutofit/>
          </a:bodyPr>
          <a:lstStyle>
            <a:lvl1pPr marL="609585" lvl="0" indent="-507987" algn="l">
              <a:lnSpc>
                <a:spcPct val="100000"/>
              </a:lnSpc>
              <a:spcBef>
                <a:spcPts val="0"/>
              </a:spcBef>
              <a:spcAft>
                <a:spcPts val="0"/>
              </a:spcAft>
              <a:buClr>
                <a:schemeClr val="dk1"/>
              </a:buClr>
              <a:buSzPts val="2400"/>
              <a:buFont typeface="Arial"/>
              <a:buChar char="•"/>
              <a:defRPr sz="3200"/>
            </a:lvl1pPr>
            <a:lvl2pPr marL="1219170" lvl="1" indent="-507987" algn="l">
              <a:lnSpc>
                <a:spcPct val="100000"/>
              </a:lnSpc>
              <a:spcBef>
                <a:spcPts val="800"/>
              </a:spcBef>
              <a:spcAft>
                <a:spcPts val="0"/>
              </a:spcAft>
              <a:buClr>
                <a:schemeClr val="dk1"/>
              </a:buClr>
              <a:buSzPts val="2400"/>
              <a:buFont typeface="Arial"/>
              <a:buChar char="–"/>
              <a:defRPr sz="3200"/>
            </a:lvl2pPr>
            <a:lvl3pPr marL="1828754" lvl="2" indent="-447029" algn="l">
              <a:lnSpc>
                <a:spcPct val="100000"/>
              </a:lnSpc>
              <a:spcBef>
                <a:spcPts val="800"/>
              </a:spcBef>
              <a:spcAft>
                <a:spcPts val="0"/>
              </a:spcAft>
              <a:buClr>
                <a:schemeClr val="dk1"/>
              </a:buClr>
              <a:buSzPts val="1680"/>
              <a:buFont typeface="Noto Sans Symbols"/>
              <a:buChar char="⮚"/>
              <a:defRPr sz="3200"/>
            </a:lvl3pPr>
            <a:lvl4pPr marL="2438339" lvl="3" indent="-507987" algn="l">
              <a:spcBef>
                <a:spcPts val="800"/>
              </a:spcBef>
              <a:spcAft>
                <a:spcPts val="0"/>
              </a:spcAft>
              <a:buClr>
                <a:schemeClr val="dk1"/>
              </a:buClr>
              <a:buSzPts val="2400"/>
              <a:buChar char="–"/>
              <a:defRPr sz="3200"/>
            </a:lvl4pPr>
            <a:lvl5pPr marL="3047924" lvl="4" indent="-507987" algn="l">
              <a:spcBef>
                <a:spcPts val="800"/>
              </a:spcBef>
              <a:spcAft>
                <a:spcPts val="0"/>
              </a:spcAft>
              <a:buClr>
                <a:schemeClr val="dk1"/>
              </a:buClr>
              <a:buSzPts val="2400"/>
              <a:buChar char="»"/>
              <a:defRPr sz="32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35" name="Google Shape;35;p109"/>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9"/>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7" name="Google Shape;37;p109"/>
          <p:cNvCxnSpPr/>
          <p:nvPr/>
        </p:nvCxnSpPr>
        <p:spPr>
          <a:xfrm>
            <a:off x="0" y="1062633"/>
            <a:ext cx="12192000" cy="0"/>
          </a:xfrm>
          <a:prstGeom prst="straightConnector1">
            <a:avLst/>
          </a:prstGeom>
          <a:noFill/>
          <a:ln w="25400" cap="flat" cmpd="sng">
            <a:solidFill>
              <a:srgbClr val="09345A"/>
            </a:solidFill>
            <a:prstDash val="solid"/>
            <a:round/>
            <a:headEnd type="none" w="sm" len="sm"/>
            <a:tailEnd type="none" w="sm" len="sm"/>
          </a:ln>
          <a:effectLst>
            <a:outerShdw blurRad="40000" dist="20000" dir="5400000" rotWithShape="0">
              <a:srgbClr val="000000">
                <a:alpha val="37647"/>
              </a:srgbClr>
            </a:outerShdw>
          </a:effectLst>
        </p:spPr>
      </p:cxnSp>
    </p:spTree>
    <p:extLst>
      <p:ext uri="{BB962C8B-B14F-4D97-AF65-F5344CB8AC3E}">
        <p14:creationId xmlns:p14="http://schemas.microsoft.com/office/powerpoint/2010/main" val="36444876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76" indent="-315376">
              <a:lnSpc>
                <a:spcPct val="100000"/>
              </a:lnSpc>
              <a:buFont typeface="Arial" panose="020B0604020202020204" pitchFamily="34" charset="0"/>
              <a:buChar char="•"/>
              <a:defRPr sz="3200" baseline="0"/>
            </a:lvl1pPr>
            <a:lvl2pPr marL="920728" indent="-311143">
              <a:lnSpc>
                <a:spcPct val="100000"/>
              </a:lnSpc>
              <a:buFont typeface="Arial" panose="020B0604020202020204" pitchFamily="34" charset="0"/>
              <a:buChar char="–"/>
              <a:defRPr sz="3200"/>
            </a:lvl2pPr>
            <a:lvl3pPr marL="1530312" indent="-311143">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149321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12192000" cy="1470025"/>
          </a:xfrm>
        </p:spPr>
        <p:txBody>
          <a:bodyPr/>
          <a:lstStyle>
            <a:lvl1pPr>
              <a:defRPr sz="4800">
                <a:solidFill>
                  <a:srgbClr val="14467E"/>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463013"/>
          </a:xfrm>
        </p:spPr>
        <p:txBody>
          <a:bodyPr/>
          <a:lstStyle>
            <a:lvl1pPr marL="0" indent="0" algn="ctr">
              <a:buNone/>
              <a:defRPr>
                <a:solidFill>
                  <a:srgbClr val="003767"/>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p>
        </p:txBody>
      </p:sp>
      <p:sp>
        <p:nvSpPr>
          <p:cNvPr id="5"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dirty="0"/>
          </a:p>
        </p:txBody>
      </p:sp>
    </p:spTree>
    <p:extLst>
      <p:ext uri="{BB962C8B-B14F-4D97-AF65-F5344CB8AC3E}">
        <p14:creationId xmlns:p14="http://schemas.microsoft.com/office/powerpoint/2010/main" val="1019367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77800"/>
            <a:ext cx="12192000" cy="1138965"/>
          </a:xfrm>
        </p:spPr>
        <p:txBody>
          <a:bodyPr/>
          <a:lstStyle>
            <a:lvl1pPr>
              <a:defRPr>
                <a:solidFill>
                  <a:srgbClr val="14467E"/>
                </a:solidFill>
              </a:defRPr>
            </a:lvl1pPr>
          </a:lstStyle>
          <a:p>
            <a:r>
              <a:rPr lang="en-US" dirty="0"/>
              <a:t>Click to edit Master title style</a:t>
            </a:r>
          </a:p>
        </p:txBody>
      </p:sp>
      <p:sp>
        <p:nvSpPr>
          <p:cNvPr id="3" name="Content Placeholder 2"/>
          <p:cNvSpPr>
            <a:spLocks noGrp="1"/>
          </p:cNvSpPr>
          <p:nvPr>
            <p:ph idx="1"/>
          </p:nvPr>
        </p:nvSpPr>
        <p:spPr>
          <a:xfrm>
            <a:off x="914400" y="1508787"/>
            <a:ext cx="10363200" cy="384042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chemeClr val="bg1"/>
                </a:solidFill>
              </a:defRPr>
            </a:lvl1pPr>
          </a:lstStyle>
          <a:p>
            <a:endParaRPr lang="en-US" dirty="0"/>
          </a:p>
        </p:txBody>
      </p:sp>
    </p:spTree>
    <p:extLst>
      <p:ext uri="{BB962C8B-B14F-4D97-AF65-F5344CB8AC3E}">
        <p14:creationId xmlns:p14="http://schemas.microsoft.com/office/powerpoint/2010/main" val="8218900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77801"/>
            <a:ext cx="12192000" cy="1208079"/>
          </a:xfrm>
        </p:spPr>
        <p:txBody>
          <a:bodyPr/>
          <a:lstStyle/>
          <a:p>
            <a:r>
              <a:rPr lang="en-US"/>
              <a:t>Click to edit Master title style</a:t>
            </a:r>
          </a:p>
        </p:txBody>
      </p:sp>
      <p:sp>
        <p:nvSpPr>
          <p:cNvPr id="3" name="Content Placeholder 2"/>
          <p:cNvSpPr>
            <a:spLocks noGrp="1"/>
          </p:cNvSpPr>
          <p:nvPr>
            <p:ph sz="half" idx="1"/>
          </p:nvPr>
        </p:nvSpPr>
        <p:spPr>
          <a:xfrm>
            <a:off x="914400" y="1508787"/>
            <a:ext cx="5080000" cy="3840427"/>
          </a:xfrm>
        </p:spPr>
        <p:txBody>
          <a:bodyPr/>
          <a:lstStyle>
            <a:lvl1pPr>
              <a:defRPr sz="3200">
                <a:solidFill>
                  <a:schemeClr val="tx1"/>
                </a:solidFill>
              </a:defRPr>
            </a:lvl1pPr>
            <a:lvl2pPr>
              <a:defRPr sz="3200">
                <a:solidFill>
                  <a:schemeClr val="tx1"/>
                </a:solidFill>
              </a:defRPr>
            </a:lvl2pPr>
            <a:lvl3pPr>
              <a:defRPr sz="2667">
                <a:solidFill>
                  <a:schemeClr val="tx1"/>
                </a:solidFill>
              </a:defRPr>
            </a:lvl3pPr>
            <a:lvl4pPr>
              <a:defRPr sz="2400">
                <a:solidFill>
                  <a:schemeClr val="tx1"/>
                </a:solidFill>
              </a:defRPr>
            </a:lvl4pPr>
            <a:lvl5pPr>
              <a:defRPr sz="2400">
                <a:solidFill>
                  <a:schemeClr val="tx1"/>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508787"/>
            <a:ext cx="5080000" cy="3840427"/>
          </a:xfrm>
        </p:spPr>
        <p:txBody>
          <a:bodyPr/>
          <a:lstStyle>
            <a:lvl1pPr>
              <a:defRPr sz="3200">
                <a:solidFill>
                  <a:schemeClr val="tx1"/>
                </a:solidFill>
              </a:defRPr>
            </a:lvl1pPr>
            <a:lvl2pPr>
              <a:defRPr sz="3200">
                <a:solidFill>
                  <a:schemeClr val="tx1"/>
                </a:solidFill>
              </a:defRPr>
            </a:lvl2pPr>
            <a:lvl3pPr>
              <a:defRPr sz="2667">
                <a:solidFill>
                  <a:schemeClr val="tx1"/>
                </a:solidFill>
              </a:defRPr>
            </a:lvl3pPr>
            <a:lvl4pPr>
              <a:defRPr sz="2400">
                <a:solidFill>
                  <a:schemeClr val="tx1"/>
                </a:solidFill>
              </a:defRPr>
            </a:lvl4pPr>
            <a:lvl5pPr>
              <a:defRPr sz="2400">
                <a:solidFill>
                  <a:schemeClr val="tx1"/>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dirty="0"/>
          </a:p>
        </p:txBody>
      </p:sp>
    </p:spTree>
    <p:extLst>
      <p:ext uri="{BB962C8B-B14F-4D97-AF65-F5344CB8AC3E}">
        <p14:creationId xmlns:p14="http://schemas.microsoft.com/office/powerpoint/2010/main" val="228469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77800"/>
            <a:ext cx="12192000" cy="1138965"/>
          </a:xfrm>
        </p:spPr>
        <p:txBody>
          <a:bodyPr/>
          <a:lstStyle/>
          <a:p>
            <a:r>
              <a:rPr lang="en-US" dirty="0"/>
              <a:t>Click to edit Master title style</a:t>
            </a:r>
          </a:p>
        </p:txBody>
      </p:sp>
      <p:sp>
        <p:nvSpPr>
          <p:cNvPr id="4"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dirty="0"/>
          </a:p>
        </p:txBody>
      </p:sp>
    </p:spTree>
    <p:extLst>
      <p:ext uri="{BB962C8B-B14F-4D97-AF65-F5344CB8AC3E}">
        <p14:creationId xmlns:p14="http://schemas.microsoft.com/office/powerpoint/2010/main" val="333963995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dirty="0"/>
          </a:p>
        </p:txBody>
      </p:sp>
    </p:spTree>
    <p:extLst>
      <p:ext uri="{BB962C8B-B14F-4D97-AF65-F5344CB8AC3E}">
        <p14:creationId xmlns:p14="http://schemas.microsoft.com/office/powerpoint/2010/main" val="296957937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352463"/>
            <a:ext cx="7315200" cy="566739"/>
          </a:xfrm>
        </p:spPr>
        <p:txBody>
          <a:bodyPr anchor="b"/>
          <a:lstStyle>
            <a:lvl1pPr algn="l">
              <a:defRPr sz="2667" b="0" i="1"/>
            </a:lvl1pPr>
          </a:lstStyle>
          <a:p>
            <a:r>
              <a:rPr lang="en-US"/>
              <a:t>Click to edit Master title style</a:t>
            </a:r>
            <a:endParaRPr lang="en-US" dirty="0"/>
          </a:p>
        </p:txBody>
      </p:sp>
      <p:sp>
        <p:nvSpPr>
          <p:cNvPr id="3" name="Picture Placeholder 2"/>
          <p:cNvSpPr>
            <a:spLocks noGrp="1"/>
          </p:cNvSpPr>
          <p:nvPr>
            <p:ph type="pic" idx="1"/>
          </p:nvPr>
        </p:nvSpPr>
        <p:spPr>
          <a:xfrm>
            <a:off x="2389717" y="260648"/>
            <a:ext cx="7315200" cy="4114800"/>
          </a:xfrm>
        </p:spPr>
        <p:txBody>
          <a:bodyPr/>
          <a:lstStyle>
            <a:lvl1pPr marL="0" indent="0">
              <a:buNone/>
              <a:defRPr sz="4267">
                <a:solidFill>
                  <a:srgbClr val="003767"/>
                </a:solidFill>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2389717" y="4919201"/>
            <a:ext cx="7315200" cy="725959"/>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dirty="0"/>
          </a:p>
        </p:txBody>
      </p:sp>
    </p:spTree>
    <p:extLst>
      <p:ext uri="{BB962C8B-B14F-4D97-AF65-F5344CB8AC3E}">
        <p14:creationId xmlns:p14="http://schemas.microsoft.com/office/powerpoint/2010/main" val="38625490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6_Text Slid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4815A195-87CB-774C-B61C-D787188FA8E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52974" y="172257"/>
            <a:ext cx="2764087" cy="1016168"/>
          </a:xfrm>
          <a:prstGeom prst="rect">
            <a:avLst/>
          </a:prstGeom>
        </p:spPr>
      </p:pic>
      <p:sp>
        <p:nvSpPr>
          <p:cNvPr id="4" name="Text Placeholder 3">
            <a:extLst>
              <a:ext uri="{FF2B5EF4-FFF2-40B4-BE49-F238E27FC236}">
                <a16:creationId xmlns:a16="http://schemas.microsoft.com/office/drawing/2014/main" id="{391BC44D-45C6-4246-9EF2-A1FCFBD3E6F0}"/>
              </a:ext>
            </a:extLst>
          </p:cNvPr>
          <p:cNvSpPr>
            <a:spLocks noGrp="1"/>
          </p:cNvSpPr>
          <p:nvPr>
            <p:ph type="body" sz="quarter" idx="10" hasCustomPrompt="1"/>
          </p:nvPr>
        </p:nvSpPr>
        <p:spPr>
          <a:xfrm>
            <a:off x="3381466" y="459510"/>
            <a:ext cx="8303175" cy="508084"/>
          </a:xfrm>
          <a:prstGeom prst="rect">
            <a:avLst/>
          </a:prstGeom>
        </p:spPr>
        <p:txBody>
          <a:bodyPr/>
          <a:lstStyle>
            <a:lvl1pPr>
              <a:defRPr sz="3175" b="1" i="0">
                <a:solidFill>
                  <a:srgbClr val="418E97"/>
                </a:solidFill>
                <a:latin typeface="Arial Narrow" panose="020B0606020202030204" pitchFamily="34" charset="0"/>
              </a:defRPr>
            </a:lvl1pPr>
          </a:lstStyle>
          <a:p>
            <a:pPr lvl="0"/>
            <a:r>
              <a:rPr lang="en-GB" dirty="0"/>
              <a:t>Click here to enter Title of the slide </a:t>
            </a:r>
            <a:endParaRPr lang="en-CH" dirty="0"/>
          </a:p>
        </p:txBody>
      </p:sp>
      <p:sp>
        <p:nvSpPr>
          <p:cNvPr id="7" name="Text Placeholder 3">
            <a:extLst>
              <a:ext uri="{FF2B5EF4-FFF2-40B4-BE49-F238E27FC236}">
                <a16:creationId xmlns:a16="http://schemas.microsoft.com/office/drawing/2014/main" id="{52EFEC4C-98CC-4743-A283-E1DA61707495}"/>
              </a:ext>
            </a:extLst>
          </p:cNvPr>
          <p:cNvSpPr>
            <a:spLocks noGrp="1"/>
          </p:cNvSpPr>
          <p:nvPr>
            <p:ph type="body" sz="quarter" idx="12" hasCustomPrompt="1"/>
          </p:nvPr>
        </p:nvSpPr>
        <p:spPr>
          <a:xfrm>
            <a:off x="413399" y="996847"/>
            <a:ext cx="11261596" cy="508084"/>
          </a:xfrm>
          <a:prstGeom prst="rect">
            <a:avLst/>
          </a:prstGeom>
        </p:spPr>
        <p:txBody>
          <a:bodyPr/>
          <a:lstStyle>
            <a:lvl1pPr>
              <a:defRPr sz="2469" b="0" i="0">
                <a:solidFill>
                  <a:srgbClr val="418E97"/>
                </a:solidFill>
                <a:latin typeface="Arial Narrow" panose="020B0606020202030204" pitchFamily="34" charset="0"/>
              </a:defRPr>
            </a:lvl1pPr>
          </a:lstStyle>
          <a:p>
            <a:pPr lvl="0"/>
            <a:r>
              <a:rPr lang="en-GB" dirty="0"/>
              <a:t>Click here to enter Subtitle of the slide </a:t>
            </a:r>
            <a:endParaRPr lang="en-CH" dirty="0"/>
          </a:p>
        </p:txBody>
      </p:sp>
      <p:sp>
        <p:nvSpPr>
          <p:cNvPr id="8" name="Text Placeholder 3">
            <a:extLst>
              <a:ext uri="{FF2B5EF4-FFF2-40B4-BE49-F238E27FC236}">
                <a16:creationId xmlns:a16="http://schemas.microsoft.com/office/drawing/2014/main" id="{D99EA5EC-FAA6-466C-9643-7D653C12355E}"/>
              </a:ext>
            </a:extLst>
          </p:cNvPr>
          <p:cNvSpPr>
            <a:spLocks noGrp="1"/>
          </p:cNvSpPr>
          <p:nvPr>
            <p:ph type="body" sz="quarter" idx="11" hasCustomPrompt="1"/>
          </p:nvPr>
        </p:nvSpPr>
        <p:spPr>
          <a:xfrm>
            <a:off x="413399" y="1777727"/>
            <a:ext cx="11261596" cy="4620764"/>
          </a:xfrm>
          <a:prstGeom prst="rect">
            <a:avLst/>
          </a:prstGeom>
        </p:spPr>
        <p:txBody>
          <a:bodyPr/>
          <a:lstStyle>
            <a:lvl1pPr>
              <a:defRPr sz="2117" b="0" i="0">
                <a:solidFill>
                  <a:schemeClr val="tx1">
                    <a:lumMod val="65000"/>
                    <a:lumOff val="35000"/>
                  </a:schemeClr>
                </a:solidFill>
                <a:latin typeface="Arial Narrow" panose="020B0606020202030204" pitchFamily="34" charset="0"/>
              </a:defRPr>
            </a:lvl1pPr>
          </a:lstStyle>
          <a:p>
            <a:pPr lvl="0"/>
            <a:r>
              <a:rPr lang="en-GB" dirty="0"/>
              <a:t>Click here to Insert body text </a:t>
            </a:r>
            <a:endParaRPr lang="en-CH" dirty="0"/>
          </a:p>
        </p:txBody>
      </p:sp>
    </p:spTree>
    <p:extLst>
      <p:ext uri="{BB962C8B-B14F-4D97-AF65-F5344CB8AC3E}">
        <p14:creationId xmlns:p14="http://schemas.microsoft.com/office/powerpoint/2010/main" val="1765771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2" y="2152438"/>
            <a:ext cx="11213019" cy="3600001"/>
          </a:xfrm>
          <a:prstGeom prst="rect">
            <a:avLst/>
          </a:prstGeom>
        </p:spPr>
        <p:txBody>
          <a:bodyPr>
            <a:noAutofit/>
          </a:bodyPr>
          <a:lstStyle>
            <a:lvl1pPr marL="0" indent="0">
              <a:buNone/>
              <a:defRPr sz="2131" baseline="0">
                <a:solidFill>
                  <a:srgbClr val="04426B"/>
                </a:solidFill>
              </a:defRPr>
            </a:lvl1pPr>
          </a:lstStyle>
          <a:p>
            <a:pPr lvl="0"/>
            <a:r>
              <a:rPr lang="en-US"/>
              <a:t>Click to edit Master text </a:t>
            </a:r>
            <a:r>
              <a:rPr lang="en-US" err="1"/>
              <a:t>stylesc</a:t>
            </a:r>
            <a:endParaRPr lang="en-US"/>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80002" y="646995"/>
            <a:ext cx="11213020" cy="576000"/>
          </a:xfrm>
          <a:prstGeom prst="rect">
            <a:avLst/>
          </a:prstGeom>
        </p:spPr>
        <p:txBody>
          <a:bodyPr anchor="t">
            <a:noAutofit/>
          </a:bodyPr>
          <a:lstStyle>
            <a:lvl1pPr algn="l">
              <a:lnSpc>
                <a:spcPct val="80000"/>
              </a:lnSpc>
              <a:defRPr sz="3732" b="1" i="0" cap="all">
                <a:solidFill>
                  <a:srgbClr val="04426B"/>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80002" y="1222995"/>
            <a:ext cx="11213020" cy="600000"/>
          </a:xfrm>
          <a:prstGeom prst="rect">
            <a:avLst/>
          </a:prstGeom>
        </p:spPr>
        <p:txBody>
          <a:bodyPr anchor="t">
            <a:noAutofit/>
          </a:bodyPr>
          <a:lstStyle>
            <a:lvl1pPr marL="0" indent="0" algn="l">
              <a:buNone/>
              <a:defRPr sz="2665">
                <a:solidFill>
                  <a:srgbClr val="04426B"/>
                </a:solidFill>
                <a:latin typeface="+mn-lt"/>
                <a:cs typeface="Arial Narrow"/>
              </a:defRPr>
            </a:lvl1pPr>
            <a:lvl2pPr marL="609318" indent="0" algn="ctr">
              <a:buNone/>
              <a:defRPr>
                <a:solidFill>
                  <a:schemeClr val="tx1">
                    <a:tint val="75000"/>
                  </a:schemeClr>
                </a:solidFill>
              </a:defRPr>
            </a:lvl2pPr>
            <a:lvl3pPr marL="1218638" indent="0" algn="ctr">
              <a:buNone/>
              <a:defRPr>
                <a:solidFill>
                  <a:schemeClr val="tx1">
                    <a:tint val="75000"/>
                  </a:schemeClr>
                </a:solidFill>
              </a:defRPr>
            </a:lvl3pPr>
            <a:lvl4pPr marL="1827956" indent="0" algn="ctr">
              <a:buNone/>
              <a:defRPr>
                <a:solidFill>
                  <a:schemeClr val="tx1">
                    <a:tint val="75000"/>
                  </a:schemeClr>
                </a:solidFill>
              </a:defRPr>
            </a:lvl4pPr>
            <a:lvl5pPr marL="2437275" indent="0" algn="ctr">
              <a:buNone/>
              <a:defRPr>
                <a:solidFill>
                  <a:schemeClr val="tx1">
                    <a:tint val="75000"/>
                  </a:schemeClr>
                </a:solidFill>
              </a:defRPr>
            </a:lvl5pPr>
            <a:lvl6pPr marL="3046593" indent="0" algn="ctr">
              <a:buNone/>
              <a:defRPr>
                <a:solidFill>
                  <a:schemeClr val="tx1">
                    <a:tint val="75000"/>
                  </a:schemeClr>
                </a:solidFill>
              </a:defRPr>
            </a:lvl6pPr>
            <a:lvl7pPr marL="3655913" indent="0" algn="ctr">
              <a:buNone/>
              <a:defRPr>
                <a:solidFill>
                  <a:schemeClr val="tx1">
                    <a:tint val="75000"/>
                  </a:schemeClr>
                </a:solidFill>
              </a:defRPr>
            </a:lvl7pPr>
            <a:lvl8pPr marL="4265229" indent="0" algn="ctr">
              <a:buNone/>
              <a:defRPr>
                <a:solidFill>
                  <a:schemeClr val="tx1">
                    <a:tint val="75000"/>
                  </a:schemeClr>
                </a:solidFill>
              </a:defRPr>
            </a:lvl8pPr>
            <a:lvl9pPr marL="4874547" indent="0" algn="ctr">
              <a:buNone/>
              <a:defRPr>
                <a:solidFill>
                  <a:schemeClr val="tx1">
                    <a:tint val="75000"/>
                  </a:schemeClr>
                </a:solidFill>
              </a:defRPr>
            </a:lvl9pPr>
          </a:lstStyle>
          <a:p>
            <a:r>
              <a:rPr lang="en-US"/>
              <a:t>Click to edit Master subtitle style</a:t>
            </a:r>
          </a:p>
        </p:txBody>
      </p:sp>
      <p:pic>
        <p:nvPicPr>
          <p:cNvPr id="6" name="Image 5">
            <a:extLst>
              <a:ext uri="{FF2B5EF4-FFF2-40B4-BE49-F238E27FC236}">
                <a16:creationId xmlns:a16="http://schemas.microsoft.com/office/drawing/2014/main" id="{30CFF897-2F1E-1546-BCB3-79D9F6CC347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464" r="-9939" b="-11913"/>
          <a:stretch/>
        </p:blipFill>
        <p:spPr>
          <a:xfrm>
            <a:off x="6096000" y="1"/>
            <a:ext cx="6096001" cy="1371601"/>
          </a:xfrm>
          <a:prstGeom prst="rect">
            <a:avLst/>
          </a:prstGeom>
        </p:spPr>
      </p:pic>
      <p:pic>
        <p:nvPicPr>
          <p:cNvPr id="8" name="Image 7">
            <a:extLst>
              <a:ext uri="{FF2B5EF4-FFF2-40B4-BE49-F238E27FC236}">
                <a16:creationId xmlns:a16="http://schemas.microsoft.com/office/drawing/2014/main" id="{B3D39C6C-06B0-AF4A-A811-6C7879FF0E0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24790" y="6306283"/>
            <a:ext cx="2706020" cy="215717"/>
          </a:xfrm>
          <a:prstGeom prst="rect">
            <a:avLst/>
          </a:prstGeom>
        </p:spPr>
      </p:pic>
      <p:sp>
        <p:nvSpPr>
          <p:cNvPr id="7" name="TextBox 8">
            <a:extLst>
              <a:ext uri="{FF2B5EF4-FFF2-40B4-BE49-F238E27FC236}">
                <a16:creationId xmlns:a16="http://schemas.microsoft.com/office/drawing/2014/main" id="{D020CD13-4E59-5C41-B16D-E062377A6EED}"/>
              </a:ext>
            </a:extLst>
          </p:cNvPr>
          <p:cNvSpPr txBox="1"/>
          <p:nvPr userDrawn="1"/>
        </p:nvSpPr>
        <p:spPr>
          <a:xfrm>
            <a:off x="8506431" y="6252613"/>
            <a:ext cx="3333639" cy="287130"/>
          </a:xfrm>
          <a:prstGeom prst="rect">
            <a:avLst/>
          </a:prstGeom>
          <a:noFill/>
        </p:spPr>
        <p:txBody>
          <a:bodyPr wrap="square" lIns="0" tIns="0" rIns="119952" bIns="0" rtlCol="0">
            <a:spAutoFit/>
          </a:bodyPr>
          <a:lstStyle/>
          <a:p>
            <a:pPr marL="0" marR="0" lvl="0" indent="0" algn="r" defTabSz="1218638" rtl="0" eaLnBrk="1" fontAlgn="auto" latinLnBrk="0" hangingPunct="1">
              <a:lnSpc>
                <a:spcPct val="100000"/>
              </a:lnSpc>
              <a:spcBef>
                <a:spcPts val="0"/>
              </a:spcBef>
              <a:spcAft>
                <a:spcPts val="0"/>
              </a:spcAft>
              <a:buClr>
                <a:srgbClr val="000000"/>
              </a:buClr>
              <a:buSzTx/>
              <a:buFont typeface="Arial"/>
              <a:buNone/>
              <a:tabLst/>
              <a:defRPr/>
            </a:pPr>
            <a:r>
              <a:rPr lang="en-US" sz="933" b="0" i="0" dirty="0">
                <a:solidFill>
                  <a:srgbClr val="D1A769"/>
                </a:solidFill>
                <a:effectLst/>
                <a:latin typeface="Arial Narrow" panose="020B0606020202030204" pitchFamily="34" charset="0"/>
              </a:rPr>
              <a:t>Content of this presentation is copyright</a:t>
            </a:r>
            <a:r>
              <a:rPr lang="x-none" sz="933" b="0" i="0">
                <a:solidFill>
                  <a:srgbClr val="D1A769"/>
                </a:solidFill>
                <a:effectLst/>
                <a:latin typeface="Arial Narrow" panose="020B0606020202030204" pitchFamily="34" charset="0"/>
              </a:rPr>
              <a:t> </a:t>
            </a:r>
            <a:r>
              <a:rPr lang="en-US" sz="933" b="0" i="0" dirty="0">
                <a:solidFill>
                  <a:srgbClr val="D1A769"/>
                </a:solidFill>
                <a:effectLst/>
                <a:latin typeface="Arial Narrow" panose="020B0606020202030204" pitchFamily="34" charset="0"/>
              </a:rPr>
              <a:t>and responsibility of the author. </a:t>
            </a:r>
            <a:endParaRPr lang="x-none" sz="933" b="0" i="0">
              <a:solidFill>
                <a:srgbClr val="D1A769"/>
              </a:solidFill>
              <a:effectLst/>
              <a:latin typeface="Arial Narrow" panose="020B0606020202030204" pitchFamily="34" charset="0"/>
            </a:endParaRPr>
          </a:p>
          <a:p>
            <a:pPr marL="0" marR="0" lvl="0" indent="0" algn="r" defTabSz="1218638" rtl="0" eaLnBrk="1" fontAlgn="auto" latinLnBrk="0" hangingPunct="1">
              <a:lnSpc>
                <a:spcPct val="100000"/>
              </a:lnSpc>
              <a:spcBef>
                <a:spcPts val="0"/>
              </a:spcBef>
              <a:spcAft>
                <a:spcPts val="0"/>
              </a:spcAft>
              <a:buClr>
                <a:srgbClr val="000000"/>
              </a:buClr>
              <a:buSzTx/>
              <a:buFont typeface="Arial"/>
              <a:buNone/>
              <a:tabLst/>
              <a:defRPr/>
            </a:pPr>
            <a:r>
              <a:rPr lang="en-US" sz="933" b="0" i="0" dirty="0">
                <a:solidFill>
                  <a:srgbClr val="D1A769"/>
                </a:solidFill>
                <a:effectLst/>
                <a:latin typeface="Arial Narrow" panose="020B0606020202030204" pitchFamily="34" charset="0"/>
              </a:rPr>
              <a:t>Permission is required for re-use</a:t>
            </a:r>
            <a:r>
              <a:rPr lang="x-none" sz="933" b="0" i="0">
                <a:solidFill>
                  <a:srgbClr val="D1A769"/>
                </a:solidFill>
                <a:effectLst/>
                <a:latin typeface="Arial Narrow" panose="020B0606020202030204" pitchFamily="34" charset="0"/>
              </a:rPr>
              <a:t>.</a:t>
            </a:r>
            <a:endParaRPr lang="en-US" sz="933" b="0" i="0" dirty="0">
              <a:solidFill>
                <a:srgbClr val="D1A769"/>
              </a:solidFill>
              <a:effectLst/>
              <a:latin typeface="Arial Narrow" panose="020B0606020202030204" pitchFamily="34" charset="0"/>
            </a:endParaRPr>
          </a:p>
        </p:txBody>
      </p:sp>
      <p:sp>
        <p:nvSpPr>
          <p:cNvPr id="9" name="Espace réservé du contenu 5">
            <a:extLst>
              <a:ext uri="{FF2B5EF4-FFF2-40B4-BE49-F238E27FC236}">
                <a16:creationId xmlns:a16="http://schemas.microsoft.com/office/drawing/2014/main" id="{BADF16E2-5897-6A4F-93A6-720021DE7C49}"/>
              </a:ext>
            </a:extLst>
          </p:cNvPr>
          <p:cNvSpPr>
            <a:spLocks noGrp="1"/>
          </p:cNvSpPr>
          <p:nvPr>
            <p:ph sz="quarter" idx="13" hasCustomPrompt="1"/>
          </p:nvPr>
        </p:nvSpPr>
        <p:spPr>
          <a:xfrm>
            <a:off x="3955601" y="6264146"/>
            <a:ext cx="4550833" cy="299999"/>
          </a:xfrm>
          <a:prstGeom prst="rect">
            <a:avLst/>
          </a:prstGeom>
        </p:spPr>
        <p:txBody>
          <a:bodyPr/>
          <a:lstStyle>
            <a:lvl1pPr marL="0" indent="0">
              <a:buNone/>
              <a:defRPr sz="1333" b="1">
                <a:solidFill>
                  <a:srgbClr val="DEC29A"/>
                </a:solidFill>
                <a:latin typeface="+mn-lt"/>
              </a:defRPr>
            </a:lvl1pPr>
          </a:lstStyle>
          <a:p>
            <a:pPr lvl="0"/>
            <a:r>
              <a:rPr lang="fr-FR" err="1"/>
              <a:t>Add</a:t>
            </a:r>
            <a:r>
              <a:rPr lang="fr-FR"/>
              <a:t> </a:t>
            </a:r>
            <a:r>
              <a:rPr lang="fr-FR" err="1"/>
              <a:t>name</a:t>
            </a:r>
            <a:r>
              <a:rPr lang="fr-FR"/>
              <a:t> of </a:t>
            </a:r>
            <a:r>
              <a:rPr lang="fr-FR" err="1"/>
              <a:t>presenter</a:t>
            </a:r>
            <a:r>
              <a:rPr lang="fr-FR"/>
              <a:t> </a:t>
            </a:r>
            <a:r>
              <a:rPr lang="fr-FR" err="1"/>
              <a:t>here</a:t>
            </a:r>
            <a:endParaRPr lang="fr-FR"/>
          </a:p>
        </p:txBody>
      </p:sp>
    </p:spTree>
    <p:extLst>
      <p:ext uri="{BB962C8B-B14F-4D97-AF65-F5344CB8AC3E}">
        <p14:creationId xmlns:p14="http://schemas.microsoft.com/office/powerpoint/2010/main" val="40221183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ver_Short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C7049-9E85-6D47-8947-FB81F614D76A}"/>
              </a:ext>
            </a:extLst>
          </p:cNvPr>
          <p:cNvSpPr/>
          <p:nvPr userDrawn="1"/>
        </p:nvSpPr>
        <p:spPr>
          <a:xfrm>
            <a:off x="8419585" y="5596469"/>
            <a:ext cx="3772417" cy="1261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2400"/>
          </a:p>
        </p:txBody>
      </p:sp>
      <p:sp>
        <p:nvSpPr>
          <p:cNvPr id="2" name="Title 1">
            <a:extLst>
              <a:ext uri="{FF2B5EF4-FFF2-40B4-BE49-F238E27FC236}">
                <a16:creationId xmlns:a16="http://schemas.microsoft.com/office/drawing/2014/main" id="{5FEA74E7-9D58-484C-A8F3-83EE1732E3D9}"/>
              </a:ext>
            </a:extLst>
          </p:cNvPr>
          <p:cNvSpPr>
            <a:spLocks noGrp="1"/>
          </p:cNvSpPr>
          <p:nvPr>
            <p:ph type="ctrTitle" hasCustomPrompt="1"/>
          </p:nvPr>
        </p:nvSpPr>
        <p:spPr>
          <a:xfrm>
            <a:off x="4359728" y="544709"/>
            <a:ext cx="6933112" cy="2983353"/>
          </a:xfrm>
          <a:prstGeom prst="rect">
            <a:avLst/>
          </a:prstGeom>
        </p:spPr>
        <p:txBody>
          <a:bodyPr anchor="b" anchorCtr="0">
            <a:normAutofit/>
          </a:bodyPr>
          <a:lstStyle>
            <a:lvl1pPr algn="l">
              <a:defRPr sz="4600" b="1">
                <a:solidFill>
                  <a:schemeClr val="accent1"/>
                </a:solidFill>
              </a:defRPr>
            </a:lvl1pPr>
          </a:lstStyle>
          <a:p>
            <a:r>
              <a:rPr lang="en-US" dirty="0"/>
              <a:t>Arial Bold 46pt Title</a:t>
            </a:r>
          </a:p>
        </p:txBody>
      </p:sp>
      <p:sp>
        <p:nvSpPr>
          <p:cNvPr id="3" name="Subtitle 2">
            <a:extLst>
              <a:ext uri="{FF2B5EF4-FFF2-40B4-BE49-F238E27FC236}">
                <a16:creationId xmlns:a16="http://schemas.microsoft.com/office/drawing/2014/main" id="{A38C6541-C4A5-0F4E-B98F-CDF4FAE065A6}"/>
              </a:ext>
            </a:extLst>
          </p:cNvPr>
          <p:cNvSpPr>
            <a:spLocks noGrp="1"/>
          </p:cNvSpPr>
          <p:nvPr>
            <p:ph type="subTitle" idx="1" hasCustomPrompt="1"/>
          </p:nvPr>
        </p:nvSpPr>
        <p:spPr>
          <a:xfrm>
            <a:off x="4359728" y="3736656"/>
            <a:ext cx="6308272" cy="1535965"/>
          </a:xfrm>
          <a:prstGeom prst="rect">
            <a:avLst/>
          </a:prstGeom>
        </p:spPr>
        <p:txBody>
          <a:bodyPr anchor="t">
            <a:normAutofit/>
          </a:bodyPr>
          <a:lstStyle>
            <a:lvl1pPr marL="0" indent="0" algn="l">
              <a:buNone/>
              <a:defRPr sz="2000" b="1">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SUBHEAD TITLE ARIAL BOLD UPPERCASE</a:t>
            </a:r>
          </a:p>
        </p:txBody>
      </p:sp>
      <p:pic>
        <p:nvPicPr>
          <p:cNvPr id="7" name="Picture 6">
            <a:extLst>
              <a:ext uri="{FF2B5EF4-FFF2-40B4-BE49-F238E27FC236}">
                <a16:creationId xmlns:a16="http://schemas.microsoft.com/office/drawing/2014/main" id="{A1DA1996-2071-8E4C-958D-33900DD39C1F}"/>
              </a:ext>
            </a:extLst>
          </p:cNvPr>
          <p:cNvPicPr>
            <a:picLocks noChangeAspect="1"/>
          </p:cNvPicPr>
          <p:nvPr userDrawn="1"/>
        </p:nvPicPr>
        <p:blipFill>
          <a:blip r:embed="rId2"/>
          <a:stretch>
            <a:fillRect/>
          </a:stretch>
        </p:blipFill>
        <p:spPr>
          <a:xfrm>
            <a:off x="1" y="0"/>
            <a:ext cx="3975100" cy="6858000"/>
          </a:xfrm>
          <a:prstGeom prst="rect">
            <a:avLst/>
          </a:prstGeom>
        </p:spPr>
      </p:pic>
      <p:pic>
        <p:nvPicPr>
          <p:cNvPr id="8" name="Picture 7">
            <a:extLst>
              <a:ext uri="{FF2B5EF4-FFF2-40B4-BE49-F238E27FC236}">
                <a16:creationId xmlns:a16="http://schemas.microsoft.com/office/drawing/2014/main" id="{7D000F65-2584-844D-818D-54FE4FF009C1}"/>
              </a:ext>
            </a:extLst>
          </p:cNvPr>
          <p:cNvPicPr>
            <a:picLocks noChangeAspect="1"/>
          </p:cNvPicPr>
          <p:nvPr userDrawn="1"/>
        </p:nvPicPr>
        <p:blipFill>
          <a:blip r:embed="rId3"/>
          <a:stretch>
            <a:fillRect/>
          </a:stretch>
        </p:blipFill>
        <p:spPr>
          <a:xfrm>
            <a:off x="8419585" y="5596469"/>
            <a:ext cx="3273665" cy="937683"/>
          </a:xfrm>
          <a:prstGeom prst="rect">
            <a:avLst/>
          </a:prstGeom>
        </p:spPr>
      </p:pic>
      <p:sp>
        <p:nvSpPr>
          <p:cNvPr id="14" name="Text Placeholder 13">
            <a:extLst>
              <a:ext uri="{FF2B5EF4-FFF2-40B4-BE49-F238E27FC236}">
                <a16:creationId xmlns:a16="http://schemas.microsoft.com/office/drawing/2014/main" id="{13369D8A-0780-064F-916B-8C1A23055899}"/>
              </a:ext>
            </a:extLst>
          </p:cNvPr>
          <p:cNvSpPr>
            <a:spLocks noGrp="1"/>
          </p:cNvSpPr>
          <p:nvPr>
            <p:ph type="body" sz="quarter" idx="10" hasCustomPrompt="1"/>
          </p:nvPr>
        </p:nvSpPr>
        <p:spPr>
          <a:xfrm>
            <a:off x="4359729" y="5720835"/>
            <a:ext cx="3458392" cy="554359"/>
          </a:xfrm>
          <a:prstGeom prst="rect">
            <a:avLst/>
          </a:prstGeom>
        </p:spPr>
        <p:txBody>
          <a:bodyPr anchor="ctr">
            <a:normAutofit/>
          </a:bodyPr>
          <a:lstStyle>
            <a:lvl1pPr marL="0" indent="0">
              <a:buNone/>
              <a:defRPr sz="1600"/>
            </a:lvl1pPr>
            <a:lvl2pPr marL="457189" indent="0">
              <a:buNone/>
              <a:defRPr sz="1600"/>
            </a:lvl2pPr>
            <a:lvl3pPr marL="914377" indent="0">
              <a:buNone/>
              <a:defRPr sz="1600"/>
            </a:lvl3pPr>
            <a:lvl4pPr marL="1371566" indent="0">
              <a:buNone/>
              <a:defRPr sz="1600"/>
            </a:lvl4pPr>
            <a:lvl5pPr marL="1828754" indent="0">
              <a:buNone/>
              <a:defRPr sz="1600"/>
            </a:lvl5pPr>
          </a:lstStyle>
          <a:p>
            <a:pPr lvl="0"/>
            <a:r>
              <a:rPr lang="en-US" dirty="0"/>
              <a:t>Date Here</a:t>
            </a:r>
          </a:p>
        </p:txBody>
      </p:sp>
    </p:spTree>
    <p:extLst>
      <p:ext uri="{BB962C8B-B14F-4D97-AF65-F5344CB8AC3E}">
        <p14:creationId xmlns:p14="http://schemas.microsoft.com/office/powerpoint/2010/main" val="21489442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ntent 2-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1"/>
            <a:ext cx="5669280" cy="4379976"/>
          </a:xfrm>
          <a:prstGeom prst="rect">
            <a:avLst/>
          </a:prstGeom>
        </p:spPr>
        <p:txBody>
          <a:bodyPr/>
          <a:lstStyle>
            <a:lvl1pPr>
              <a:defRPr sz="3200"/>
            </a:lvl1pPr>
            <a:lvl2pPr>
              <a:defRPr sz="3200"/>
            </a:lvl2pPr>
            <a:lvl3pPr>
              <a:defRPr sz="2667"/>
            </a:lvl3pPr>
            <a:lvl4pPr>
              <a:defRPr sz="2400"/>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Content Placeholder 4"/>
          <p:cNvSpPr>
            <a:spLocks noGrp="1"/>
          </p:cNvSpPr>
          <p:nvPr>
            <p:ph sz="quarter" idx="11"/>
          </p:nvPr>
        </p:nvSpPr>
        <p:spPr>
          <a:xfrm>
            <a:off x="6199632" y="1476351"/>
            <a:ext cx="5669280" cy="4379976"/>
          </a:xfrm>
          <a:prstGeom prst="rect">
            <a:avLst/>
          </a:prstGeom>
        </p:spPr>
        <p:txBody>
          <a:bodyPr/>
          <a:lstStyle>
            <a:lvl1pPr>
              <a:defRPr sz="3200"/>
            </a:lvl1pPr>
            <a:lvl2pPr>
              <a:defRPr sz="3200"/>
            </a:lvl2pPr>
            <a:lvl3pPr>
              <a:defRPr sz="2667"/>
            </a:lvl3pPr>
            <a:lvl4pPr>
              <a:defRPr sz="2400"/>
            </a:lvl4pPr>
            <a:lvl5pPr>
              <a:defRPr sz="2133" b="0" i="0">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8"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7" name="TextBox 6"/>
          <p:cNvSpPr txBox="1"/>
          <p:nvPr userDrawn="1"/>
        </p:nvSpPr>
        <p:spPr>
          <a:xfrm>
            <a:off x="664363" y="6642556"/>
            <a:ext cx="10863276" cy="230832"/>
          </a:xfrm>
          <a:prstGeom prst="rect">
            <a:avLst/>
          </a:prstGeom>
          <a:noFill/>
        </p:spPr>
        <p:txBody>
          <a:bodyPr wrap="square" rtlCol="0">
            <a:spAutoFit/>
          </a:bodyPr>
          <a:lstStyle/>
          <a:p>
            <a:pPr marL="0" marR="0" lvl="0" indent="0" algn="ctr" defTabSz="914377"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Segoe UI" panose="020B0502040204020203" pitchFamily="34" charset="0"/>
              </a:rPr>
              <a:t>These materials are provided to you solely as an educational resource for your personal use. Any commercial use or distribution of these materials or any portion thereof is strictly prohibited.</a:t>
            </a:r>
            <a:endPar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mn-cs"/>
            </a:endParaRPr>
          </a:p>
        </p:txBody>
      </p:sp>
      <p:sp>
        <p:nvSpPr>
          <p:cNvPr id="4" name="Title 3">
            <a:extLst>
              <a:ext uri="{FF2B5EF4-FFF2-40B4-BE49-F238E27FC236}">
                <a16:creationId xmlns:a16="http://schemas.microsoft.com/office/drawing/2014/main" id="{CE4CB68B-D5F2-B743-A383-A5B7F5522C59}"/>
              </a:ext>
            </a:extLst>
          </p:cNvPr>
          <p:cNvSpPr>
            <a:spLocks noGrp="1"/>
          </p:cNvSpPr>
          <p:nvPr>
            <p:ph type="title"/>
          </p:nvPr>
        </p:nvSpPr>
        <p:spPr>
          <a:xfrm>
            <a:off x="256032" y="126551"/>
            <a:ext cx="9408829" cy="1088556"/>
          </a:xfrm>
        </p:spPr>
        <p:txBody>
          <a:bodyPr/>
          <a:lstStyle>
            <a:lvl1pPr>
              <a:defRPr sz="3733" b="0"/>
            </a:lvl1pPr>
          </a:lstStyle>
          <a:p>
            <a:r>
              <a:rPr lang="en-US" dirty="0"/>
              <a:t>Click to edit Master title style</a:t>
            </a:r>
          </a:p>
        </p:txBody>
      </p:sp>
    </p:spTree>
    <p:extLst>
      <p:ext uri="{BB962C8B-B14F-4D97-AF65-F5344CB8AC3E}">
        <p14:creationId xmlns:p14="http://schemas.microsoft.com/office/powerpoint/2010/main" val="35740183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lide Title">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4752EEA4-330B-704E-953B-167573144F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2"/>
          <p:cNvSpPr>
            <a:spLocks noGrp="1"/>
          </p:cNvSpPr>
          <p:nvPr>
            <p:ph type="body" sz="quarter" idx="10"/>
          </p:nvPr>
        </p:nvSpPr>
        <p:spPr>
          <a:xfrm>
            <a:off x="597950" y="1166281"/>
            <a:ext cx="10819351" cy="675219"/>
          </a:xfrm>
          <a:prstGeom prst="rect">
            <a:avLst/>
          </a:prstGeom>
        </p:spPr>
        <p:txBody>
          <a:bodyPr>
            <a:normAutofit/>
          </a:bodyPr>
          <a:lstStyle>
            <a:lvl1pPr marL="0" indent="0">
              <a:buFontTx/>
              <a:buNone/>
              <a:defRPr sz="4000">
                <a:solidFill>
                  <a:schemeClr val="bg1"/>
                </a:solidFill>
              </a:defRPr>
            </a:lvl1pPr>
          </a:lstStyle>
          <a:p>
            <a:pPr lvl="0"/>
            <a:r>
              <a:rPr lang="en-US"/>
              <a:t>Click to edit Master text styles</a:t>
            </a:r>
          </a:p>
        </p:txBody>
      </p:sp>
      <p:sp>
        <p:nvSpPr>
          <p:cNvPr id="9" name="Text Placeholder 2"/>
          <p:cNvSpPr>
            <a:spLocks noGrp="1"/>
          </p:cNvSpPr>
          <p:nvPr>
            <p:ph type="body" sz="quarter" idx="11"/>
          </p:nvPr>
        </p:nvSpPr>
        <p:spPr>
          <a:xfrm>
            <a:off x="597950" y="1993057"/>
            <a:ext cx="10819351" cy="735867"/>
          </a:xfrm>
          <a:prstGeom prst="rect">
            <a:avLst/>
          </a:prstGeom>
        </p:spPr>
        <p:txBody>
          <a:bodyPr>
            <a:normAutofit/>
          </a:bodyPr>
          <a:lstStyle>
            <a:lvl1pPr marL="0" indent="0">
              <a:buFontTx/>
              <a:buNone/>
              <a:defRPr sz="2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1656753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0C43F04-D4EC-DC42-AAE1-458BB12857A1}"/>
              </a:ext>
            </a:extLst>
          </p:cNvPr>
          <p:cNvCxnSpPr>
            <a:cxnSpLocks/>
          </p:cNvCxnSpPr>
          <p:nvPr userDrawn="1"/>
        </p:nvCxnSpPr>
        <p:spPr bwMode="auto">
          <a:xfrm>
            <a:off x="419100" y="1160463"/>
            <a:ext cx="11353800" cy="0"/>
          </a:xfrm>
          <a:prstGeom prst="line">
            <a:avLst/>
          </a:prstGeom>
          <a:noFill/>
          <a:ln w="25400">
            <a:solidFill>
              <a:srgbClr val="17375E"/>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nvGrpSpPr>
          <p:cNvPr id="5" name="Group 2">
            <a:extLst>
              <a:ext uri="{FF2B5EF4-FFF2-40B4-BE49-F238E27FC236}">
                <a16:creationId xmlns:a16="http://schemas.microsoft.com/office/drawing/2014/main" id="{20B4B3C6-1C01-2B46-A33E-DBDA5F72E06B}"/>
              </a:ext>
            </a:extLst>
          </p:cNvPr>
          <p:cNvGrpSpPr>
            <a:grpSpLocks/>
          </p:cNvGrpSpPr>
          <p:nvPr userDrawn="1"/>
        </p:nvGrpSpPr>
        <p:grpSpPr bwMode="auto">
          <a:xfrm>
            <a:off x="0" y="0"/>
            <a:ext cx="12192000" cy="6858000"/>
            <a:chOff x="0" y="1"/>
            <a:chExt cx="12192000" cy="6857999"/>
          </a:xfrm>
        </p:grpSpPr>
        <p:pic>
          <p:nvPicPr>
            <p:cNvPr id="6" name="Picture 3">
              <a:extLst>
                <a:ext uri="{FF2B5EF4-FFF2-40B4-BE49-F238E27FC236}">
                  <a16:creationId xmlns:a16="http://schemas.microsoft.com/office/drawing/2014/main" id="{60F69F9A-11B2-EB40-819E-B5DF31FDCAC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9483" b="18347"/>
            <a:stretch>
              <a:fillRect/>
            </a:stretch>
          </p:blipFill>
          <p:spPr bwMode="auto">
            <a:xfrm>
              <a:off x="0" y="6709144"/>
              <a:ext cx="12192000" cy="1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03B2C655-2D2D-8E4C-81AB-E16F16B318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621"/>
            <a:stretch>
              <a:fillRect/>
            </a:stretch>
          </p:blipFill>
          <p:spPr bwMode="auto">
            <a:xfrm>
              <a:off x="0" y="1"/>
              <a:ext cx="12192000" cy="54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 Placeholder 4"/>
          <p:cNvSpPr>
            <a:spLocks noGrp="1"/>
          </p:cNvSpPr>
          <p:nvPr>
            <p:ph type="body" sz="quarter" idx="10"/>
          </p:nvPr>
        </p:nvSpPr>
        <p:spPr>
          <a:xfrm>
            <a:off x="419100" y="578400"/>
            <a:ext cx="11353800" cy="556664"/>
          </a:xfrm>
          <a:prstGeom prst="rect">
            <a:avLst/>
          </a:prstGeom>
        </p:spPr>
        <p:txBody>
          <a:bodyPr/>
          <a:lstStyle>
            <a:lvl1pPr marL="0" indent="0">
              <a:buNone/>
              <a:defRPr sz="2800">
                <a:solidFill>
                  <a:srgbClr val="18395E"/>
                </a:solidFill>
              </a:defRPr>
            </a:lvl1pPr>
            <a:lvl2pPr marL="0" indent="0">
              <a:spcBef>
                <a:spcPts val="2000"/>
              </a:spcBef>
              <a:spcAft>
                <a:spcPts val="500"/>
              </a:spcAft>
              <a:buNone/>
              <a:defRPr sz="2000">
                <a:solidFill>
                  <a:srgbClr val="52A9C1"/>
                </a:solidFill>
              </a:defRPr>
            </a:lvl2pPr>
            <a:lvl3pPr marL="0" indent="0">
              <a:spcBef>
                <a:spcPts val="0"/>
              </a:spcBef>
              <a:buNone/>
              <a:defRPr sz="1400">
                <a:solidFill>
                  <a:srgbClr val="18395E"/>
                </a:solidFill>
              </a:defRPr>
            </a:lvl3pPr>
            <a:lvl4pPr marL="0" indent="-118869">
              <a:buClr>
                <a:srgbClr val="52A9C1"/>
              </a:buClr>
              <a:buFont typeface="Arial"/>
              <a:buChar char="•"/>
              <a:defRPr sz="1400">
                <a:solidFill>
                  <a:srgbClr val="18395E"/>
                </a:solidFill>
              </a:defRPr>
            </a:lvl4pPr>
            <a:lvl5pPr marL="1828754" indent="0">
              <a:buNone/>
              <a:defRPr/>
            </a:lvl5pPr>
          </a:lstStyle>
          <a:p>
            <a:pPr lvl="0"/>
            <a:r>
              <a:rPr lang="en-US"/>
              <a:t>Click to edit Master text styles</a:t>
            </a:r>
          </a:p>
        </p:txBody>
      </p:sp>
      <p:sp>
        <p:nvSpPr>
          <p:cNvPr id="10" name="Content Placeholder 2"/>
          <p:cNvSpPr>
            <a:spLocks noGrp="1"/>
          </p:cNvSpPr>
          <p:nvPr>
            <p:ph sz="quarter" idx="11"/>
          </p:nvPr>
        </p:nvSpPr>
        <p:spPr>
          <a:xfrm>
            <a:off x="419102" y="1196975"/>
            <a:ext cx="11353799" cy="4022725"/>
          </a:xfrm>
          <a:prstGeom prst="rect">
            <a:avLst/>
          </a:prstGeom>
        </p:spPr>
        <p:txBody>
          <a:bodyPr/>
          <a:lstStyle>
            <a:lvl1pPr marL="0" indent="0">
              <a:buNone/>
              <a:defRPr sz="2000">
                <a:solidFill>
                  <a:srgbClr val="52A9C1"/>
                </a:solidFill>
              </a:defRPr>
            </a:lvl1pPr>
            <a:lvl2pPr>
              <a:defRPr sz="2000">
                <a:solidFill>
                  <a:srgbClr val="18395E"/>
                </a:solidFill>
              </a:defRPr>
            </a:lvl2pPr>
            <a:lvl3pPr>
              <a:defRPr sz="2000">
                <a:solidFill>
                  <a:srgbClr val="18395E"/>
                </a:solidFill>
              </a:defRPr>
            </a:lvl3pPr>
            <a:lvl4pPr>
              <a:defRPr sz="2000">
                <a:solidFill>
                  <a:srgbClr val="18395E"/>
                </a:solidFill>
              </a:defRPr>
            </a:lvl4pPr>
            <a:lvl5pPr>
              <a:defRPr sz="2000">
                <a:solidFill>
                  <a:srgbClr val="18395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50876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2 column">
    <p:spTree>
      <p:nvGrpSpPr>
        <p:cNvPr id="1" name=""/>
        <p:cNvGrpSpPr/>
        <p:nvPr/>
      </p:nvGrpSpPr>
      <p:grpSpPr>
        <a:xfrm>
          <a:off x="0" y="0"/>
          <a:ext cx="0" cy="0"/>
          <a:chOff x="0" y="0"/>
          <a:chExt cx="0" cy="0"/>
        </a:xfrm>
      </p:grpSpPr>
      <p:grpSp>
        <p:nvGrpSpPr>
          <p:cNvPr id="5" name="Group 1">
            <a:extLst>
              <a:ext uri="{FF2B5EF4-FFF2-40B4-BE49-F238E27FC236}">
                <a16:creationId xmlns:a16="http://schemas.microsoft.com/office/drawing/2014/main" id="{D62E9439-6B5B-7940-A3F1-FC2718F249D3}"/>
              </a:ext>
            </a:extLst>
          </p:cNvPr>
          <p:cNvGrpSpPr>
            <a:grpSpLocks/>
          </p:cNvGrpSpPr>
          <p:nvPr userDrawn="1"/>
        </p:nvGrpSpPr>
        <p:grpSpPr bwMode="auto">
          <a:xfrm>
            <a:off x="0" y="0"/>
            <a:ext cx="12192000" cy="6858000"/>
            <a:chOff x="0" y="1"/>
            <a:chExt cx="12192000" cy="6857999"/>
          </a:xfrm>
        </p:grpSpPr>
        <p:pic>
          <p:nvPicPr>
            <p:cNvPr id="6" name="Picture 2">
              <a:extLst>
                <a:ext uri="{FF2B5EF4-FFF2-40B4-BE49-F238E27FC236}">
                  <a16:creationId xmlns:a16="http://schemas.microsoft.com/office/drawing/2014/main" id="{93728AF0-E0AB-E740-B6DA-F99195AEB1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621"/>
            <a:stretch>
              <a:fillRect/>
            </a:stretch>
          </p:blipFill>
          <p:spPr bwMode="auto">
            <a:xfrm>
              <a:off x="0" y="1"/>
              <a:ext cx="12192000" cy="54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a:extLst>
                <a:ext uri="{FF2B5EF4-FFF2-40B4-BE49-F238E27FC236}">
                  <a16:creationId xmlns:a16="http://schemas.microsoft.com/office/drawing/2014/main" id="{4FAFD4DB-F884-104F-9BF9-7114A3E09C4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9483" b="18347"/>
            <a:stretch>
              <a:fillRect/>
            </a:stretch>
          </p:blipFill>
          <p:spPr bwMode="auto">
            <a:xfrm>
              <a:off x="0" y="6709144"/>
              <a:ext cx="12192000" cy="1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 name="Straight Connector 10">
            <a:extLst>
              <a:ext uri="{FF2B5EF4-FFF2-40B4-BE49-F238E27FC236}">
                <a16:creationId xmlns:a16="http://schemas.microsoft.com/office/drawing/2014/main" id="{07718EDB-FD1F-8C48-B2DB-8A2E79EA335D}"/>
              </a:ext>
            </a:extLst>
          </p:cNvPr>
          <p:cNvCxnSpPr>
            <a:cxnSpLocks/>
          </p:cNvCxnSpPr>
          <p:nvPr userDrawn="1"/>
        </p:nvCxnSpPr>
        <p:spPr bwMode="auto">
          <a:xfrm>
            <a:off x="419100" y="1160463"/>
            <a:ext cx="11353800" cy="0"/>
          </a:xfrm>
          <a:prstGeom prst="line">
            <a:avLst/>
          </a:prstGeom>
          <a:noFill/>
          <a:ln w="25400">
            <a:solidFill>
              <a:srgbClr val="17375E"/>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7" name="Text Placeholder 4"/>
          <p:cNvSpPr>
            <a:spLocks noGrp="1"/>
          </p:cNvSpPr>
          <p:nvPr>
            <p:ph type="body" sz="quarter" idx="10"/>
          </p:nvPr>
        </p:nvSpPr>
        <p:spPr>
          <a:xfrm>
            <a:off x="419100" y="578400"/>
            <a:ext cx="11353800" cy="556664"/>
          </a:xfrm>
          <a:prstGeom prst="rect">
            <a:avLst/>
          </a:prstGeom>
        </p:spPr>
        <p:txBody>
          <a:bodyPr/>
          <a:lstStyle>
            <a:lvl1pPr marL="0" indent="0">
              <a:buNone/>
              <a:defRPr sz="2800">
                <a:solidFill>
                  <a:srgbClr val="18395E"/>
                </a:solidFill>
              </a:defRPr>
            </a:lvl1pPr>
            <a:lvl2pPr marL="0" indent="0">
              <a:spcBef>
                <a:spcPts val="2000"/>
              </a:spcBef>
              <a:spcAft>
                <a:spcPts val="500"/>
              </a:spcAft>
              <a:buNone/>
              <a:defRPr sz="2000">
                <a:solidFill>
                  <a:srgbClr val="52A9C1"/>
                </a:solidFill>
              </a:defRPr>
            </a:lvl2pPr>
            <a:lvl3pPr marL="0" indent="0">
              <a:spcBef>
                <a:spcPts val="0"/>
              </a:spcBef>
              <a:buNone/>
              <a:defRPr sz="1400">
                <a:solidFill>
                  <a:srgbClr val="18395E"/>
                </a:solidFill>
              </a:defRPr>
            </a:lvl3pPr>
            <a:lvl4pPr marL="0" indent="-118869">
              <a:buClr>
                <a:srgbClr val="52A9C1"/>
              </a:buClr>
              <a:buFont typeface="Arial"/>
              <a:buChar char="•"/>
              <a:defRPr sz="1400">
                <a:solidFill>
                  <a:srgbClr val="18395E"/>
                </a:solidFill>
              </a:defRPr>
            </a:lvl4pPr>
            <a:lvl5pPr marL="1828754" indent="0">
              <a:buNone/>
              <a:defRPr/>
            </a:lvl5pPr>
          </a:lstStyle>
          <a:p>
            <a:pPr lvl="0"/>
            <a:r>
              <a:rPr lang="en-US"/>
              <a:t>Click to edit Master text styles</a:t>
            </a:r>
          </a:p>
        </p:txBody>
      </p:sp>
      <p:sp>
        <p:nvSpPr>
          <p:cNvPr id="8" name="Content Placeholder 2"/>
          <p:cNvSpPr>
            <a:spLocks noGrp="1"/>
          </p:cNvSpPr>
          <p:nvPr>
            <p:ph sz="quarter" idx="11"/>
          </p:nvPr>
        </p:nvSpPr>
        <p:spPr>
          <a:xfrm>
            <a:off x="419101" y="1196975"/>
            <a:ext cx="5511800" cy="4022725"/>
          </a:xfrm>
          <a:prstGeom prst="rect">
            <a:avLst/>
          </a:prstGeom>
        </p:spPr>
        <p:txBody>
          <a:bodyPr/>
          <a:lstStyle>
            <a:lvl1pPr marL="0" indent="0">
              <a:buNone/>
              <a:defRPr sz="2000">
                <a:solidFill>
                  <a:srgbClr val="52A9C1"/>
                </a:solidFill>
              </a:defRPr>
            </a:lvl1pPr>
            <a:lvl2pPr>
              <a:defRPr sz="2000">
                <a:solidFill>
                  <a:srgbClr val="18395E"/>
                </a:solidFill>
              </a:defRPr>
            </a:lvl2pPr>
            <a:lvl3pPr>
              <a:defRPr sz="2000">
                <a:solidFill>
                  <a:srgbClr val="18395E"/>
                </a:solidFill>
              </a:defRPr>
            </a:lvl3pPr>
            <a:lvl4pPr>
              <a:defRPr sz="2000">
                <a:solidFill>
                  <a:srgbClr val="18395E"/>
                </a:solidFill>
              </a:defRPr>
            </a:lvl4pPr>
            <a:lvl5pPr>
              <a:defRPr sz="2000">
                <a:solidFill>
                  <a:srgbClr val="18395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quarter" idx="12"/>
          </p:nvPr>
        </p:nvSpPr>
        <p:spPr>
          <a:xfrm>
            <a:off x="5930902" y="1196975"/>
            <a:ext cx="5841999" cy="4022725"/>
          </a:xfrm>
          <a:prstGeom prst="rect">
            <a:avLst/>
          </a:prstGeom>
        </p:spPr>
        <p:txBody>
          <a:bodyPr/>
          <a:lstStyle>
            <a:lvl1pPr marL="0" indent="0">
              <a:buNone/>
              <a:defRPr sz="2000">
                <a:solidFill>
                  <a:srgbClr val="52A9C1"/>
                </a:solidFill>
              </a:defRPr>
            </a:lvl1pPr>
            <a:lvl2pPr>
              <a:defRPr sz="2000">
                <a:solidFill>
                  <a:srgbClr val="18395E"/>
                </a:solidFill>
              </a:defRPr>
            </a:lvl2pPr>
            <a:lvl3pPr>
              <a:defRPr sz="2000">
                <a:solidFill>
                  <a:srgbClr val="18395E"/>
                </a:solidFill>
              </a:defRPr>
            </a:lvl3pPr>
            <a:lvl4pPr>
              <a:defRPr sz="2000">
                <a:solidFill>
                  <a:srgbClr val="18395E"/>
                </a:solidFill>
              </a:defRPr>
            </a:lvl4pPr>
            <a:lvl5pPr>
              <a:defRPr sz="2000">
                <a:solidFill>
                  <a:srgbClr val="18395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2887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One column alternate">
    <p:spTree>
      <p:nvGrpSpPr>
        <p:cNvPr id="1" name=""/>
        <p:cNvGrpSpPr/>
        <p:nvPr/>
      </p:nvGrpSpPr>
      <p:grpSpPr>
        <a:xfrm>
          <a:off x="0" y="0"/>
          <a:ext cx="0" cy="0"/>
          <a:chOff x="0" y="0"/>
          <a:chExt cx="0" cy="0"/>
        </a:xfrm>
      </p:grpSpPr>
      <p:grpSp>
        <p:nvGrpSpPr>
          <p:cNvPr id="5" name="Group 1">
            <a:extLst>
              <a:ext uri="{FF2B5EF4-FFF2-40B4-BE49-F238E27FC236}">
                <a16:creationId xmlns:a16="http://schemas.microsoft.com/office/drawing/2014/main" id="{B1395B13-0A78-3042-8414-1D731F9A3CC9}"/>
              </a:ext>
            </a:extLst>
          </p:cNvPr>
          <p:cNvGrpSpPr>
            <a:grpSpLocks/>
          </p:cNvGrpSpPr>
          <p:nvPr userDrawn="1"/>
        </p:nvGrpSpPr>
        <p:grpSpPr bwMode="auto">
          <a:xfrm>
            <a:off x="0" y="0"/>
            <a:ext cx="12192000" cy="6858000"/>
            <a:chOff x="0" y="1"/>
            <a:chExt cx="12192000" cy="6857999"/>
          </a:xfrm>
        </p:grpSpPr>
        <p:pic>
          <p:nvPicPr>
            <p:cNvPr id="6" name="Picture 2">
              <a:extLst>
                <a:ext uri="{FF2B5EF4-FFF2-40B4-BE49-F238E27FC236}">
                  <a16:creationId xmlns:a16="http://schemas.microsoft.com/office/drawing/2014/main" id="{DA9E1282-D88B-CF4C-A40E-36F4064FB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621"/>
            <a:stretch>
              <a:fillRect/>
            </a:stretch>
          </p:blipFill>
          <p:spPr bwMode="auto">
            <a:xfrm>
              <a:off x="0" y="1"/>
              <a:ext cx="12192000" cy="54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1C8391DE-C88C-5449-A96D-FA7381D509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9483" b="18347"/>
            <a:stretch>
              <a:fillRect/>
            </a:stretch>
          </p:blipFill>
          <p:spPr bwMode="auto">
            <a:xfrm>
              <a:off x="0" y="6709144"/>
              <a:ext cx="12192000" cy="1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8" name="Straight Connector 7">
            <a:extLst>
              <a:ext uri="{FF2B5EF4-FFF2-40B4-BE49-F238E27FC236}">
                <a16:creationId xmlns:a16="http://schemas.microsoft.com/office/drawing/2014/main" id="{79A21469-1A71-874B-B2D1-DD0B49582F2C}"/>
              </a:ext>
            </a:extLst>
          </p:cNvPr>
          <p:cNvCxnSpPr>
            <a:cxnSpLocks/>
          </p:cNvCxnSpPr>
          <p:nvPr userDrawn="1"/>
        </p:nvCxnSpPr>
        <p:spPr bwMode="auto">
          <a:xfrm>
            <a:off x="736601" y="2057400"/>
            <a:ext cx="4152900" cy="0"/>
          </a:xfrm>
          <a:prstGeom prst="line">
            <a:avLst/>
          </a:prstGeom>
          <a:noFill/>
          <a:ln w="25400">
            <a:solidFill>
              <a:srgbClr val="17375E"/>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0" name="Content Placeholder 2"/>
          <p:cNvSpPr>
            <a:spLocks noGrp="1"/>
          </p:cNvSpPr>
          <p:nvPr>
            <p:ph sz="quarter" idx="11"/>
          </p:nvPr>
        </p:nvSpPr>
        <p:spPr>
          <a:xfrm>
            <a:off x="5222877" y="1079500"/>
            <a:ext cx="6143624" cy="4216400"/>
          </a:xfrm>
          <a:prstGeom prst="rect">
            <a:avLst/>
          </a:prstGeom>
        </p:spPr>
        <p:txBody>
          <a:bodyPr/>
          <a:lstStyle>
            <a:lvl1pPr marL="0" indent="0">
              <a:buNone/>
              <a:defRPr sz="2000">
                <a:solidFill>
                  <a:srgbClr val="52A9C1"/>
                </a:solidFill>
              </a:defRPr>
            </a:lvl1pPr>
            <a:lvl2pPr>
              <a:defRPr sz="2000">
                <a:solidFill>
                  <a:srgbClr val="18395E"/>
                </a:solidFill>
              </a:defRPr>
            </a:lvl2pPr>
            <a:lvl3pPr>
              <a:defRPr sz="2000">
                <a:solidFill>
                  <a:srgbClr val="18395E"/>
                </a:solidFill>
              </a:defRPr>
            </a:lvl3pPr>
            <a:lvl4pPr>
              <a:defRPr sz="2000">
                <a:solidFill>
                  <a:srgbClr val="18395E"/>
                </a:solidFill>
              </a:defRPr>
            </a:lvl4pPr>
            <a:lvl5pPr>
              <a:defRPr sz="2000">
                <a:solidFill>
                  <a:srgbClr val="18395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p:cNvSpPr>
            <a:spLocks noGrp="1"/>
          </p:cNvSpPr>
          <p:nvPr>
            <p:ph type="title"/>
          </p:nvPr>
        </p:nvSpPr>
        <p:spPr>
          <a:xfrm>
            <a:off x="839788" y="457200"/>
            <a:ext cx="3932237" cy="1600200"/>
          </a:xfrm>
          <a:prstGeom prst="rect">
            <a:avLst/>
          </a:prstGeom>
        </p:spPr>
        <p:txBody>
          <a:bodyPr anchor="b">
            <a:normAutofit/>
          </a:bodyPr>
          <a:lstStyle>
            <a:lvl1pPr>
              <a:defRPr sz="2800" baseline="0">
                <a:solidFill>
                  <a:srgbClr val="17375E"/>
                </a:solidFill>
                <a:latin typeface="+mn-lt"/>
              </a:defRPr>
            </a:lvl1pPr>
          </a:lstStyle>
          <a:p>
            <a:r>
              <a:rPr lang="en-US"/>
              <a:t>Click to edit Master title style</a:t>
            </a:r>
            <a:endParaRPr lang="en-US" dirty="0"/>
          </a:p>
        </p:txBody>
      </p:sp>
      <p:sp>
        <p:nvSpPr>
          <p:cNvPr id="12" name="Text Placeholder 3"/>
          <p:cNvSpPr>
            <a:spLocks noGrp="1"/>
          </p:cNvSpPr>
          <p:nvPr>
            <p:ph type="body" sz="half" idx="2"/>
          </p:nvPr>
        </p:nvSpPr>
        <p:spPr>
          <a:xfrm>
            <a:off x="839788" y="2057401"/>
            <a:ext cx="3932237" cy="3238500"/>
          </a:xfrm>
          <a:prstGeom prst="rect">
            <a:avLst/>
          </a:prstGeom>
        </p:spPr>
        <p:txBody>
          <a:bodyPr>
            <a:normAutofit/>
          </a:bodyPr>
          <a:lstStyle>
            <a:lvl1pPr marL="0" indent="0">
              <a:buNone/>
              <a:defRPr sz="2000">
                <a:solidFill>
                  <a:srgbClr val="4BACC6"/>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19278944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Heading only">
    <p:spTree>
      <p:nvGrpSpPr>
        <p:cNvPr id="1" name=""/>
        <p:cNvGrpSpPr/>
        <p:nvPr/>
      </p:nvGrpSpPr>
      <p:grpSpPr>
        <a:xfrm>
          <a:off x="0" y="0"/>
          <a:ext cx="0" cy="0"/>
          <a:chOff x="0" y="0"/>
          <a:chExt cx="0" cy="0"/>
        </a:xfrm>
      </p:grpSpPr>
      <p:grpSp>
        <p:nvGrpSpPr>
          <p:cNvPr id="3" name="Group 1">
            <a:extLst>
              <a:ext uri="{FF2B5EF4-FFF2-40B4-BE49-F238E27FC236}">
                <a16:creationId xmlns:a16="http://schemas.microsoft.com/office/drawing/2014/main" id="{EBEDB136-7C8F-1E48-9615-D0EDE5902CBD}"/>
              </a:ext>
            </a:extLst>
          </p:cNvPr>
          <p:cNvGrpSpPr>
            <a:grpSpLocks/>
          </p:cNvGrpSpPr>
          <p:nvPr userDrawn="1"/>
        </p:nvGrpSpPr>
        <p:grpSpPr bwMode="auto">
          <a:xfrm>
            <a:off x="0" y="0"/>
            <a:ext cx="12192000" cy="6858000"/>
            <a:chOff x="0" y="1"/>
            <a:chExt cx="12192000" cy="6857999"/>
          </a:xfrm>
        </p:grpSpPr>
        <p:pic>
          <p:nvPicPr>
            <p:cNvPr id="4" name="Picture 2">
              <a:extLst>
                <a:ext uri="{FF2B5EF4-FFF2-40B4-BE49-F238E27FC236}">
                  <a16:creationId xmlns:a16="http://schemas.microsoft.com/office/drawing/2014/main" id="{F4D565D4-5652-4640-B941-F2D37CB0ADC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621"/>
            <a:stretch>
              <a:fillRect/>
            </a:stretch>
          </p:blipFill>
          <p:spPr bwMode="auto">
            <a:xfrm>
              <a:off x="0" y="1"/>
              <a:ext cx="12192000" cy="54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25AFE39A-BABC-2244-B142-4EE5DBFA203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9483" b="18347"/>
            <a:stretch>
              <a:fillRect/>
            </a:stretch>
          </p:blipFill>
          <p:spPr bwMode="auto">
            <a:xfrm>
              <a:off x="0" y="6709144"/>
              <a:ext cx="12192000" cy="1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6" name="Straight Connector 5">
            <a:extLst>
              <a:ext uri="{FF2B5EF4-FFF2-40B4-BE49-F238E27FC236}">
                <a16:creationId xmlns:a16="http://schemas.microsoft.com/office/drawing/2014/main" id="{857D54A5-8A7E-4B44-B5F0-3CE2D772179D}"/>
              </a:ext>
            </a:extLst>
          </p:cNvPr>
          <p:cNvCxnSpPr>
            <a:cxnSpLocks/>
          </p:cNvCxnSpPr>
          <p:nvPr userDrawn="1"/>
        </p:nvCxnSpPr>
        <p:spPr bwMode="auto">
          <a:xfrm>
            <a:off x="419100" y="1160463"/>
            <a:ext cx="11353800" cy="0"/>
          </a:xfrm>
          <a:prstGeom prst="line">
            <a:avLst/>
          </a:prstGeom>
          <a:noFill/>
          <a:ln w="25400">
            <a:solidFill>
              <a:srgbClr val="17375E"/>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7" name="Text Placeholder 4"/>
          <p:cNvSpPr>
            <a:spLocks noGrp="1"/>
          </p:cNvSpPr>
          <p:nvPr>
            <p:ph type="body" sz="quarter" idx="10"/>
          </p:nvPr>
        </p:nvSpPr>
        <p:spPr>
          <a:xfrm>
            <a:off x="419100" y="578400"/>
            <a:ext cx="11353800" cy="556664"/>
          </a:xfrm>
          <a:prstGeom prst="rect">
            <a:avLst/>
          </a:prstGeom>
        </p:spPr>
        <p:txBody>
          <a:bodyPr/>
          <a:lstStyle>
            <a:lvl1pPr marL="0" indent="0">
              <a:buNone/>
              <a:defRPr sz="2800">
                <a:solidFill>
                  <a:srgbClr val="18395E"/>
                </a:solidFill>
              </a:defRPr>
            </a:lvl1pPr>
            <a:lvl2pPr marL="0" indent="0">
              <a:spcBef>
                <a:spcPts val="2000"/>
              </a:spcBef>
              <a:spcAft>
                <a:spcPts val="500"/>
              </a:spcAft>
              <a:buNone/>
              <a:defRPr sz="2000">
                <a:solidFill>
                  <a:srgbClr val="52A9C1"/>
                </a:solidFill>
              </a:defRPr>
            </a:lvl2pPr>
            <a:lvl3pPr marL="0" indent="0">
              <a:spcBef>
                <a:spcPts val="0"/>
              </a:spcBef>
              <a:buNone/>
              <a:defRPr sz="1400">
                <a:solidFill>
                  <a:srgbClr val="18395E"/>
                </a:solidFill>
              </a:defRPr>
            </a:lvl3pPr>
            <a:lvl4pPr marL="0" indent="-118869">
              <a:buClr>
                <a:srgbClr val="52A9C1"/>
              </a:buClr>
              <a:buFont typeface="Arial"/>
              <a:buChar char="•"/>
              <a:defRPr sz="1400">
                <a:solidFill>
                  <a:srgbClr val="18395E"/>
                </a:solidFill>
              </a:defRPr>
            </a:lvl4pPr>
            <a:lvl5pPr marL="1828754" indent="0">
              <a:buNone/>
              <a:defRPr/>
            </a:lvl5pPr>
          </a:lstStyle>
          <a:p>
            <a:pPr lvl="0"/>
            <a:r>
              <a:rPr lang="en-US"/>
              <a:t>Click to edit Master text styles</a:t>
            </a:r>
          </a:p>
        </p:txBody>
      </p:sp>
    </p:spTree>
    <p:extLst>
      <p:ext uri="{BB962C8B-B14F-4D97-AF65-F5344CB8AC3E}">
        <p14:creationId xmlns:p14="http://schemas.microsoft.com/office/powerpoint/2010/main" val="31535226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No text or headin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9B648C-EF0B-AB41-AC83-98636D9B18F5}"/>
              </a:ext>
            </a:extLst>
          </p:cNvPr>
          <p:cNvGrpSpPr>
            <a:grpSpLocks/>
          </p:cNvGrpSpPr>
          <p:nvPr userDrawn="1"/>
        </p:nvGrpSpPr>
        <p:grpSpPr bwMode="auto">
          <a:xfrm>
            <a:off x="0" y="0"/>
            <a:ext cx="12192000" cy="6858000"/>
            <a:chOff x="0" y="1"/>
            <a:chExt cx="12192000" cy="6857999"/>
          </a:xfrm>
        </p:grpSpPr>
        <p:pic>
          <p:nvPicPr>
            <p:cNvPr id="3" name="Picture 2">
              <a:extLst>
                <a:ext uri="{FF2B5EF4-FFF2-40B4-BE49-F238E27FC236}">
                  <a16:creationId xmlns:a16="http://schemas.microsoft.com/office/drawing/2014/main" id="{11B594F1-D328-984A-BF01-360E7A44506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621"/>
            <a:stretch>
              <a:fillRect/>
            </a:stretch>
          </p:blipFill>
          <p:spPr bwMode="auto">
            <a:xfrm>
              <a:off x="0" y="1"/>
              <a:ext cx="12192000" cy="54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309821D4-5DFE-EA4E-A0CE-39BC20BD5D9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9483" b="18347"/>
            <a:stretch>
              <a:fillRect/>
            </a:stretch>
          </p:blipFill>
          <p:spPr bwMode="auto">
            <a:xfrm>
              <a:off x="0" y="6709144"/>
              <a:ext cx="12192000" cy="1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5396303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BE014C-BD12-45E7-A3A0-F53816D804BC}"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6A5D9D-5056-4CC7-A8BC-31B20F3BC3B9}" type="slidenum">
              <a:rPr lang="en-US" smtClean="0"/>
              <a:t>‹#›</a:t>
            </a:fld>
            <a:endParaRPr lang="en-US"/>
          </a:p>
        </p:txBody>
      </p:sp>
    </p:spTree>
    <p:extLst>
      <p:ext uri="{BB962C8B-B14F-4D97-AF65-F5344CB8AC3E}">
        <p14:creationId xmlns:p14="http://schemas.microsoft.com/office/powerpoint/2010/main" val="47381064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BE014C-BD12-45E7-A3A0-F53816D804BC}" type="datetimeFigureOut">
              <a:rPr lang="en-US" smtClean="0"/>
              <a:t>2/16/22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6A5D9D-5056-4CC7-A8BC-31B20F3BC3B9}" type="slidenum">
              <a:rPr lang="en-US" smtClean="0"/>
              <a:t>‹#›</a:t>
            </a:fld>
            <a:endParaRPr lang="en-US"/>
          </a:p>
        </p:txBody>
      </p:sp>
    </p:spTree>
    <p:extLst>
      <p:ext uri="{BB962C8B-B14F-4D97-AF65-F5344CB8AC3E}">
        <p14:creationId xmlns:p14="http://schemas.microsoft.com/office/powerpoint/2010/main" val="1123768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Presentation Title Slide">
    <p:bg>
      <p:bgPr>
        <a:solidFill>
          <a:schemeClr val="accent1"/>
        </a:solidFill>
        <a:effectLst/>
      </p:bgPr>
    </p:bg>
    <p:spTree>
      <p:nvGrpSpPr>
        <p:cNvPr id="1" name=""/>
        <p:cNvGrpSpPr/>
        <p:nvPr/>
      </p:nvGrpSpPr>
      <p:grpSpPr>
        <a:xfrm>
          <a:off x="0" y="0"/>
          <a:ext cx="0" cy="0"/>
          <a:chOff x="0" y="0"/>
          <a:chExt cx="0" cy="0"/>
        </a:xfrm>
      </p:grpSpPr>
      <p:pic>
        <p:nvPicPr>
          <p:cNvPr id="7" name="Picture 2" descr="C:\Users\paul.keddy\Documents\My Projects\150207174 - Lilly HR+ HER2- Early BC Curriculum\150207174_HR+HER2-_breast_202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0" y="-25493"/>
            <a:ext cx="12192000" cy="689862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userDrawn="1"/>
        </p:nvSpPr>
        <p:spPr>
          <a:xfrm>
            <a:off x="0" y="-25493"/>
            <a:ext cx="12192000" cy="69120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08" tIns="60853" rIns="121708" bIns="60853" rtlCol="0" anchor="ctr"/>
          <a:lstStyle/>
          <a:p>
            <a:pPr algn="ctr">
              <a:buClrTx/>
              <a:buFontTx/>
              <a:buNone/>
            </a:pPr>
            <a:endParaRPr lang="en-US" sz="2400" kern="1200">
              <a:solidFill>
                <a:prstClr val="white"/>
              </a:solidFill>
            </a:endParaRPr>
          </a:p>
        </p:txBody>
      </p:sp>
      <p:sp>
        <p:nvSpPr>
          <p:cNvPr id="9" name="Title 2"/>
          <p:cNvSpPr>
            <a:spLocks noGrp="1"/>
          </p:cNvSpPr>
          <p:nvPr>
            <p:ph type="title"/>
          </p:nvPr>
        </p:nvSpPr>
        <p:spPr>
          <a:xfrm>
            <a:off x="1414272" y="914400"/>
            <a:ext cx="9363456" cy="4038600"/>
          </a:xfrm>
        </p:spPr>
        <p:txBody>
          <a:bodyPr anchor="ctr"/>
          <a:lstStyle>
            <a:lvl1pPr>
              <a:defRPr sz="5333">
                <a:solidFill>
                  <a:schemeClr val="bg1"/>
                </a:solidFill>
              </a:defRPr>
            </a:lvl1pPr>
          </a:lstStyle>
          <a:p>
            <a:endParaRPr lang="en-US" dirty="0"/>
          </a:p>
        </p:txBody>
      </p:sp>
      <p:pic>
        <p:nvPicPr>
          <p:cNvPr id="10" name="Picture 9"/>
          <p:cNvPicPr>
            <a:picLocks noChangeAspect="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9" y="5847080"/>
            <a:ext cx="2228212" cy="720000"/>
          </a:xfrm>
          <a:prstGeom prst="rect">
            <a:avLst/>
          </a:prstGeom>
        </p:spPr>
      </p:pic>
    </p:spTree>
    <p:extLst>
      <p:ext uri="{BB962C8B-B14F-4D97-AF65-F5344CB8AC3E}">
        <p14:creationId xmlns:p14="http://schemas.microsoft.com/office/powerpoint/2010/main" val="102787854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2" y="2152439"/>
            <a:ext cx="11213019" cy="3600000"/>
          </a:xfrm>
          <a:prstGeom prst="rect">
            <a:avLst/>
          </a:prstGeom>
        </p:spPr>
        <p:txBody>
          <a:bodyPr>
            <a:noAutofit/>
          </a:bodyPr>
          <a:lstStyle>
            <a:lvl1pPr marL="0" indent="0">
              <a:buNone/>
              <a:defRPr sz="2133" baseline="0">
                <a:solidFill>
                  <a:srgbClr val="9C4997"/>
                </a:solidFill>
              </a:defRPr>
            </a:lvl1pPr>
          </a:lstStyle>
          <a:p>
            <a:pPr lvl="0"/>
            <a:r>
              <a:rPr lang="en-US"/>
              <a:t>Click to edit Master text </a:t>
            </a:r>
            <a:r>
              <a:rPr lang="en-US" err="1"/>
              <a:t>stylesc</a:t>
            </a:r>
            <a:endParaRPr lang="en-US"/>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79999" y="646992"/>
            <a:ext cx="11213020"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79999" y="1222992"/>
            <a:ext cx="11213020"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6" name="Image 5" descr="Une image contenant texte, clipart&#10;&#10;Description générée automatiquement">
            <a:extLst>
              <a:ext uri="{FF2B5EF4-FFF2-40B4-BE49-F238E27FC236}">
                <a16:creationId xmlns:a16="http://schemas.microsoft.com/office/drawing/2014/main" id="{F492A15B-C99B-D446-8998-A54E258D6D9F}"/>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25667355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over_Short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C7049-9E85-6D47-8947-FB81F614D76A}"/>
              </a:ext>
            </a:extLst>
          </p:cNvPr>
          <p:cNvSpPr/>
          <p:nvPr userDrawn="1"/>
        </p:nvSpPr>
        <p:spPr>
          <a:xfrm>
            <a:off x="8419585" y="5596469"/>
            <a:ext cx="3772417" cy="1261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400"/>
          </a:p>
        </p:txBody>
      </p:sp>
      <p:sp>
        <p:nvSpPr>
          <p:cNvPr id="2" name="Title 1">
            <a:extLst>
              <a:ext uri="{FF2B5EF4-FFF2-40B4-BE49-F238E27FC236}">
                <a16:creationId xmlns:a16="http://schemas.microsoft.com/office/drawing/2014/main" id="{5FEA74E7-9D58-484C-A8F3-83EE1732E3D9}"/>
              </a:ext>
            </a:extLst>
          </p:cNvPr>
          <p:cNvSpPr>
            <a:spLocks noGrp="1"/>
          </p:cNvSpPr>
          <p:nvPr>
            <p:ph type="ctrTitle" hasCustomPrompt="1"/>
          </p:nvPr>
        </p:nvSpPr>
        <p:spPr>
          <a:xfrm>
            <a:off x="4359728" y="544709"/>
            <a:ext cx="6933112" cy="2983353"/>
          </a:xfrm>
          <a:prstGeom prst="rect">
            <a:avLst/>
          </a:prstGeom>
        </p:spPr>
        <p:txBody>
          <a:bodyPr anchor="b" anchorCtr="0">
            <a:normAutofit/>
          </a:bodyPr>
          <a:lstStyle>
            <a:lvl1pPr algn="l">
              <a:defRPr sz="4600" b="1">
                <a:solidFill>
                  <a:schemeClr val="accent1"/>
                </a:solidFill>
              </a:defRPr>
            </a:lvl1pPr>
          </a:lstStyle>
          <a:p>
            <a:r>
              <a:rPr lang="en-US" dirty="0"/>
              <a:t>Arial Bold 46pt Title</a:t>
            </a:r>
          </a:p>
        </p:txBody>
      </p:sp>
      <p:sp>
        <p:nvSpPr>
          <p:cNvPr id="3" name="Subtitle 2">
            <a:extLst>
              <a:ext uri="{FF2B5EF4-FFF2-40B4-BE49-F238E27FC236}">
                <a16:creationId xmlns:a16="http://schemas.microsoft.com/office/drawing/2014/main" id="{A38C6541-C4A5-0F4E-B98F-CDF4FAE065A6}"/>
              </a:ext>
            </a:extLst>
          </p:cNvPr>
          <p:cNvSpPr>
            <a:spLocks noGrp="1"/>
          </p:cNvSpPr>
          <p:nvPr>
            <p:ph type="subTitle" idx="1" hasCustomPrompt="1"/>
          </p:nvPr>
        </p:nvSpPr>
        <p:spPr>
          <a:xfrm>
            <a:off x="4359728" y="3736656"/>
            <a:ext cx="6308272" cy="1535965"/>
          </a:xfrm>
          <a:prstGeom prst="rect">
            <a:avLst/>
          </a:prstGeom>
        </p:spPr>
        <p:txBody>
          <a:bodyPr anchor="t">
            <a:normAutofit/>
          </a:bodyPr>
          <a:lstStyle>
            <a:lvl1pPr marL="0" indent="0" algn="l">
              <a:buNone/>
              <a:defRPr sz="2000" b="1">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SUBHEAD TITLE ARIAL BOLD UPPERCASE</a:t>
            </a:r>
          </a:p>
        </p:txBody>
      </p:sp>
      <p:pic>
        <p:nvPicPr>
          <p:cNvPr id="7" name="Picture 6">
            <a:extLst>
              <a:ext uri="{FF2B5EF4-FFF2-40B4-BE49-F238E27FC236}">
                <a16:creationId xmlns:a16="http://schemas.microsoft.com/office/drawing/2014/main" id="{A1DA1996-2071-8E4C-958D-33900DD39C1F}"/>
              </a:ext>
            </a:extLst>
          </p:cNvPr>
          <p:cNvPicPr>
            <a:picLocks noChangeAspect="1"/>
          </p:cNvPicPr>
          <p:nvPr userDrawn="1"/>
        </p:nvPicPr>
        <p:blipFill>
          <a:blip r:embed="rId2"/>
          <a:stretch>
            <a:fillRect/>
          </a:stretch>
        </p:blipFill>
        <p:spPr>
          <a:xfrm>
            <a:off x="1" y="0"/>
            <a:ext cx="3975100" cy="6858000"/>
          </a:xfrm>
          <a:prstGeom prst="rect">
            <a:avLst/>
          </a:prstGeom>
        </p:spPr>
      </p:pic>
      <p:pic>
        <p:nvPicPr>
          <p:cNvPr id="8" name="Picture 7">
            <a:extLst>
              <a:ext uri="{FF2B5EF4-FFF2-40B4-BE49-F238E27FC236}">
                <a16:creationId xmlns:a16="http://schemas.microsoft.com/office/drawing/2014/main" id="{7D000F65-2584-844D-818D-54FE4FF009C1}"/>
              </a:ext>
            </a:extLst>
          </p:cNvPr>
          <p:cNvPicPr>
            <a:picLocks noChangeAspect="1"/>
          </p:cNvPicPr>
          <p:nvPr userDrawn="1"/>
        </p:nvPicPr>
        <p:blipFill>
          <a:blip r:embed="rId3"/>
          <a:stretch>
            <a:fillRect/>
          </a:stretch>
        </p:blipFill>
        <p:spPr>
          <a:xfrm>
            <a:off x="8419585" y="5596469"/>
            <a:ext cx="3273665" cy="937683"/>
          </a:xfrm>
          <a:prstGeom prst="rect">
            <a:avLst/>
          </a:prstGeom>
        </p:spPr>
      </p:pic>
      <p:sp>
        <p:nvSpPr>
          <p:cNvPr id="14" name="Text Placeholder 13">
            <a:extLst>
              <a:ext uri="{FF2B5EF4-FFF2-40B4-BE49-F238E27FC236}">
                <a16:creationId xmlns:a16="http://schemas.microsoft.com/office/drawing/2014/main" id="{13369D8A-0780-064F-916B-8C1A23055899}"/>
              </a:ext>
            </a:extLst>
          </p:cNvPr>
          <p:cNvSpPr>
            <a:spLocks noGrp="1"/>
          </p:cNvSpPr>
          <p:nvPr>
            <p:ph type="body" sz="quarter" idx="10" hasCustomPrompt="1"/>
          </p:nvPr>
        </p:nvSpPr>
        <p:spPr>
          <a:xfrm>
            <a:off x="4359729" y="5720835"/>
            <a:ext cx="3458392" cy="554359"/>
          </a:xfrm>
          <a:prstGeom prst="rect">
            <a:avLst/>
          </a:prstGeom>
        </p:spPr>
        <p:txBody>
          <a:bodyPr anchor="ctr">
            <a:normAutofit/>
          </a:bodyPr>
          <a:lstStyle>
            <a:lvl1pPr marL="0" indent="0">
              <a:buNone/>
              <a:defRPr sz="1600"/>
            </a:lvl1pPr>
            <a:lvl2pPr marL="457189" indent="0">
              <a:buNone/>
              <a:defRPr sz="1600"/>
            </a:lvl2pPr>
            <a:lvl3pPr marL="914377" indent="0">
              <a:buNone/>
              <a:defRPr sz="1600"/>
            </a:lvl3pPr>
            <a:lvl4pPr marL="1371566" indent="0">
              <a:buNone/>
              <a:defRPr sz="1600"/>
            </a:lvl4pPr>
            <a:lvl5pPr marL="1828754" indent="0">
              <a:buNone/>
              <a:defRPr sz="1600"/>
            </a:lvl5pPr>
          </a:lstStyle>
          <a:p>
            <a:pPr lvl="0"/>
            <a:r>
              <a:rPr lang="en-US" dirty="0"/>
              <a:t>Date Here</a:t>
            </a:r>
          </a:p>
        </p:txBody>
      </p:sp>
    </p:spTree>
    <p:extLst>
      <p:ext uri="{BB962C8B-B14F-4D97-AF65-F5344CB8AC3E}">
        <p14:creationId xmlns:p14="http://schemas.microsoft.com/office/powerpoint/2010/main" val="38586038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1_Title Presentation">
    <p:spTree>
      <p:nvGrpSpPr>
        <p:cNvPr id="1" name=""/>
        <p:cNvGrpSpPr/>
        <p:nvPr/>
      </p:nvGrpSpPr>
      <p:grpSpPr>
        <a:xfrm>
          <a:off x="0" y="0"/>
          <a:ext cx="0" cy="0"/>
          <a:chOff x="0" y="0"/>
          <a:chExt cx="0" cy="0"/>
        </a:xfrm>
      </p:grpSpPr>
      <p:sp>
        <p:nvSpPr>
          <p:cNvPr id="2" name="Title 1"/>
          <p:cNvSpPr>
            <a:spLocks noGrp="1"/>
          </p:cNvSpPr>
          <p:nvPr>
            <p:ph type="ctrTitle"/>
          </p:nvPr>
        </p:nvSpPr>
        <p:spPr>
          <a:xfrm>
            <a:off x="480002" y="2494536"/>
            <a:ext cx="6582823" cy="1200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3" name="Subtitle 2"/>
          <p:cNvSpPr>
            <a:spLocks noGrp="1"/>
          </p:cNvSpPr>
          <p:nvPr>
            <p:ph type="subTitle" idx="1"/>
          </p:nvPr>
        </p:nvSpPr>
        <p:spPr>
          <a:xfrm>
            <a:off x="480002" y="3694536"/>
            <a:ext cx="6582823"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sp>
        <p:nvSpPr>
          <p:cNvPr id="19" name="Text Placeholder 18"/>
          <p:cNvSpPr>
            <a:spLocks noGrp="1"/>
          </p:cNvSpPr>
          <p:nvPr>
            <p:ph type="body" sz="quarter" idx="10"/>
          </p:nvPr>
        </p:nvSpPr>
        <p:spPr>
          <a:xfrm>
            <a:off x="480004" y="4571299"/>
            <a:ext cx="6622907" cy="307200"/>
          </a:xfrm>
          <a:prstGeom prst="rect">
            <a:avLst/>
          </a:prstGeom>
        </p:spPr>
        <p:txBody>
          <a:bodyPr tIns="46800" bIns="234000" anchor="t">
            <a:noAutofit/>
          </a:bodyPr>
          <a:lstStyle>
            <a:lvl1pPr marL="0" indent="0">
              <a:buFontTx/>
              <a:buNone/>
              <a:defRPr sz="1600" b="1">
                <a:solidFill>
                  <a:srgbClr val="9C4997"/>
                </a:solidFill>
                <a:latin typeface="+mn-lt"/>
              </a:defRPr>
            </a:lvl1pPr>
          </a:lstStyle>
          <a:p>
            <a:pPr lvl="0"/>
            <a:r>
              <a:rPr lang="en-US"/>
              <a:t>Click to edit Master text styles</a:t>
            </a:r>
          </a:p>
        </p:txBody>
      </p:sp>
      <p:sp>
        <p:nvSpPr>
          <p:cNvPr id="20" name="Text Placeholder 18"/>
          <p:cNvSpPr>
            <a:spLocks noGrp="1"/>
          </p:cNvSpPr>
          <p:nvPr>
            <p:ph type="body" sz="quarter" idx="11"/>
          </p:nvPr>
        </p:nvSpPr>
        <p:spPr>
          <a:xfrm>
            <a:off x="480003" y="4886400"/>
            <a:ext cx="6622908" cy="307200"/>
          </a:xfrm>
          <a:prstGeom prst="rect">
            <a:avLst/>
          </a:prstGeom>
        </p:spPr>
        <p:txBody>
          <a:bodyPr tIns="46800" bIns="234000" anchor="t">
            <a:noAutofit/>
          </a:bodyPr>
          <a:lstStyle>
            <a:lvl1pPr marL="0" indent="0">
              <a:buFontTx/>
              <a:buNone/>
              <a:defRPr sz="1600" b="0">
                <a:solidFill>
                  <a:srgbClr val="9C4997"/>
                </a:solidFill>
                <a:latin typeface="+mn-lt"/>
                <a:cs typeface="Agency FB" panose="020F0502020204030204" pitchFamily="34" charset="0"/>
              </a:defRPr>
            </a:lvl1pPr>
          </a:lstStyle>
          <a:p>
            <a:pPr lvl="0"/>
            <a:r>
              <a:rPr lang="en-US"/>
              <a:t>Click to edit Master text styles</a:t>
            </a:r>
          </a:p>
        </p:txBody>
      </p:sp>
      <p:pic>
        <p:nvPicPr>
          <p:cNvPr id="12" name="Image 11" descr="Une image contenant ventilateur, périphérique, graphiques vectoriels&#10;&#10;Description générée automatiquement">
            <a:extLst>
              <a:ext uri="{FF2B5EF4-FFF2-40B4-BE49-F238E27FC236}">
                <a16:creationId xmlns:a16="http://schemas.microsoft.com/office/drawing/2014/main" id="{AC4E9D83-03C6-C04E-9C59-762B89C1C0CF}"/>
              </a:ext>
            </a:extLst>
          </p:cNvPr>
          <p:cNvPicPr>
            <a:picLocks noChangeAspect="1"/>
          </p:cNvPicPr>
          <p:nvPr userDrawn="1"/>
        </p:nvPicPr>
        <p:blipFill rotWithShape="1">
          <a:blip r:embed="rId2"/>
          <a:srcRect l="-6924" t="-8381" r="32024" b="13422"/>
          <a:stretch/>
        </p:blipFill>
        <p:spPr>
          <a:xfrm>
            <a:off x="7062825" y="0"/>
            <a:ext cx="5129177" cy="6858000"/>
          </a:xfrm>
          <a:prstGeom prst="rect">
            <a:avLst/>
          </a:prstGeom>
        </p:spPr>
      </p:pic>
      <p:pic>
        <p:nvPicPr>
          <p:cNvPr id="24" name="Picture 8" descr="A picture containing drawing&#10;&#10;Description automatically generated">
            <a:extLst>
              <a:ext uri="{FF2B5EF4-FFF2-40B4-BE49-F238E27FC236}">
                <a16:creationId xmlns:a16="http://schemas.microsoft.com/office/drawing/2014/main" id="{F44BEA34-A7A7-2344-ADE6-B7D2E6E73641}"/>
              </a:ext>
            </a:extLst>
          </p:cNvPr>
          <p:cNvPicPr>
            <a:picLocks noChangeAspect="1"/>
          </p:cNvPicPr>
          <p:nvPr userDrawn="1"/>
        </p:nvPicPr>
        <p:blipFill>
          <a:blip r:embed="rId3"/>
          <a:stretch>
            <a:fillRect/>
          </a:stretch>
        </p:blipFill>
        <p:spPr>
          <a:xfrm>
            <a:off x="624788" y="6172649"/>
            <a:ext cx="1344000" cy="349353"/>
          </a:xfrm>
          <a:prstGeom prst="rect">
            <a:avLst/>
          </a:prstGeom>
        </p:spPr>
      </p:pic>
      <p:pic>
        <p:nvPicPr>
          <p:cNvPr id="6" name="Image 5" descr="Une image contenant texte, clipart&#10;&#10;Description générée automatiquement">
            <a:extLst>
              <a:ext uri="{FF2B5EF4-FFF2-40B4-BE49-F238E27FC236}">
                <a16:creationId xmlns:a16="http://schemas.microsoft.com/office/drawing/2014/main" id="{65F2E623-F1CE-B34B-B093-A1C9537BC1C7}"/>
              </a:ext>
            </a:extLst>
          </p:cNvPr>
          <p:cNvPicPr>
            <a:picLocks noChangeAspect="1"/>
          </p:cNvPicPr>
          <p:nvPr userDrawn="1"/>
        </p:nvPicPr>
        <p:blipFill>
          <a:blip r:embed="rId4"/>
          <a:stretch>
            <a:fillRect/>
          </a:stretch>
        </p:blipFill>
        <p:spPr>
          <a:xfrm>
            <a:off x="629020" y="605269"/>
            <a:ext cx="4772649" cy="785112"/>
          </a:xfrm>
          <a:prstGeom prst="rect">
            <a:avLst/>
          </a:prstGeom>
        </p:spPr>
      </p:pic>
    </p:spTree>
    <p:extLst>
      <p:ext uri="{BB962C8B-B14F-4D97-AF65-F5344CB8AC3E}">
        <p14:creationId xmlns:p14="http://schemas.microsoft.com/office/powerpoint/2010/main" val="3288130228"/>
      </p:ext>
    </p:extLst>
  </p:cSld>
  <p:clrMapOvr>
    <a:masterClrMapping/>
  </p:clrMapOvr>
  <p:extLst>
    <p:ext uri="{DCECCB84-F9BA-43D5-87BE-67443E8EF086}">
      <p15:sldGuideLst xmlns:p15="http://schemas.microsoft.com/office/powerpoint/2012/main">
        <p15:guide id="1" orient="horz" pos="4156" userDrawn="1">
          <p15:clr>
            <a:srgbClr val="FBAE40"/>
          </p15:clr>
        </p15:guide>
        <p15:guide id="2" pos="393"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AFC72EBA-B0C4-D443-A6BD-5873D63C0F3D}"/>
              </a:ext>
            </a:extLst>
          </p:cNvPr>
          <p:cNvSpPr>
            <a:spLocks noGrp="1"/>
          </p:cNvSpPr>
          <p:nvPr>
            <p:ph type="ctrTitle"/>
          </p:nvPr>
        </p:nvSpPr>
        <p:spPr>
          <a:xfrm>
            <a:off x="480000" y="2494536"/>
            <a:ext cx="11232000" cy="1200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8" name="Subtitle 2">
            <a:extLst>
              <a:ext uri="{FF2B5EF4-FFF2-40B4-BE49-F238E27FC236}">
                <a16:creationId xmlns:a16="http://schemas.microsoft.com/office/drawing/2014/main" id="{F92C0E05-3816-894C-B4B3-7FBBFA805BC0}"/>
              </a:ext>
            </a:extLst>
          </p:cNvPr>
          <p:cNvSpPr>
            <a:spLocks noGrp="1"/>
          </p:cNvSpPr>
          <p:nvPr>
            <p:ph type="subTitle" idx="1"/>
          </p:nvPr>
        </p:nvSpPr>
        <p:spPr>
          <a:xfrm>
            <a:off x="480000" y="3694536"/>
            <a:ext cx="11232000"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sp>
        <p:nvSpPr>
          <p:cNvPr id="3" name="Rectangle 2">
            <a:extLst>
              <a:ext uri="{FF2B5EF4-FFF2-40B4-BE49-F238E27FC236}">
                <a16:creationId xmlns:a16="http://schemas.microsoft.com/office/drawing/2014/main" id="{3D5F4C75-50DB-0E43-9F44-935D40305661}"/>
              </a:ext>
            </a:extLst>
          </p:cNvPr>
          <p:cNvSpPr>
            <a:spLocks noChangeAspect="1"/>
          </p:cNvSpPr>
          <p:nvPr userDrawn="1"/>
        </p:nvSpPr>
        <p:spPr>
          <a:xfrm>
            <a:off x="11619639" y="3223706"/>
            <a:ext cx="184730" cy="461665"/>
          </a:xfrm>
          <a:prstGeom prst="rect">
            <a:avLst/>
          </a:prstGeom>
          <a:solidFill>
            <a:schemeClr val="accent2"/>
          </a:solidFill>
        </p:spPr>
        <p:txBody>
          <a:bodyPr wrap="none" rtlCol="0" anchor="ctr">
            <a:spAutoFit/>
          </a:bodyPr>
          <a:lstStyle/>
          <a:p>
            <a:pPr algn="ctr"/>
            <a:endParaRPr lang="fr-FR" sz="2400">
              <a:latin typeface="+mn-lt"/>
            </a:endParaRPr>
          </a:p>
        </p:txBody>
      </p:sp>
      <p:pic>
        <p:nvPicPr>
          <p:cNvPr id="7" name="Image 6" descr="Une image contenant texte, clipart&#10;&#10;Description générée automatiquement">
            <a:extLst>
              <a:ext uri="{FF2B5EF4-FFF2-40B4-BE49-F238E27FC236}">
                <a16:creationId xmlns:a16="http://schemas.microsoft.com/office/drawing/2014/main" id="{E3D1EB69-5C01-2442-9316-F1AE97429456}"/>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pic>
        <p:nvPicPr>
          <p:cNvPr id="12" name="Image 11" descr="Une image contenant ventilateur, périphérique, graphiques vectoriels&#10;&#10;Description générée automatiquement">
            <a:extLst>
              <a:ext uri="{FF2B5EF4-FFF2-40B4-BE49-F238E27FC236}">
                <a16:creationId xmlns:a16="http://schemas.microsoft.com/office/drawing/2014/main" id="{6DE1C885-5944-014C-BDE4-978C082AACBB}"/>
              </a:ext>
            </a:extLst>
          </p:cNvPr>
          <p:cNvPicPr>
            <a:picLocks noChangeAspect="1"/>
          </p:cNvPicPr>
          <p:nvPr userDrawn="1"/>
        </p:nvPicPr>
        <p:blipFill rotWithShape="1">
          <a:blip r:embed="rId3"/>
          <a:srcRect l="-21934" t="-8308" r="-1" b="72813"/>
          <a:stretch/>
        </p:blipFill>
        <p:spPr>
          <a:xfrm>
            <a:off x="3841899" y="4294536"/>
            <a:ext cx="8350103" cy="2563464"/>
          </a:xfrm>
          <a:prstGeom prst="rect">
            <a:avLst/>
          </a:prstGeom>
        </p:spPr>
      </p:pic>
    </p:spTree>
    <p:extLst>
      <p:ext uri="{BB962C8B-B14F-4D97-AF65-F5344CB8AC3E}">
        <p14:creationId xmlns:p14="http://schemas.microsoft.com/office/powerpoint/2010/main" val="953115811"/>
      </p:ext>
    </p:extLst>
  </p:cSld>
  <p:clrMapOvr>
    <a:masterClrMapping/>
  </p:clrMapOvr>
  <p:extLst>
    <p:ext uri="{DCECCB84-F9BA-43D5-87BE-67443E8EF086}">
      <p15:sldGuideLst xmlns:p15="http://schemas.microsoft.com/office/powerpoint/2012/main">
        <p15:guide id="1" orient="horz" pos="4156" userDrawn="1">
          <p15:clr>
            <a:srgbClr val="FBAE40"/>
          </p15:clr>
        </p15:guide>
        <p15:guide id="2" pos="393" userDrawn="1">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2" y="2152439"/>
            <a:ext cx="11213019" cy="3600000"/>
          </a:xfrm>
          <a:prstGeom prst="rect">
            <a:avLst/>
          </a:prstGeom>
        </p:spPr>
        <p:txBody>
          <a:bodyPr>
            <a:noAutofit/>
          </a:bodyPr>
          <a:lstStyle>
            <a:lvl1pPr marL="0" indent="0">
              <a:buNone/>
              <a:defRPr sz="2133" baseline="0">
                <a:solidFill>
                  <a:srgbClr val="9C4997"/>
                </a:solidFill>
              </a:defRPr>
            </a:lvl1pPr>
          </a:lstStyle>
          <a:p>
            <a:pPr lvl="0"/>
            <a:r>
              <a:rPr lang="en-US"/>
              <a:t>Click to edit Master text </a:t>
            </a:r>
            <a:r>
              <a:rPr lang="en-US" err="1"/>
              <a:t>stylesc</a:t>
            </a:r>
            <a:endParaRPr lang="en-US"/>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79999" y="646992"/>
            <a:ext cx="11213020"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79999" y="1222992"/>
            <a:ext cx="11213020"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8" name="Image 7" descr="Une image contenant texte, clipart&#10;&#10;Description générée automatiquement">
            <a:extLst>
              <a:ext uri="{FF2B5EF4-FFF2-40B4-BE49-F238E27FC236}">
                <a16:creationId xmlns:a16="http://schemas.microsoft.com/office/drawing/2014/main" id="{AAB83B61-0942-F248-B9B9-4429114ECC54}"/>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pic>
        <p:nvPicPr>
          <p:cNvPr id="9" name="Image 8" descr="Une image contenant ventilateur, périphérique, graphiques vectoriels&#10;&#10;Description générée automatiquement">
            <a:extLst>
              <a:ext uri="{FF2B5EF4-FFF2-40B4-BE49-F238E27FC236}">
                <a16:creationId xmlns:a16="http://schemas.microsoft.com/office/drawing/2014/main" id="{403AFF01-64A5-AF40-A173-434569A88237}"/>
              </a:ext>
            </a:extLst>
          </p:cNvPr>
          <p:cNvPicPr>
            <a:picLocks noChangeAspect="1"/>
          </p:cNvPicPr>
          <p:nvPr userDrawn="1"/>
        </p:nvPicPr>
        <p:blipFill rotWithShape="1">
          <a:blip r:embed="rId3"/>
          <a:srcRect l="-12684" t="81865" r="-1" b="-1095"/>
          <a:stretch/>
        </p:blipFill>
        <p:spPr>
          <a:xfrm>
            <a:off x="8595360" y="-329"/>
            <a:ext cx="3596640" cy="647321"/>
          </a:xfrm>
          <a:prstGeom prst="rect">
            <a:avLst/>
          </a:prstGeom>
        </p:spPr>
      </p:pic>
    </p:spTree>
    <p:extLst>
      <p:ext uri="{BB962C8B-B14F-4D97-AF65-F5344CB8AC3E}">
        <p14:creationId xmlns:p14="http://schemas.microsoft.com/office/powerpoint/2010/main" val="33908035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sp>
        <p:nvSpPr>
          <p:cNvPr id="13" name="Text Placeholder 6"/>
          <p:cNvSpPr>
            <a:spLocks noGrp="1"/>
          </p:cNvSpPr>
          <p:nvPr>
            <p:ph type="body" sz="quarter" idx="12" hasCustomPrompt="1"/>
          </p:nvPr>
        </p:nvSpPr>
        <p:spPr>
          <a:xfrm>
            <a:off x="489492" y="2152439"/>
            <a:ext cx="11213019" cy="3600000"/>
          </a:xfrm>
          <a:prstGeom prst="rect">
            <a:avLst/>
          </a:prstGeom>
        </p:spPr>
        <p:txBody>
          <a:bodyPr>
            <a:noAutofit/>
          </a:bodyPr>
          <a:lstStyle>
            <a:lvl1pPr marL="0" indent="0">
              <a:buNone/>
              <a:defRPr sz="2133" baseline="0">
                <a:solidFill>
                  <a:srgbClr val="9C4997"/>
                </a:solidFill>
              </a:defRPr>
            </a:lvl1pPr>
          </a:lstStyle>
          <a:p>
            <a:pPr lvl="0"/>
            <a:r>
              <a:rPr lang="en-US"/>
              <a:t>Click to edit Master text </a:t>
            </a:r>
            <a:r>
              <a:rPr lang="en-US" err="1"/>
              <a:t>stylesc</a:t>
            </a:r>
            <a:endParaRPr lang="en-US"/>
          </a:p>
        </p:txBody>
      </p:sp>
      <p:sp>
        <p:nvSpPr>
          <p:cNvPr id="10" name="Title 1">
            <a:extLst>
              <a:ext uri="{FF2B5EF4-FFF2-40B4-BE49-F238E27FC236}">
                <a16:creationId xmlns:a16="http://schemas.microsoft.com/office/drawing/2014/main" id="{FE623330-BFFB-F448-AA2F-26160B58BDC3}"/>
              </a:ext>
            </a:extLst>
          </p:cNvPr>
          <p:cNvSpPr>
            <a:spLocks noGrp="1"/>
          </p:cNvSpPr>
          <p:nvPr>
            <p:ph type="ctrTitle"/>
          </p:nvPr>
        </p:nvSpPr>
        <p:spPr>
          <a:xfrm>
            <a:off x="479999" y="646992"/>
            <a:ext cx="11213020"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F292DDDC-1EEA-5646-B219-7866C459EC59}"/>
              </a:ext>
            </a:extLst>
          </p:cNvPr>
          <p:cNvSpPr>
            <a:spLocks noGrp="1"/>
          </p:cNvSpPr>
          <p:nvPr>
            <p:ph type="subTitle" idx="1"/>
          </p:nvPr>
        </p:nvSpPr>
        <p:spPr>
          <a:xfrm>
            <a:off x="479999" y="1222992"/>
            <a:ext cx="11213020"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6" name="Image 5" descr="Une image contenant texte, clipart&#10;&#10;Description générée automatiquement">
            <a:extLst>
              <a:ext uri="{FF2B5EF4-FFF2-40B4-BE49-F238E27FC236}">
                <a16:creationId xmlns:a16="http://schemas.microsoft.com/office/drawing/2014/main" id="{F492A15B-C99B-D446-8998-A54E258D6D9F}"/>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50134403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89492" y="2121280"/>
            <a:ext cx="5606509" cy="3630733"/>
          </a:xfrm>
          <a:prstGeom prst="rect">
            <a:avLst/>
          </a:prstGeom>
          <a:solidFill>
            <a:schemeClr val="bg1">
              <a:lumMod val="85000"/>
            </a:schemeClr>
          </a:solidFill>
        </p:spPr>
        <p:txBody>
          <a:bodyPr anchor="ctr"/>
          <a:lstStyle>
            <a:lvl1pPr marL="0" indent="0" algn="ctr">
              <a:buNone/>
              <a:defRPr sz="2133" baseline="0"/>
            </a:lvl1pPr>
          </a:lstStyle>
          <a:p>
            <a:pPr lvl="0"/>
            <a:r>
              <a:rPr lang="en-US"/>
              <a:t>Click to edit Master text styles</a:t>
            </a:r>
          </a:p>
        </p:txBody>
      </p:sp>
      <p:sp>
        <p:nvSpPr>
          <p:cNvPr id="7" name="Text Placeholder 6"/>
          <p:cNvSpPr>
            <a:spLocks noGrp="1"/>
          </p:cNvSpPr>
          <p:nvPr>
            <p:ph type="body" sz="quarter" idx="12"/>
          </p:nvPr>
        </p:nvSpPr>
        <p:spPr>
          <a:xfrm>
            <a:off x="6096000" y="2121707"/>
            <a:ext cx="5606509" cy="3630732"/>
          </a:xfrm>
          <a:prstGeom prst="rect">
            <a:avLst/>
          </a:prstGeom>
        </p:spPr>
        <p:txBody>
          <a:bodyPr>
            <a:noAutofit/>
          </a:bodyPr>
          <a:lstStyle>
            <a:lvl1pPr marL="0" indent="0">
              <a:buNone/>
              <a:defRPr sz="2133" baseline="0">
                <a:solidFill>
                  <a:srgbClr val="9C4997"/>
                </a:solidFill>
              </a:defRPr>
            </a:lvl1pPr>
          </a:lstStyle>
          <a:p>
            <a:pPr lvl="0"/>
            <a:r>
              <a:rPr lang="en-US"/>
              <a:t>Click to edit Master text styles</a:t>
            </a:r>
          </a:p>
        </p:txBody>
      </p:sp>
      <p:sp>
        <p:nvSpPr>
          <p:cNvPr id="12" name="Title 1">
            <a:extLst>
              <a:ext uri="{FF2B5EF4-FFF2-40B4-BE49-F238E27FC236}">
                <a16:creationId xmlns:a16="http://schemas.microsoft.com/office/drawing/2014/main" id="{C682912B-9D64-B94C-9A5C-32A715E7D1A3}"/>
              </a:ext>
            </a:extLst>
          </p:cNvPr>
          <p:cNvSpPr>
            <a:spLocks noGrp="1"/>
          </p:cNvSpPr>
          <p:nvPr>
            <p:ph type="ctrTitle"/>
          </p:nvPr>
        </p:nvSpPr>
        <p:spPr>
          <a:xfrm>
            <a:off x="480000" y="646992"/>
            <a:ext cx="11213021"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3" name="Subtitle 2">
            <a:extLst>
              <a:ext uri="{FF2B5EF4-FFF2-40B4-BE49-F238E27FC236}">
                <a16:creationId xmlns:a16="http://schemas.microsoft.com/office/drawing/2014/main" id="{507AD564-F74B-5F48-A178-810FBAC66F63}"/>
              </a:ext>
            </a:extLst>
          </p:cNvPr>
          <p:cNvSpPr>
            <a:spLocks noGrp="1"/>
          </p:cNvSpPr>
          <p:nvPr>
            <p:ph type="subTitle" idx="1"/>
          </p:nvPr>
        </p:nvSpPr>
        <p:spPr>
          <a:xfrm>
            <a:off x="480000" y="1222992"/>
            <a:ext cx="11213021"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8" name="Image 7" descr="Une image contenant texte, clipart&#10;&#10;Description générée automatiquement">
            <a:extLst>
              <a:ext uri="{FF2B5EF4-FFF2-40B4-BE49-F238E27FC236}">
                <a16:creationId xmlns:a16="http://schemas.microsoft.com/office/drawing/2014/main" id="{1D740290-45CA-5143-9164-6D4AD0D49615}"/>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18802694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60757" y="3758424"/>
            <a:ext cx="11260735" cy="1994017"/>
          </a:xfrm>
          <a:prstGeom prst="rect">
            <a:avLst/>
          </a:prstGeom>
          <a:solidFill>
            <a:schemeClr val="bg1">
              <a:lumMod val="85000"/>
            </a:schemeClr>
          </a:solidFill>
        </p:spPr>
        <p:txBody>
          <a:bodyPr anchor="ctr"/>
          <a:lstStyle>
            <a:lvl1pPr marL="0" marR="0" indent="0" algn="ctr" defTabSz="609570" rtl="0" eaLnBrk="1" fontAlgn="auto" latinLnBrk="0" hangingPunct="1">
              <a:lnSpc>
                <a:spcPct val="100000"/>
              </a:lnSpc>
              <a:spcBef>
                <a:spcPct val="20000"/>
              </a:spcBef>
              <a:spcAft>
                <a:spcPts val="0"/>
              </a:spcAft>
              <a:buClr>
                <a:srgbClr val="000000"/>
              </a:buClr>
              <a:buSzPct val="35000"/>
              <a:buFont typeface="Wingdings" charset="2"/>
              <a:buNone/>
              <a:tabLst/>
              <a:defRPr baseline="0"/>
            </a:lvl1pPr>
          </a:lstStyle>
          <a:p>
            <a:pPr lvl="0"/>
            <a:r>
              <a:rPr lang="en-US"/>
              <a:t>Click to edit Master text styles</a:t>
            </a:r>
          </a:p>
        </p:txBody>
      </p:sp>
      <p:sp>
        <p:nvSpPr>
          <p:cNvPr id="9" name="Title 1">
            <a:extLst>
              <a:ext uri="{FF2B5EF4-FFF2-40B4-BE49-F238E27FC236}">
                <a16:creationId xmlns:a16="http://schemas.microsoft.com/office/drawing/2014/main" id="{9565B337-2BB0-464E-93A5-A2DD46984BA7}"/>
              </a:ext>
            </a:extLst>
          </p:cNvPr>
          <p:cNvSpPr>
            <a:spLocks noGrp="1"/>
          </p:cNvSpPr>
          <p:nvPr>
            <p:ph type="ctrTitle"/>
          </p:nvPr>
        </p:nvSpPr>
        <p:spPr>
          <a:xfrm>
            <a:off x="470509" y="646992"/>
            <a:ext cx="11241491"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2" name="Subtitle 2">
            <a:extLst>
              <a:ext uri="{FF2B5EF4-FFF2-40B4-BE49-F238E27FC236}">
                <a16:creationId xmlns:a16="http://schemas.microsoft.com/office/drawing/2014/main" id="{1181E350-664D-B74F-BC18-EC5488FF6F70}"/>
              </a:ext>
            </a:extLst>
          </p:cNvPr>
          <p:cNvSpPr>
            <a:spLocks noGrp="1"/>
          </p:cNvSpPr>
          <p:nvPr>
            <p:ph type="subTitle" idx="1"/>
          </p:nvPr>
        </p:nvSpPr>
        <p:spPr>
          <a:xfrm>
            <a:off x="470509" y="1222992"/>
            <a:ext cx="11241491"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sp>
        <p:nvSpPr>
          <p:cNvPr id="13" name="Text Placeholder 6">
            <a:extLst>
              <a:ext uri="{FF2B5EF4-FFF2-40B4-BE49-F238E27FC236}">
                <a16:creationId xmlns:a16="http://schemas.microsoft.com/office/drawing/2014/main" id="{C5C35293-ECC7-C64B-B3A9-CA64DE4E3139}"/>
              </a:ext>
            </a:extLst>
          </p:cNvPr>
          <p:cNvSpPr>
            <a:spLocks noGrp="1"/>
          </p:cNvSpPr>
          <p:nvPr>
            <p:ph type="body" sz="quarter" idx="12"/>
          </p:nvPr>
        </p:nvSpPr>
        <p:spPr>
          <a:xfrm>
            <a:off x="480001" y="2152441"/>
            <a:ext cx="11241491" cy="1605983"/>
          </a:xfrm>
          <a:prstGeom prst="rect">
            <a:avLst/>
          </a:prstGeom>
        </p:spPr>
        <p:txBody>
          <a:bodyPr>
            <a:noAutofit/>
          </a:bodyPr>
          <a:lstStyle>
            <a:lvl1pPr marL="0" indent="0">
              <a:buNone/>
              <a:defRPr sz="2133" baseline="0">
                <a:solidFill>
                  <a:srgbClr val="9C4997"/>
                </a:solidFill>
              </a:defRPr>
            </a:lvl1pPr>
          </a:lstStyle>
          <a:p>
            <a:pPr lvl="0"/>
            <a:r>
              <a:rPr lang="en-US"/>
              <a:t>Click to edit Master text styles</a:t>
            </a:r>
          </a:p>
        </p:txBody>
      </p:sp>
      <p:pic>
        <p:nvPicPr>
          <p:cNvPr id="7" name="Image 6" descr="Une image contenant texte, clipart&#10;&#10;Description générée automatiquement">
            <a:extLst>
              <a:ext uri="{FF2B5EF4-FFF2-40B4-BE49-F238E27FC236}">
                <a16:creationId xmlns:a16="http://schemas.microsoft.com/office/drawing/2014/main" id="{1B457AE8-7844-E442-B7BD-1C24E457E44F}"/>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353302015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6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80000" y="2152439"/>
            <a:ext cx="11232000" cy="3599999"/>
          </a:xfrm>
          <a:prstGeom prst="rect">
            <a:avLst/>
          </a:prstGeom>
        </p:spPr>
        <p:txBody>
          <a:bodyPr>
            <a:noAutofit/>
          </a:bodyPr>
          <a:lstStyle>
            <a:lvl1pPr>
              <a:defRPr>
                <a:solidFill>
                  <a:srgbClr val="9C4997"/>
                </a:solidFill>
              </a:defRPr>
            </a:lvl1pPr>
            <a:lvl2pPr>
              <a:defRPr>
                <a:solidFill>
                  <a:srgbClr val="9C4997"/>
                </a:solidFill>
              </a:defRPr>
            </a:lvl2pPr>
            <a:lvl3pPr>
              <a:defRPr>
                <a:solidFill>
                  <a:srgbClr val="9C4997"/>
                </a:solidFill>
              </a:defRPr>
            </a:lvl3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8C288732-EB0A-AF40-8B00-28C2C3A92668}"/>
              </a:ext>
            </a:extLst>
          </p:cNvPr>
          <p:cNvSpPr>
            <a:spLocks noGrp="1"/>
          </p:cNvSpPr>
          <p:nvPr>
            <p:ph type="ctrTitle"/>
          </p:nvPr>
        </p:nvSpPr>
        <p:spPr>
          <a:xfrm>
            <a:off x="470509" y="646992"/>
            <a:ext cx="11232003" cy="576000"/>
          </a:xfrm>
          <a:prstGeom prst="rect">
            <a:avLst/>
          </a:prstGeom>
        </p:spPr>
        <p:txBody>
          <a:bodyPr anchor="t">
            <a:noAutofit/>
          </a:bodyPr>
          <a:lstStyle>
            <a:lvl1pPr algn="l">
              <a:lnSpc>
                <a:spcPct val="80000"/>
              </a:lnSpc>
              <a:defRPr sz="3733" b="1" i="0" cap="all">
                <a:solidFill>
                  <a:srgbClr val="9C4997"/>
                </a:solidFill>
                <a:latin typeface="+mn-lt"/>
                <a:cs typeface="Arial Narrow"/>
              </a:defRPr>
            </a:lvl1pPr>
          </a:lstStyle>
          <a:p>
            <a:endParaRPr lang="en-US"/>
          </a:p>
        </p:txBody>
      </p:sp>
      <p:sp>
        <p:nvSpPr>
          <p:cNvPr id="11" name="Subtitle 2">
            <a:extLst>
              <a:ext uri="{FF2B5EF4-FFF2-40B4-BE49-F238E27FC236}">
                <a16:creationId xmlns:a16="http://schemas.microsoft.com/office/drawing/2014/main" id="{8FEDD8DF-DD02-1242-9795-AE505DBDACEA}"/>
              </a:ext>
            </a:extLst>
          </p:cNvPr>
          <p:cNvSpPr>
            <a:spLocks noGrp="1"/>
          </p:cNvSpPr>
          <p:nvPr>
            <p:ph type="subTitle" idx="1"/>
          </p:nvPr>
        </p:nvSpPr>
        <p:spPr>
          <a:xfrm>
            <a:off x="470509" y="1222992"/>
            <a:ext cx="11232003" cy="600000"/>
          </a:xfrm>
          <a:prstGeom prst="rect">
            <a:avLst/>
          </a:prstGeom>
        </p:spPr>
        <p:txBody>
          <a:bodyPr anchor="t">
            <a:noAutofit/>
          </a:bodyPr>
          <a:lstStyle>
            <a:lvl1pPr marL="0" indent="0" algn="l">
              <a:buNone/>
              <a:defRPr sz="2667">
                <a:solidFill>
                  <a:srgbClr val="9C4997"/>
                </a:solidFill>
                <a:latin typeface="+mn-lt"/>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6" name="Image 5" descr="Une image contenant texte, clipart&#10;&#10;Description générée automatiquement">
            <a:extLst>
              <a:ext uri="{FF2B5EF4-FFF2-40B4-BE49-F238E27FC236}">
                <a16:creationId xmlns:a16="http://schemas.microsoft.com/office/drawing/2014/main" id="{6311D0CA-00A7-6248-90F5-7A837AC33BE9}"/>
              </a:ext>
            </a:extLst>
          </p:cNvPr>
          <p:cNvPicPr>
            <a:picLocks noChangeAspect="1"/>
          </p:cNvPicPr>
          <p:nvPr userDrawn="1"/>
        </p:nvPicPr>
        <p:blipFill rotWithShape="1">
          <a:blip r:embed="rId2"/>
          <a:srcRect b="45104"/>
          <a:stretch/>
        </p:blipFill>
        <p:spPr>
          <a:xfrm>
            <a:off x="624788" y="6301105"/>
            <a:ext cx="2510384" cy="226697"/>
          </a:xfrm>
          <a:prstGeom prst="rect">
            <a:avLst/>
          </a:prstGeom>
        </p:spPr>
      </p:pic>
    </p:spTree>
    <p:extLst>
      <p:ext uri="{BB962C8B-B14F-4D97-AF65-F5344CB8AC3E}">
        <p14:creationId xmlns:p14="http://schemas.microsoft.com/office/powerpoint/2010/main" val="313762903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7_Free Content">
    <p:spTree>
      <p:nvGrpSpPr>
        <p:cNvPr id="1" name=""/>
        <p:cNvGrpSpPr/>
        <p:nvPr/>
      </p:nvGrpSpPr>
      <p:grpSpPr>
        <a:xfrm>
          <a:off x="0" y="0"/>
          <a:ext cx="0" cy="0"/>
          <a:chOff x="0" y="0"/>
          <a:chExt cx="0" cy="0"/>
        </a:xfrm>
      </p:grpSpPr>
      <p:pic>
        <p:nvPicPr>
          <p:cNvPr id="4" name="Image 3" descr="Une image contenant ventilateur, périphérique, graphiques vectoriels&#10;&#10;Description générée automatiquement">
            <a:extLst>
              <a:ext uri="{FF2B5EF4-FFF2-40B4-BE49-F238E27FC236}">
                <a16:creationId xmlns:a16="http://schemas.microsoft.com/office/drawing/2014/main" id="{36B3BA54-23B2-9D4E-999A-2FC9ED66A33E}"/>
              </a:ext>
            </a:extLst>
          </p:cNvPr>
          <p:cNvPicPr>
            <a:picLocks noChangeAspect="1"/>
          </p:cNvPicPr>
          <p:nvPr userDrawn="1"/>
        </p:nvPicPr>
        <p:blipFill rotWithShape="1">
          <a:blip r:embed="rId2"/>
          <a:srcRect l="-12684" t="81865" r="-1" b="-1095"/>
          <a:stretch/>
        </p:blipFill>
        <p:spPr>
          <a:xfrm>
            <a:off x="8595360" y="-329"/>
            <a:ext cx="3596640" cy="647321"/>
          </a:xfrm>
          <a:prstGeom prst="rect">
            <a:avLst/>
          </a:prstGeom>
        </p:spPr>
      </p:pic>
      <p:pic>
        <p:nvPicPr>
          <p:cNvPr id="5" name="Image 4" descr="Une image contenant texte, clipart&#10;&#10;Description générée automatiquement">
            <a:extLst>
              <a:ext uri="{FF2B5EF4-FFF2-40B4-BE49-F238E27FC236}">
                <a16:creationId xmlns:a16="http://schemas.microsoft.com/office/drawing/2014/main" id="{66DA245F-4237-EC48-B618-4E8A25EDC2E4}"/>
              </a:ext>
            </a:extLst>
          </p:cNvPr>
          <p:cNvPicPr>
            <a:picLocks noChangeAspect="1"/>
          </p:cNvPicPr>
          <p:nvPr userDrawn="1"/>
        </p:nvPicPr>
        <p:blipFill rotWithShape="1">
          <a:blip r:embed="rId3"/>
          <a:srcRect b="45104"/>
          <a:stretch/>
        </p:blipFill>
        <p:spPr>
          <a:xfrm>
            <a:off x="624788" y="6301105"/>
            <a:ext cx="2510384" cy="226697"/>
          </a:xfrm>
          <a:prstGeom prst="rect">
            <a:avLst/>
          </a:prstGeom>
        </p:spPr>
      </p:pic>
    </p:spTree>
    <p:extLst>
      <p:ext uri="{BB962C8B-B14F-4D97-AF65-F5344CB8AC3E}">
        <p14:creationId xmlns:p14="http://schemas.microsoft.com/office/powerpoint/2010/main" val="2470252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5" Type="http://schemas.openxmlformats.org/officeDocument/2006/relationships/theme" Target="../theme/theme10.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theme" Target="../theme/theme11.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image" Target="../media/image1.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theme" Target="../theme/theme3.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image" Target="../media/image1.png"/><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theme" Target="../theme/theme4.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8.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image" Target="../media/image17.jpg"/><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image" Target="../media/image16.emf"/><Relationship Id="rId5" Type="http://schemas.openxmlformats.org/officeDocument/2006/relationships/slideLayout" Target="../slideLayouts/slideLayout77.xml"/><Relationship Id="rId10"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6.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theme" Target="../theme/theme7.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theme" Target="../theme/theme8.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slideLayout" Target="../slideLayouts/slideLayout135.xml"/><Relationship Id="rId3" Type="http://schemas.openxmlformats.org/officeDocument/2006/relationships/slideLayout" Target="../slideLayouts/slideLayout120.xml"/><Relationship Id="rId21" Type="http://schemas.openxmlformats.org/officeDocument/2006/relationships/slideLayout" Target="../slideLayouts/slideLayout138.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20" Type="http://schemas.openxmlformats.org/officeDocument/2006/relationships/slideLayout" Target="../slideLayouts/slideLayout137.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23" Type="http://schemas.openxmlformats.org/officeDocument/2006/relationships/theme" Target="../theme/theme9.xml"/><Relationship Id="rId10" Type="http://schemas.openxmlformats.org/officeDocument/2006/relationships/slideLayout" Target="../slideLayouts/slideLayout127.xml"/><Relationship Id="rId19" Type="http://schemas.openxmlformats.org/officeDocument/2006/relationships/slideLayout" Target="../slideLayouts/slideLayout136.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 Id="rId22" Type="http://schemas.openxmlformats.org/officeDocument/2006/relationships/slideLayout" Target="../slideLayouts/slideLayout1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4"/>
          <p:cNvSpPr txBox="1">
            <a:spLocks noGrp="1"/>
          </p:cNvSpPr>
          <p:nvPr>
            <p:ph type="ftr" idx="11"/>
          </p:nvPr>
        </p:nvSpPr>
        <p:spPr>
          <a:xfrm>
            <a:off x="304800" y="6356352"/>
            <a:ext cx="9997440" cy="365125"/>
          </a:xfrm>
          <a:prstGeom prst="rect">
            <a:avLst/>
          </a:prstGeom>
          <a:noFill/>
          <a:ln>
            <a:noFill/>
          </a:ln>
        </p:spPr>
        <p:txBody>
          <a:bodyPr spcFirstLastPara="1" wrap="square" lIns="45700" tIns="45700" rIns="91425" bIns="45700" anchor="b" anchorCtr="0">
            <a:noAutofit/>
          </a:bodyPr>
          <a:lstStyle>
            <a:lvl1pPr marR="0" lvl="0" algn="l" rtl="0">
              <a:spcBef>
                <a:spcPts val="0"/>
              </a:spcBef>
              <a:spcAft>
                <a:spcPts val="0"/>
              </a:spcAft>
              <a:buSzPts val="1400"/>
              <a:buNone/>
              <a:defRPr sz="1067"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pic>
        <p:nvPicPr>
          <p:cNvPr id="11" name="Google Shape;11;p104" descr="PeerView.com-RGB@2x.png"/>
          <p:cNvPicPr preferRelativeResize="0"/>
          <p:nvPr/>
        </p:nvPicPr>
        <p:blipFill rotWithShape="1">
          <a:blip r:embed="rId22">
            <a:alphaModFix/>
            <a:extLst>
              <a:ext uri="{28A0092B-C50C-407E-A947-70E740481C1C}">
                <a14:useLocalDpi xmlns:a14="http://schemas.microsoft.com/office/drawing/2010/main" val="0"/>
              </a:ext>
            </a:extLst>
          </a:blip>
          <a:srcRect/>
          <a:stretch/>
        </p:blipFill>
        <p:spPr>
          <a:xfrm>
            <a:off x="10225021" y="6366691"/>
            <a:ext cx="1865376" cy="487680"/>
          </a:xfrm>
          <a:prstGeom prst="rect">
            <a:avLst/>
          </a:prstGeom>
          <a:noFill/>
          <a:ln>
            <a:noFill/>
          </a:ln>
        </p:spPr>
      </p:pic>
      <p:sp>
        <p:nvSpPr>
          <p:cNvPr id="12" name="Google Shape;12;p104"/>
          <p:cNvSpPr txBox="1">
            <a:spLocks noGrp="1"/>
          </p:cNvSpPr>
          <p:nvPr>
            <p:ph type="body" idx="1"/>
          </p:nvPr>
        </p:nvSpPr>
        <p:spPr>
          <a:xfrm>
            <a:off x="304800" y="1382974"/>
            <a:ext cx="11582400" cy="47201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35280" algn="l" rtl="0">
              <a:lnSpc>
                <a:spcPct val="100000"/>
              </a:lnSpc>
              <a:spcBef>
                <a:spcPts val="600"/>
              </a:spcBef>
              <a:spcAft>
                <a:spcPts val="0"/>
              </a:spcAft>
              <a:buClr>
                <a:schemeClr val="dk1"/>
              </a:buClr>
              <a:buSzPts val="1680"/>
              <a:buFont typeface="Noto Sans Symbols"/>
              <a:buChar char="◆"/>
              <a:defRPr sz="2400" b="0" i="0" u="none" strike="noStrike" cap="none">
                <a:solidFill>
                  <a:schemeClr val="dk1"/>
                </a:solidFill>
                <a:latin typeface="Arial"/>
                <a:ea typeface="Arial"/>
                <a:cs typeface="Arial"/>
                <a:sym typeface="Arial"/>
              </a:defRPr>
            </a:lvl3pPr>
            <a:lvl4pPr marL="1828800" marR="0" lvl="3"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 name="Google Shape;13;p104"/>
          <p:cNvSpPr txBox="1">
            <a:spLocks noGrp="1"/>
          </p:cNvSpPr>
          <p:nvPr>
            <p:ph type="title"/>
          </p:nvPr>
        </p:nvSpPr>
        <p:spPr>
          <a:xfrm>
            <a:off x="121920" y="101763"/>
            <a:ext cx="11948160" cy="86836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accent1"/>
              </a:buClr>
              <a:buSzPts val="2400"/>
              <a:buFont typeface="Arial"/>
              <a:buNone/>
              <a:defRPr sz="24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7" r:id="rId2"/>
    <p:sldLayoutId id="2147483658" r:id="rId3"/>
    <p:sldLayoutId id="2147483659" r:id="rId4"/>
    <p:sldLayoutId id="2147483660" r:id="rId5"/>
    <p:sldLayoutId id="2147483661" r:id="rId6"/>
    <p:sldLayoutId id="2147483994" r:id="rId7"/>
    <p:sldLayoutId id="2147484176" r:id="rId8"/>
    <p:sldLayoutId id="2147484298" r:id="rId9"/>
    <p:sldLayoutId id="2147484267" r:id="rId10"/>
    <p:sldLayoutId id="2147484269" r:id="rId11"/>
    <p:sldLayoutId id="2147484270" r:id="rId12"/>
    <p:sldLayoutId id="2147484271" r:id="rId13"/>
    <p:sldLayoutId id="2147484272" r:id="rId14"/>
    <p:sldLayoutId id="2147484273" r:id="rId15"/>
    <p:sldLayoutId id="2147484275" r:id="rId16"/>
    <p:sldLayoutId id="2147484276" r:id="rId17"/>
    <p:sldLayoutId id="2147484277" r:id="rId18"/>
    <p:sldLayoutId id="2147484314" r:id="rId19"/>
    <p:sldLayoutId id="214748436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492443"/>
            <a:ext cx="10972800" cy="1143000"/>
          </a:xfrm>
          <a:prstGeom prst="rect">
            <a:avLst/>
          </a:prstGeom>
        </p:spPr>
        <p:txBody>
          <a:bodyPr vert="horz" lIns="91352" tIns="45676" rIns="91352" bIns="45676"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352" tIns="45676" rIns="91352" bIns="4567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2510355" y="4"/>
            <a:ext cx="10703353" cy="451223"/>
          </a:xfrm>
          <a:prstGeom prst="rect">
            <a:avLst/>
          </a:prstGeom>
        </p:spPr>
        <p:txBody>
          <a:bodyPr wrap="square" lIns="121803" tIns="60901" rIns="121803" bIns="60901">
            <a:spAutoFit/>
          </a:bodyPr>
          <a:lstStyle/>
          <a:p>
            <a:r>
              <a:rPr lang="en-US" sz="2133" kern="1200" dirty="0">
                <a:solidFill>
                  <a:schemeClr val="tx1"/>
                </a:solidFill>
                <a:latin typeface="+mn-lt"/>
                <a:ea typeface="+mn-ea"/>
                <a:cs typeface="+mn-cs"/>
              </a:rPr>
              <a:t>San Antonio Breast Cancer Symposium, December 5-9, 2017</a:t>
            </a:r>
            <a:endParaRPr lang="en-US" sz="2133" dirty="0"/>
          </a:p>
        </p:txBody>
      </p:sp>
      <p:sp>
        <p:nvSpPr>
          <p:cNvPr id="8" name="Rectangle 7"/>
          <p:cNvSpPr/>
          <p:nvPr userDrawn="1"/>
        </p:nvSpPr>
        <p:spPr>
          <a:xfrm>
            <a:off x="352797" y="6488735"/>
            <a:ext cx="13312123" cy="369213"/>
          </a:xfrm>
          <a:prstGeom prst="rect">
            <a:avLst/>
          </a:prstGeom>
        </p:spPr>
        <p:txBody>
          <a:bodyPr wrap="square" lIns="121803" tIns="60901" rIns="121803" bIns="60901">
            <a:spAutoFit/>
          </a:bodyPr>
          <a:lstStyle/>
          <a:p>
            <a:r>
              <a:rPr lang="en-US" sz="1600" dirty="0"/>
              <a:t>This presentation is the intellectual property of the presenter.  Contact </a:t>
            </a:r>
            <a:r>
              <a:rPr lang="en-US" sz="1600" dirty="0" err="1"/>
              <a:t>hope.rugo@ucsf.edu</a:t>
            </a:r>
            <a:r>
              <a:rPr lang="en-US" sz="1600" dirty="0"/>
              <a:t> for permission to reprint and/or distribute.</a:t>
            </a:r>
          </a:p>
        </p:txBody>
      </p:sp>
    </p:spTree>
    <p:extLst>
      <p:ext uri="{BB962C8B-B14F-4D97-AF65-F5344CB8AC3E}">
        <p14:creationId xmlns:p14="http://schemas.microsoft.com/office/powerpoint/2010/main" val="2895006226"/>
      </p:ext>
    </p:extLst>
  </p:cSld>
  <p:clrMap bg1="lt1" tx1="dk1" bg2="lt2" tx2="dk2" accent1="accent1" accent2="accent2" accent3="accent3" accent4="accent4" accent5="accent5" accent6="accent6" hlink="hlink" folHlink="folHlink"/>
  <p:sldLayoutIdLst>
    <p:sldLayoutId id="2147484546" r:id="rId1"/>
    <p:sldLayoutId id="2147484547" r:id="rId2"/>
    <p:sldLayoutId id="2147484548" r:id="rId3"/>
    <p:sldLayoutId id="2147484549" r:id="rId4"/>
    <p:sldLayoutId id="2147484550" r:id="rId5"/>
    <p:sldLayoutId id="2147484551" r:id="rId6"/>
    <p:sldLayoutId id="2147484552" r:id="rId7"/>
    <p:sldLayoutId id="2147484553" r:id="rId8"/>
    <p:sldLayoutId id="2147484554" r:id="rId9"/>
    <p:sldLayoutId id="2147484555" r:id="rId10"/>
    <p:sldLayoutId id="2147484556" r:id="rId11"/>
    <p:sldLayoutId id="2147484557" r:id="rId12"/>
    <p:sldLayoutId id="2147484558" r:id="rId13"/>
    <p:sldLayoutId id="2147484559" r:id="rId14"/>
  </p:sldLayoutIdLst>
  <p:hf sldNum="0" hdr="0" ftr="0" dt="0"/>
  <p:txStyles>
    <p:titleStyle>
      <a:lvl1pPr algn="ctr" defTabSz="608867" rtl="0" eaLnBrk="1" latinLnBrk="0" hangingPunct="1">
        <a:spcBef>
          <a:spcPct val="0"/>
        </a:spcBef>
        <a:buNone/>
        <a:defRPr sz="5867" kern="1200">
          <a:solidFill>
            <a:schemeClr val="tx1"/>
          </a:solidFill>
          <a:latin typeface="+mj-lt"/>
          <a:ea typeface="+mj-ea"/>
          <a:cs typeface="+mj-cs"/>
        </a:defRPr>
      </a:lvl1pPr>
    </p:titleStyle>
    <p:bodyStyle>
      <a:lvl1pPr marL="456651" indent="-456651" algn="l" defTabSz="608867" rtl="0" eaLnBrk="1" latinLnBrk="0" hangingPunct="1">
        <a:spcBef>
          <a:spcPct val="20000"/>
        </a:spcBef>
        <a:buFont typeface="Arial"/>
        <a:buChar char="•"/>
        <a:defRPr sz="4267" kern="1200">
          <a:solidFill>
            <a:schemeClr val="tx1"/>
          </a:solidFill>
          <a:latin typeface="+mn-lt"/>
          <a:ea typeface="+mn-ea"/>
          <a:cs typeface="+mn-cs"/>
        </a:defRPr>
      </a:lvl1pPr>
      <a:lvl2pPr marL="989494" indent="-380570" algn="l" defTabSz="608867" rtl="0" eaLnBrk="1" latinLnBrk="0" hangingPunct="1">
        <a:spcBef>
          <a:spcPct val="20000"/>
        </a:spcBef>
        <a:buFont typeface="Arial"/>
        <a:buChar char="–"/>
        <a:defRPr sz="3733" kern="1200">
          <a:solidFill>
            <a:schemeClr val="tx1"/>
          </a:solidFill>
          <a:latin typeface="+mn-lt"/>
          <a:ea typeface="+mn-ea"/>
          <a:cs typeface="+mn-cs"/>
        </a:defRPr>
      </a:lvl2pPr>
      <a:lvl3pPr marL="1522253" indent="-304432" algn="l" defTabSz="608867" rtl="0" eaLnBrk="1" latinLnBrk="0" hangingPunct="1">
        <a:spcBef>
          <a:spcPct val="20000"/>
        </a:spcBef>
        <a:buFont typeface="Arial"/>
        <a:buChar char="•"/>
        <a:defRPr sz="3200" kern="1200">
          <a:solidFill>
            <a:schemeClr val="tx1"/>
          </a:solidFill>
          <a:latin typeface="+mn-lt"/>
          <a:ea typeface="+mn-ea"/>
          <a:cs typeface="+mn-cs"/>
        </a:defRPr>
      </a:lvl3pPr>
      <a:lvl4pPr marL="2131147" indent="-304432" algn="l" defTabSz="608867" rtl="0" eaLnBrk="1" latinLnBrk="0" hangingPunct="1">
        <a:spcBef>
          <a:spcPct val="20000"/>
        </a:spcBef>
        <a:buFont typeface="Arial"/>
        <a:buChar char="–"/>
        <a:defRPr sz="2667" kern="1200">
          <a:solidFill>
            <a:schemeClr val="tx1"/>
          </a:solidFill>
          <a:latin typeface="+mn-lt"/>
          <a:ea typeface="+mn-ea"/>
          <a:cs typeface="+mn-cs"/>
        </a:defRPr>
      </a:lvl4pPr>
      <a:lvl5pPr marL="2740070" indent="-304432" algn="l" defTabSz="608867" rtl="0" eaLnBrk="1" latinLnBrk="0" hangingPunct="1">
        <a:spcBef>
          <a:spcPct val="20000"/>
        </a:spcBef>
        <a:buFont typeface="Arial"/>
        <a:buChar char="»"/>
        <a:defRPr sz="2667" kern="1200">
          <a:solidFill>
            <a:schemeClr val="tx1"/>
          </a:solidFill>
          <a:latin typeface="+mn-lt"/>
          <a:ea typeface="+mn-ea"/>
          <a:cs typeface="+mn-cs"/>
        </a:defRPr>
      </a:lvl5pPr>
      <a:lvl6pPr marL="3348936" indent="-304432" algn="l" defTabSz="608867" rtl="0" eaLnBrk="1" latinLnBrk="0" hangingPunct="1">
        <a:spcBef>
          <a:spcPct val="20000"/>
        </a:spcBef>
        <a:buFont typeface="Arial"/>
        <a:buChar char="•"/>
        <a:defRPr sz="2667" kern="1200">
          <a:solidFill>
            <a:schemeClr val="tx1"/>
          </a:solidFill>
          <a:latin typeface="+mn-lt"/>
          <a:ea typeface="+mn-ea"/>
          <a:cs typeface="+mn-cs"/>
        </a:defRPr>
      </a:lvl6pPr>
      <a:lvl7pPr marL="3957861" indent="-304432" algn="l" defTabSz="608867" rtl="0" eaLnBrk="1" latinLnBrk="0" hangingPunct="1">
        <a:spcBef>
          <a:spcPct val="20000"/>
        </a:spcBef>
        <a:buFont typeface="Arial"/>
        <a:buChar char="•"/>
        <a:defRPr sz="2667" kern="1200">
          <a:solidFill>
            <a:schemeClr val="tx1"/>
          </a:solidFill>
          <a:latin typeface="+mn-lt"/>
          <a:ea typeface="+mn-ea"/>
          <a:cs typeface="+mn-cs"/>
        </a:defRPr>
      </a:lvl7pPr>
      <a:lvl8pPr marL="4566756" indent="-304432" algn="l" defTabSz="608867" rtl="0" eaLnBrk="1" latinLnBrk="0" hangingPunct="1">
        <a:spcBef>
          <a:spcPct val="20000"/>
        </a:spcBef>
        <a:buFont typeface="Arial"/>
        <a:buChar char="•"/>
        <a:defRPr sz="2667" kern="1200">
          <a:solidFill>
            <a:schemeClr val="tx1"/>
          </a:solidFill>
          <a:latin typeface="+mn-lt"/>
          <a:ea typeface="+mn-ea"/>
          <a:cs typeface="+mn-cs"/>
        </a:defRPr>
      </a:lvl8pPr>
      <a:lvl9pPr marL="5175651" indent="-304432" algn="l" defTabSz="608867"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8867" rtl="0" eaLnBrk="1" latinLnBrk="0" hangingPunct="1">
        <a:defRPr sz="2400" kern="1200">
          <a:solidFill>
            <a:schemeClr val="tx1"/>
          </a:solidFill>
          <a:latin typeface="+mn-lt"/>
          <a:ea typeface="+mn-ea"/>
          <a:cs typeface="+mn-cs"/>
        </a:defRPr>
      </a:lvl1pPr>
      <a:lvl2pPr marL="608867" algn="l" defTabSz="608867" rtl="0" eaLnBrk="1" latinLnBrk="0" hangingPunct="1">
        <a:defRPr sz="2400" kern="1200">
          <a:solidFill>
            <a:schemeClr val="tx1"/>
          </a:solidFill>
          <a:latin typeface="+mn-lt"/>
          <a:ea typeface="+mn-ea"/>
          <a:cs typeface="+mn-cs"/>
        </a:defRPr>
      </a:lvl2pPr>
      <a:lvl3pPr marL="1217820" algn="l" defTabSz="608867" rtl="0" eaLnBrk="1" latinLnBrk="0" hangingPunct="1">
        <a:defRPr sz="2400" kern="1200">
          <a:solidFill>
            <a:schemeClr val="tx1"/>
          </a:solidFill>
          <a:latin typeface="+mn-lt"/>
          <a:ea typeface="+mn-ea"/>
          <a:cs typeface="+mn-cs"/>
        </a:defRPr>
      </a:lvl3pPr>
      <a:lvl4pPr marL="1826714" algn="l" defTabSz="608867" rtl="0" eaLnBrk="1" latinLnBrk="0" hangingPunct="1">
        <a:defRPr sz="2400" kern="1200">
          <a:solidFill>
            <a:schemeClr val="tx1"/>
          </a:solidFill>
          <a:latin typeface="+mn-lt"/>
          <a:ea typeface="+mn-ea"/>
          <a:cs typeface="+mn-cs"/>
        </a:defRPr>
      </a:lvl4pPr>
      <a:lvl5pPr marL="2435638" algn="l" defTabSz="608867" rtl="0" eaLnBrk="1" latinLnBrk="0" hangingPunct="1">
        <a:defRPr sz="2400" kern="1200">
          <a:solidFill>
            <a:schemeClr val="tx1"/>
          </a:solidFill>
          <a:latin typeface="+mn-lt"/>
          <a:ea typeface="+mn-ea"/>
          <a:cs typeface="+mn-cs"/>
        </a:defRPr>
      </a:lvl5pPr>
      <a:lvl6pPr marL="3044504" algn="l" defTabSz="608867" rtl="0" eaLnBrk="1" latinLnBrk="0" hangingPunct="1">
        <a:defRPr sz="2400" kern="1200">
          <a:solidFill>
            <a:schemeClr val="tx1"/>
          </a:solidFill>
          <a:latin typeface="+mn-lt"/>
          <a:ea typeface="+mn-ea"/>
          <a:cs typeface="+mn-cs"/>
        </a:defRPr>
      </a:lvl6pPr>
      <a:lvl7pPr marL="3653371" algn="l" defTabSz="608867" rtl="0" eaLnBrk="1" latinLnBrk="0" hangingPunct="1">
        <a:defRPr sz="2400" kern="1200">
          <a:solidFill>
            <a:schemeClr val="tx1"/>
          </a:solidFill>
          <a:latin typeface="+mn-lt"/>
          <a:ea typeface="+mn-ea"/>
          <a:cs typeface="+mn-cs"/>
        </a:defRPr>
      </a:lvl7pPr>
      <a:lvl8pPr marL="4262293" algn="l" defTabSz="608867" rtl="0" eaLnBrk="1" latinLnBrk="0" hangingPunct="1">
        <a:defRPr sz="2400" kern="1200">
          <a:solidFill>
            <a:schemeClr val="tx1"/>
          </a:solidFill>
          <a:latin typeface="+mn-lt"/>
          <a:ea typeface="+mn-ea"/>
          <a:cs typeface="+mn-cs"/>
        </a:defRPr>
      </a:lvl8pPr>
      <a:lvl9pPr marL="4871200" algn="l" defTabSz="608867"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2/16/22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23074214"/>
      </p:ext>
    </p:extLst>
  </p:cSld>
  <p:clrMap bg1="lt1" tx1="dk1" bg2="lt2" tx2="dk2" accent1="accent1" accent2="accent2" accent3="accent3" accent4="accent4" accent5="accent5" accent6="accent6" hlink="hlink" folHlink="folHlink"/>
  <p:sldLayoutIdLst>
    <p:sldLayoutId id="2147484576" r:id="rId1"/>
    <p:sldLayoutId id="2147484577" r:id="rId2"/>
    <p:sldLayoutId id="2147484578" r:id="rId3"/>
    <p:sldLayoutId id="2147484579" r:id="rId4"/>
    <p:sldLayoutId id="2147484580" r:id="rId5"/>
    <p:sldLayoutId id="2147484581" r:id="rId6"/>
    <p:sldLayoutId id="2147484582" r:id="rId7"/>
    <p:sldLayoutId id="2147484583" r:id="rId8"/>
    <p:sldLayoutId id="2147484584" r:id="rId9"/>
    <p:sldLayoutId id="2147484585" r:id="rId10"/>
    <p:sldLayoutId id="2147484586" r:id="rId11"/>
    <p:sldLayoutId id="2147484573" r:id="rId12"/>
    <p:sldLayoutId id="2147484574" r:id="rId13"/>
    <p:sldLayoutId id="2147484587" r:id="rId14"/>
    <p:sldLayoutId id="2147484374" r:id="rId15"/>
    <p:sldLayoutId id="2147484375" r:id="rId1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304800" y="6356352"/>
            <a:ext cx="9997440" cy="365125"/>
          </a:xfrm>
          <a:prstGeom prst="rect">
            <a:avLst/>
          </a:prstGeom>
        </p:spPr>
        <p:txBody>
          <a:bodyPr vert="horz" lIns="45691" tIns="45691" rIns="91382" bIns="45691" rtlCol="0" anchor="b"/>
          <a:lstStyle>
            <a:lvl1pPr algn="l">
              <a:defRPr sz="1067">
                <a:solidFill>
                  <a:schemeClr val="tx1"/>
                </a:solidFill>
                <a:latin typeface="Arial" panose="020B0604020202020204" pitchFamily="34" charset="0"/>
                <a:cs typeface="Arial" panose="020B0604020202020204" pitchFamily="34" charset="0"/>
              </a:defRPr>
            </a:lvl1pPr>
          </a:lstStyle>
          <a:p>
            <a:pPr defTabSz="1218300">
              <a:buClrTx/>
            </a:pPr>
            <a:endParaRPr lang="en-US" kern="1200" dirty="0">
              <a:solidFill>
                <a:srgbClr val="000000"/>
              </a:solidFill>
              <a:ea typeface="+mn-ea"/>
            </a:endParaRPr>
          </a:p>
        </p:txBody>
      </p:sp>
      <p:pic>
        <p:nvPicPr>
          <p:cNvPr id="9" name="Picture 8" descr="PeerView.com-RGB@2x.png"/>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225021" y="6366691"/>
            <a:ext cx="1865376" cy="487680"/>
          </a:xfrm>
          <a:prstGeom prst="rect">
            <a:avLst/>
          </a:prstGeom>
        </p:spPr>
      </p:pic>
      <p:sp>
        <p:nvSpPr>
          <p:cNvPr id="6" name="Text Placeholder 3"/>
          <p:cNvSpPr>
            <a:spLocks noGrp="1"/>
          </p:cNvSpPr>
          <p:nvPr>
            <p:ph type="body" idx="1"/>
          </p:nvPr>
        </p:nvSpPr>
        <p:spPr>
          <a:xfrm>
            <a:off x="304800" y="1382975"/>
            <a:ext cx="11582400" cy="4720188"/>
          </a:xfrm>
          <a:prstGeom prst="rect">
            <a:avLst/>
          </a:prstGeom>
        </p:spPr>
        <p:txBody>
          <a:bodyPr vert="horz" lIns="91382" tIns="45691" rIns="91382" bIns="45691" rtlCol="0">
            <a:noAutofit/>
          </a:bodyPr>
          <a:lstStyle/>
          <a:p>
            <a:pPr lvl="0"/>
            <a:endParaRPr lang="en-US" dirty="0"/>
          </a:p>
        </p:txBody>
      </p:sp>
      <p:sp>
        <p:nvSpPr>
          <p:cNvPr id="8" name="Title Placeholder 1"/>
          <p:cNvSpPr>
            <a:spLocks noGrp="1"/>
          </p:cNvSpPr>
          <p:nvPr>
            <p:ph type="title"/>
          </p:nvPr>
        </p:nvSpPr>
        <p:spPr>
          <a:xfrm>
            <a:off x="121920" y="101765"/>
            <a:ext cx="11948160" cy="868363"/>
          </a:xfrm>
          <a:prstGeom prst="rect">
            <a:avLst/>
          </a:prstGeom>
        </p:spPr>
        <p:txBody>
          <a:bodyPr vert="horz" lIns="91382" tIns="45691" rIns="91382" bIns="45691" rtlCol="0" anchor="ctr">
            <a:noAutofit/>
          </a:bodyPr>
          <a:lstStyle/>
          <a:p>
            <a:r>
              <a:rPr lang="en-US" dirty="0"/>
              <a:t>Click to edit Master title style</a:t>
            </a:r>
          </a:p>
        </p:txBody>
      </p:sp>
    </p:spTree>
    <p:extLst>
      <p:ext uri="{BB962C8B-B14F-4D97-AF65-F5344CB8AC3E}">
        <p14:creationId xmlns:p14="http://schemas.microsoft.com/office/powerpoint/2010/main" val="1862800001"/>
      </p:ext>
    </p:extLst>
  </p:cSld>
  <p:clrMap bg1="lt1" tx1="dk1" bg2="lt2" tx2="dk2" accent1="accent1" accent2="accent2" accent3="accent3" accent4="accent4" accent5="accent5" accent6="accent6" hlink="hlink" folHlink="folHlink"/>
  <p:sldLayoutIdLst>
    <p:sldLayoutId id="2147484317" r:id="rId1"/>
    <p:sldLayoutId id="2147484318" r:id="rId2"/>
    <p:sldLayoutId id="2147484319" r:id="rId3"/>
    <p:sldLayoutId id="2147484320" r:id="rId4"/>
    <p:sldLayoutId id="2147484321" r:id="rId5"/>
    <p:sldLayoutId id="2147484322" r:id="rId6"/>
    <p:sldLayoutId id="2147484323" r:id="rId7"/>
    <p:sldLayoutId id="2147484324" r:id="rId8"/>
    <p:sldLayoutId id="2147484325" r:id="rId9"/>
    <p:sldLayoutId id="2147484326" r:id="rId10"/>
    <p:sldLayoutId id="2147484327" r:id="rId11"/>
    <p:sldLayoutId id="2147484328" r:id="rId12"/>
    <p:sldLayoutId id="2147484329" r:id="rId13"/>
    <p:sldLayoutId id="2147484334" r:id="rId14"/>
    <p:sldLayoutId id="2147484335" r:id="rId15"/>
    <p:sldLayoutId id="2147484340" r:id="rId16"/>
    <p:sldLayoutId id="2147484341" r:id="rId17"/>
  </p:sldLayoutIdLst>
  <p:txStyles>
    <p:titleStyle>
      <a:lvl1pPr algn="ctr" defTabSz="1218300" rtl="0" eaLnBrk="1" latinLnBrk="0" hangingPunct="1">
        <a:spcBef>
          <a:spcPct val="0"/>
        </a:spcBef>
        <a:buNone/>
        <a:defRPr sz="3200" b="1" kern="1200"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218300" rtl="0" eaLnBrk="1" latinLnBrk="0" hangingPunct="1">
        <a:spcBef>
          <a:spcPts val="0"/>
        </a:spcBef>
        <a:spcAft>
          <a:spcPts val="800"/>
        </a:spcAft>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1066000" indent="-456843"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1675141" marR="0" indent="-456843" algn="l" defTabSz="1218300" rtl="0" eaLnBrk="1" fontAlgn="auto" latinLnBrk="0" hangingPunct="1">
        <a:lnSpc>
          <a:spcPct val="100000"/>
        </a:lnSpc>
        <a:spcBef>
          <a:spcPts val="0"/>
        </a:spcBef>
        <a:spcAft>
          <a:spcPts val="800"/>
        </a:spcAft>
        <a:buClrTx/>
        <a:buSzPct val="70000"/>
        <a:buFont typeface="Wingdings 2" panose="05020102010507070707" pitchFamily="18" charset="2"/>
        <a:buChar char="®"/>
        <a:tabLst/>
        <a:defRPr sz="3200" kern="1200">
          <a:solidFill>
            <a:schemeClr val="tx1"/>
          </a:solidFill>
          <a:latin typeface="Arial" panose="020B0604020202020204" pitchFamily="34" charset="0"/>
          <a:ea typeface="+mn-ea"/>
          <a:cs typeface="Arial" panose="020B0604020202020204" pitchFamily="34" charset="0"/>
        </a:defRPr>
      </a:lvl3pPr>
      <a:lvl4pPr marL="2132000" indent="-304560"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2741158" indent="-304560"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335028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5944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6858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7772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8300" rtl="0" eaLnBrk="1" latinLnBrk="0" hangingPunct="1">
        <a:defRPr sz="2400" kern="1200">
          <a:solidFill>
            <a:schemeClr val="tx1"/>
          </a:solidFill>
          <a:latin typeface="+mn-lt"/>
          <a:ea typeface="+mn-ea"/>
          <a:cs typeface="+mn-cs"/>
        </a:defRPr>
      </a:lvl1pPr>
      <a:lvl2pPr marL="609123" algn="l" defTabSz="1218300" rtl="0" eaLnBrk="1" latinLnBrk="0" hangingPunct="1">
        <a:defRPr sz="2400" kern="1200">
          <a:solidFill>
            <a:schemeClr val="tx1"/>
          </a:solidFill>
          <a:latin typeface="+mn-lt"/>
          <a:ea typeface="+mn-ea"/>
          <a:cs typeface="+mn-cs"/>
        </a:defRPr>
      </a:lvl2pPr>
      <a:lvl3pPr marL="1218300" algn="l" defTabSz="1218300" rtl="0" eaLnBrk="1" latinLnBrk="0" hangingPunct="1">
        <a:defRPr sz="2400" kern="1200">
          <a:solidFill>
            <a:schemeClr val="tx1"/>
          </a:solidFill>
          <a:latin typeface="+mn-lt"/>
          <a:ea typeface="+mn-ea"/>
          <a:cs typeface="+mn-cs"/>
        </a:defRPr>
      </a:lvl3pPr>
      <a:lvl4pPr marL="1827440" algn="l" defTabSz="1218300" rtl="0" eaLnBrk="1" latinLnBrk="0" hangingPunct="1">
        <a:defRPr sz="2400" kern="1200">
          <a:solidFill>
            <a:schemeClr val="tx1"/>
          </a:solidFill>
          <a:latin typeface="+mn-lt"/>
          <a:ea typeface="+mn-ea"/>
          <a:cs typeface="+mn-cs"/>
        </a:defRPr>
      </a:lvl4pPr>
      <a:lvl5pPr marL="2436598" algn="l" defTabSz="1218300" rtl="0" eaLnBrk="1" latinLnBrk="0" hangingPunct="1">
        <a:defRPr sz="2400" kern="1200">
          <a:solidFill>
            <a:schemeClr val="tx1"/>
          </a:solidFill>
          <a:latin typeface="+mn-lt"/>
          <a:ea typeface="+mn-ea"/>
          <a:cs typeface="+mn-cs"/>
        </a:defRPr>
      </a:lvl5pPr>
      <a:lvl6pPr marL="3045720" algn="l" defTabSz="1218300" rtl="0" eaLnBrk="1" latinLnBrk="0" hangingPunct="1">
        <a:defRPr sz="2400" kern="1200">
          <a:solidFill>
            <a:schemeClr val="tx1"/>
          </a:solidFill>
          <a:latin typeface="+mn-lt"/>
          <a:ea typeface="+mn-ea"/>
          <a:cs typeface="+mn-cs"/>
        </a:defRPr>
      </a:lvl6pPr>
      <a:lvl7pPr marL="3654843" algn="l" defTabSz="1218300" rtl="0" eaLnBrk="1" latinLnBrk="0" hangingPunct="1">
        <a:defRPr sz="2400" kern="1200">
          <a:solidFill>
            <a:schemeClr val="tx1"/>
          </a:solidFill>
          <a:latin typeface="+mn-lt"/>
          <a:ea typeface="+mn-ea"/>
          <a:cs typeface="+mn-cs"/>
        </a:defRPr>
      </a:lvl7pPr>
      <a:lvl8pPr marL="4264000" algn="l" defTabSz="1218300" rtl="0" eaLnBrk="1" latinLnBrk="0" hangingPunct="1">
        <a:defRPr sz="2400" kern="1200">
          <a:solidFill>
            <a:schemeClr val="tx1"/>
          </a:solidFill>
          <a:latin typeface="+mn-lt"/>
          <a:ea typeface="+mn-ea"/>
          <a:cs typeface="+mn-cs"/>
        </a:defRPr>
      </a:lvl8pPr>
      <a:lvl9pPr marL="4873141" algn="l" defTabSz="12183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304800" y="6356352"/>
            <a:ext cx="9997440" cy="365125"/>
          </a:xfrm>
          <a:prstGeom prst="rect">
            <a:avLst/>
          </a:prstGeom>
        </p:spPr>
        <p:txBody>
          <a:bodyPr vert="horz" lIns="45719" tIns="45719" rIns="91438" bIns="45719"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US" dirty="0">
              <a:solidFill>
                <a:srgbClr val="000000"/>
              </a:solidFill>
            </a:endParaRPr>
          </a:p>
        </p:txBody>
      </p:sp>
      <p:pic>
        <p:nvPicPr>
          <p:cNvPr id="9" name="Picture 8" descr="PeerView.com-RGB@2x.png"/>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225021" y="6366691"/>
            <a:ext cx="1865376" cy="487680"/>
          </a:xfrm>
          <a:prstGeom prst="rect">
            <a:avLst/>
          </a:prstGeom>
        </p:spPr>
      </p:pic>
      <p:sp>
        <p:nvSpPr>
          <p:cNvPr id="6" name="Text Placeholder 3"/>
          <p:cNvSpPr>
            <a:spLocks noGrp="1"/>
          </p:cNvSpPr>
          <p:nvPr>
            <p:ph type="body" idx="1"/>
          </p:nvPr>
        </p:nvSpPr>
        <p:spPr>
          <a:xfrm>
            <a:off x="304800" y="1382974"/>
            <a:ext cx="11582400" cy="4720188"/>
          </a:xfrm>
          <a:prstGeom prst="rect">
            <a:avLst/>
          </a:prstGeom>
        </p:spPr>
        <p:txBody>
          <a:bodyPr vert="horz" lIns="91438" tIns="45719" rIns="91438" bIns="45719" rtlCol="0">
            <a:noAutofit/>
          </a:bodyPr>
          <a:lstStyle/>
          <a:p>
            <a:pPr lvl="0"/>
            <a:endParaRPr lang="en-US" dirty="0"/>
          </a:p>
        </p:txBody>
      </p:sp>
      <p:sp>
        <p:nvSpPr>
          <p:cNvPr id="8" name="Title Placeholder 1"/>
          <p:cNvSpPr>
            <a:spLocks noGrp="1"/>
          </p:cNvSpPr>
          <p:nvPr>
            <p:ph type="title"/>
          </p:nvPr>
        </p:nvSpPr>
        <p:spPr>
          <a:xfrm>
            <a:off x="121920" y="101763"/>
            <a:ext cx="11948160" cy="868363"/>
          </a:xfrm>
          <a:prstGeom prst="rect">
            <a:avLst/>
          </a:prstGeom>
        </p:spPr>
        <p:txBody>
          <a:bodyPr vert="horz" lIns="91438" tIns="45719" rIns="91438" bIns="45719" rtlCol="0" anchor="ctr">
            <a:noAutofit/>
          </a:bodyPr>
          <a:lstStyle/>
          <a:p>
            <a:r>
              <a:rPr lang="en-US" dirty="0"/>
              <a:t>Click to edit Master title style</a:t>
            </a:r>
          </a:p>
        </p:txBody>
      </p:sp>
    </p:spTree>
    <p:extLst>
      <p:ext uri="{BB962C8B-B14F-4D97-AF65-F5344CB8AC3E}">
        <p14:creationId xmlns:p14="http://schemas.microsoft.com/office/powerpoint/2010/main" val="4087405135"/>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7" r:id="rId12"/>
    <p:sldLayoutId id="2147484358" r:id="rId13"/>
    <p:sldLayoutId id="2147484456" r:id="rId14"/>
    <p:sldLayoutId id="2147484457" r:id="rId15"/>
    <p:sldLayoutId id="2147484470" r:id="rId16"/>
  </p:sldLayoutIdLst>
  <p:txStyles>
    <p:titleStyle>
      <a:lvl1pPr algn="ctr" defTabSz="1219140" rtl="0" eaLnBrk="1" latinLnBrk="0" hangingPunct="1">
        <a:spcBef>
          <a:spcPct val="0"/>
        </a:spcBef>
        <a:buNone/>
        <a:defRPr sz="3200" b="1" kern="1200"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219140" rtl="0" eaLnBrk="1" latinLnBrk="0" hangingPunct="1">
        <a:spcBef>
          <a:spcPts val="0"/>
        </a:spcBef>
        <a:spcAft>
          <a:spcPts val="800"/>
        </a:spcAft>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1066747" indent="-457178" algn="l" defTabSz="121914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1676317" marR="0" indent="-457178" algn="l" defTabSz="1219140" rtl="0" eaLnBrk="1" fontAlgn="auto" latinLnBrk="0" hangingPunct="1">
        <a:lnSpc>
          <a:spcPct val="100000"/>
        </a:lnSpc>
        <a:spcBef>
          <a:spcPts val="0"/>
        </a:spcBef>
        <a:spcAft>
          <a:spcPts val="800"/>
        </a:spcAft>
        <a:buClrTx/>
        <a:buSzPct val="70000"/>
        <a:buFont typeface="Wingdings 2" panose="05020102010507070707" pitchFamily="18" charset="2"/>
        <a:buChar char="®"/>
        <a:tabLst/>
        <a:defRPr sz="3200" kern="1200">
          <a:solidFill>
            <a:schemeClr val="tx1"/>
          </a:solidFill>
          <a:latin typeface="Arial" panose="020B0604020202020204" pitchFamily="34" charset="0"/>
          <a:ea typeface="+mn-ea"/>
          <a:cs typeface="Arial" panose="020B0604020202020204" pitchFamily="34" charset="0"/>
        </a:defRPr>
      </a:lvl3pPr>
      <a:lvl4pPr marL="2133493" indent="-304784" algn="l" defTabSz="121914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2743062" indent="-304784" algn="l" defTabSz="121914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335263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304800" y="6356352"/>
            <a:ext cx="9997440" cy="365125"/>
          </a:xfrm>
          <a:prstGeom prst="rect">
            <a:avLst/>
          </a:prstGeom>
        </p:spPr>
        <p:txBody>
          <a:bodyPr vert="horz" lIns="45691" tIns="45691" rIns="91382" bIns="45691" rtlCol="0" anchor="b"/>
          <a:lstStyle>
            <a:lvl1pPr algn="l">
              <a:defRPr sz="1067">
                <a:solidFill>
                  <a:schemeClr val="tx1"/>
                </a:solidFill>
                <a:latin typeface="Arial" panose="020B0604020202020204" pitchFamily="34" charset="0"/>
                <a:cs typeface="Arial" panose="020B0604020202020204" pitchFamily="34" charset="0"/>
              </a:defRPr>
            </a:lvl1pPr>
          </a:lstStyle>
          <a:p>
            <a:pPr defTabSz="1218300">
              <a:buClrTx/>
            </a:pPr>
            <a:endParaRPr lang="en-US" kern="1200" dirty="0">
              <a:solidFill>
                <a:srgbClr val="000000"/>
              </a:solidFill>
              <a:ea typeface="+mn-ea"/>
            </a:endParaRPr>
          </a:p>
        </p:txBody>
      </p:sp>
      <p:pic>
        <p:nvPicPr>
          <p:cNvPr id="9" name="Picture 8" descr="PeerView.com-RGB@2x.png"/>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225021" y="6366691"/>
            <a:ext cx="1865376" cy="487680"/>
          </a:xfrm>
          <a:prstGeom prst="rect">
            <a:avLst/>
          </a:prstGeom>
        </p:spPr>
      </p:pic>
      <p:sp>
        <p:nvSpPr>
          <p:cNvPr id="6" name="Text Placeholder 3"/>
          <p:cNvSpPr>
            <a:spLocks noGrp="1"/>
          </p:cNvSpPr>
          <p:nvPr>
            <p:ph type="body" idx="1"/>
          </p:nvPr>
        </p:nvSpPr>
        <p:spPr>
          <a:xfrm>
            <a:off x="304800" y="1382975"/>
            <a:ext cx="11582400" cy="4720188"/>
          </a:xfrm>
          <a:prstGeom prst="rect">
            <a:avLst/>
          </a:prstGeom>
        </p:spPr>
        <p:txBody>
          <a:bodyPr vert="horz" lIns="91382" tIns="45691" rIns="91382" bIns="45691" rtlCol="0">
            <a:noAutofit/>
          </a:bodyPr>
          <a:lstStyle/>
          <a:p>
            <a:pPr lvl="0"/>
            <a:endParaRPr lang="en-US" dirty="0"/>
          </a:p>
        </p:txBody>
      </p:sp>
      <p:sp>
        <p:nvSpPr>
          <p:cNvPr id="8" name="Title Placeholder 1"/>
          <p:cNvSpPr>
            <a:spLocks noGrp="1"/>
          </p:cNvSpPr>
          <p:nvPr>
            <p:ph type="title"/>
          </p:nvPr>
        </p:nvSpPr>
        <p:spPr>
          <a:xfrm>
            <a:off x="121920" y="101765"/>
            <a:ext cx="11948160" cy="868363"/>
          </a:xfrm>
          <a:prstGeom prst="rect">
            <a:avLst/>
          </a:prstGeom>
        </p:spPr>
        <p:txBody>
          <a:bodyPr vert="horz" lIns="91382" tIns="45691" rIns="91382" bIns="45691" rtlCol="0" anchor="ctr">
            <a:noAutofit/>
          </a:bodyPr>
          <a:lstStyle/>
          <a:p>
            <a:r>
              <a:rPr lang="en-US" dirty="0"/>
              <a:t>Click to edit Master title style</a:t>
            </a:r>
          </a:p>
        </p:txBody>
      </p:sp>
    </p:spTree>
    <p:extLst>
      <p:ext uri="{BB962C8B-B14F-4D97-AF65-F5344CB8AC3E}">
        <p14:creationId xmlns:p14="http://schemas.microsoft.com/office/powerpoint/2010/main" val="64803987"/>
      </p:ext>
    </p:extLst>
  </p:cSld>
  <p:clrMap bg1="lt1" tx1="dk1" bg2="lt2" tx2="dk2" accent1="accent1" accent2="accent2" accent3="accent3" accent4="accent4" accent5="accent5" accent6="accent6" hlink="hlink" folHlink="folHlink"/>
  <p:sldLayoutIdLst>
    <p:sldLayoutId id="2147484437" r:id="rId1"/>
    <p:sldLayoutId id="2147484438" r:id="rId2"/>
    <p:sldLayoutId id="2147484439" r:id="rId3"/>
    <p:sldLayoutId id="2147484440" r:id="rId4"/>
    <p:sldLayoutId id="2147484441" r:id="rId5"/>
    <p:sldLayoutId id="2147484442" r:id="rId6"/>
    <p:sldLayoutId id="2147484443" r:id="rId7"/>
    <p:sldLayoutId id="2147484444" r:id="rId8"/>
    <p:sldLayoutId id="2147484445" r:id="rId9"/>
    <p:sldLayoutId id="2147484446" r:id="rId10"/>
    <p:sldLayoutId id="2147484447" r:id="rId11"/>
    <p:sldLayoutId id="2147484448" r:id="rId12"/>
    <p:sldLayoutId id="2147484449" r:id="rId13"/>
    <p:sldLayoutId id="2147484450" r:id="rId14"/>
    <p:sldLayoutId id="2147484451" r:id="rId15"/>
    <p:sldLayoutId id="2147484452" r:id="rId16"/>
    <p:sldLayoutId id="2147484453" r:id="rId17"/>
    <p:sldLayoutId id="2147484454" r:id="rId18"/>
    <p:sldLayoutId id="2147484455" r:id="rId19"/>
  </p:sldLayoutIdLst>
  <p:txStyles>
    <p:titleStyle>
      <a:lvl1pPr algn="ctr" defTabSz="1218300" rtl="0" eaLnBrk="1" latinLnBrk="0" hangingPunct="1">
        <a:spcBef>
          <a:spcPct val="0"/>
        </a:spcBef>
        <a:buNone/>
        <a:defRPr sz="3200" b="1" kern="1200"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218300" rtl="0" eaLnBrk="1" latinLnBrk="0" hangingPunct="1">
        <a:spcBef>
          <a:spcPts val="0"/>
        </a:spcBef>
        <a:spcAft>
          <a:spcPts val="800"/>
        </a:spcAft>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1066000" indent="-456843"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1675141" marR="0" indent="-456843" algn="l" defTabSz="1218300" rtl="0" eaLnBrk="1" fontAlgn="auto" latinLnBrk="0" hangingPunct="1">
        <a:lnSpc>
          <a:spcPct val="100000"/>
        </a:lnSpc>
        <a:spcBef>
          <a:spcPts val="0"/>
        </a:spcBef>
        <a:spcAft>
          <a:spcPts val="800"/>
        </a:spcAft>
        <a:buClrTx/>
        <a:buSzPct val="70000"/>
        <a:buFont typeface="Wingdings 2" panose="05020102010507070707" pitchFamily="18" charset="2"/>
        <a:buChar char="®"/>
        <a:tabLst/>
        <a:defRPr sz="3200" kern="1200">
          <a:solidFill>
            <a:schemeClr val="tx1"/>
          </a:solidFill>
          <a:latin typeface="Arial" panose="020B0604020202020204" pitchFamily="34" charset="0"/>
          <a:ea typeface="+mn-ea"/>
          <a:cs typeface="Arial" panose="020B0604020202020204" pitchFamily="34" charset="0"/>
        </a:defRPr>
      </a:lvl3pPr>
      <a:lvl4pPr marL="2132000" indent="-304560"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2741158" indent="-304560" algn="l" defTabSz="121830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335028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5944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6858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77720" indent="-304560" algn="l" defTabSz="121830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8300" rtl="0" eaLnBrk="1" latinLnBrk="0" hangingPunct="1">
        <a:defRPr sz="2400" kern="1200">
          <a:solidFill>
            <a:schemeClr val="tx1"/>
          </a:solidFill>
          <a:latin typeface="+mn-lt"/>
          <a:ea typeface="+mn-ea"/>
          <a:cs typeface="+mn-cs"/>
        </a:defRPr>
      </a:lvl1pPr>
      <a:lvl2pPr marL="609123" algn="l" defTabSz="1218300" rtl="0" eaLnBrk="1" latinLnBrk="0" hangingPunct="1">
        <a:defRPr sz="2400" kern="1200">
          <a:solidFill>
            <a:schemeClr val="tx1"/>
          </a:solidFill>
          <a:latin typeface="+mn-lt"/>
          <a:ea typeface="+mn-ea"/>
          <a:cs typeface="+mn-cs"/>
        </a:defRPr>
      </a:lvl2pPr>
      <a:lvl3pPr marL="1218300" algn="l" defTabSz="1218300" rtl="0" eaLnBrk="1" latinLnBrk="0" hangingPunct="1">
        <a:defRPr sz="2400" kern="1200">
          <a:solidFill>
            <a:schemeClr val="tx1"/>
          </a:solidFill>
          <a:latin typeface="+mn-lt"/>
          <a:ea typeface="+mn-ea"/>
          <a:cs typeface="+mn-cs"/>
        </a:defRPr>
      </a:lvl3pPr>
      <a:lvl4pPr marL="1827440" algn="l" defTabSz="1218300" rtl="0" eaLnBrk="1" latinLnBrk="0" hangingPunct="1">
        <a:defRPr sz="2400" kern="1200">
          <a:solidFill>
            <a:schemeClr val="tx1"/>
          </a:solidFill>
          <a:latin typeface="+mn-lt"/>
          <a:ea typeface="+mn-ea"/>
          <a:cs typeface="+mn-cs"/>
        </a:defRPr>
      </a:lvl4pPr>
      <a:lvl5pPr marL="2436598" algn="l" defTabSz="1218300" rtl="0" eaLnBrk="1" latinLnBrk="0" hangingPunct="1">
        <a:defRPr sz="2400" kern="1200">
          <a:solidFill>
            <a:schemeClr val="tx1"/>
          </a:solidFill>
          <a:latin typeface="+mn-lt"/>
          <a:ea typeface="+mn-ea"/>
          <a:cs typeface="+mn-cs"/>
        </a:defRPr>
      </a:lvl5pPr>
      <a:lvl6pPr marL="3045720" algn="l" defTabSz="1218300" rtl="0" eaLnBrk="1" latinLnBrk="0" hangingPunct="1">
        <a:defRPr sz="2400" kern="1200">
          <a:solidFill>
            <a:schemeClr val="tx1"/>
          </a:solidFill>
          <a:latin typeface="+mn-lt"/>
          <a:ea typeface="+mn-ea"/>
          <a:cs typeface="+mn-cs"/>
        </a:defRPr>
      </a:lvl6pPr>
      <a:lvl7pPr marL="3654843" algn="l" defTabSz="1218300" rtl="0" eaLnBrk="1" latinLnBrk="0" hangingPunct="1">
        <a:defRPr sz="2400" kern="1200">
          <a:solidFill>
            <a:schemeClr val="tx1"/>
          </a:solidFill>
          <a:latin typeface="+mn-lt"/>
          <a:ea typeface="+mn-ea"/>
          <a:cs typeface="+mn-cs"/>
        </a:defRPr>
      </a:lvl7pPr>
      <a:lvl8pPr marL="4264000" algn="l" defTabSz="1218300" rtl="0" eaLnBrk="1" latinLnBrk="0" hangingPunct="1">
        <a:defRPr sz="2400" kern="1200">
          <a:solidFill>
            <a:schemeClr val="tx1"/>
          </a:solidFill>
          <a:latin typeface="+mn-lt"/>
          <a:ea typeface="+mn-ea"/>
          <a:cs typeface="+mn-cs"/>
        </a:defRPr>
      </a:lvl8pPr>
      <a:lvl9pPr marL="4873141" algn="l" defTabSz="12183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0" y="108687"/>
            <a:ext cx="12192000" cy="1208079"/>
          </a:xfrm>
          <a:prstGeom prst="rect">
            <a:avLst/>
          </a:prstGeom>
          <a:noFill/>
          <a:ln>
            <a:noFill/>
          </a:ln>
          <a:effectLst/>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914400" y="1508787"/>
            <a:ext cx="10363200" cy="403244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BCB6966-13C2-C746-856A-DF374BF292F8}"/>
              </a:ext>
            </a:extLst>
          </p:cNvPr>
          <p:cNvSpPr/>
          <p:nvPr userDrawn="1"/>
        </p:nvSpPr>
        <p:spPr bwMode="auto">
          <a:xfrm>
            <a:off x="0" y="3931"/>
            <a:ext cx="12192000" cy="192021"/>
          </a:xfrm>
          <a:prstGeom prst="rect">
            <a:avLst/>
          </a:prstGeom>
          <a:solidFill>
            <a:srgbClr val="0F3769"/>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endParaRPr>
          </a:p>
        </p:txBody>
      </p:sp>
      <p:pic>
        <p:nvPicPr>
          <p:cNvPr id="7" name="Picture 6">
            <a:extLst>
              <a:ext uri="{FF2B5EF4-FFF2-40B4-BE49-F238E27FC236}">
                <a16:creationId xmlns:a16="http://schemas.microsoft.com/office/drawing/2014/main" id="{D4013548-2649-334E-866E-247281F2DB99}"/>
              </a:ext>
            </a:extLst>
          </p:cNvPr>
          <p:cNvPicPr>
            <a:picLocks noChangeAspect="1"/>
          </p:cNvPicPr>
          <p:nvPr userDrawn="1"/>
        </p:nvPicPr>
        <p:blipFill rotWithShape="1">
          <a:blip r:embed="rId11"/>
          <a:srcRect t="50486"/>
          <a:stretch/>
        </p:blipFill>
        <p:spPr>
          <a:xfrm>
            <a:off x="11000654" y="3917"/>
            <a:ext cx="553893" cy="392488"/>
          </a:xfrm>
          <a:prstGeom prst="rect">
            <a:avLst/>
          </a:prstGeom>
        </p:spPr>
      </p:pic>
      <p:pic>
        <p:nvPicPr>
          <p:cNvPr id="8" name="Picture 7">
            <a:extLst>
              <a:ext uri="{FF2B5EF4-FFF2-40B4-BE49-F238E27FC236}">
                <a16:creationId xmlns:a16="http://schemas.microsoft.com/office/drawing/2014/main" id="{5832F549-67F7-5C46-8AE7-847DFA6A8003}"/>
              </a:ext>
            </a:extLst>
          </p:cNvPr>
          <p:cNvPicPr>
            <a:picLocks noChangeAspect="1"/>
          </p:cNvPicPr>
          <p:nvPr userDrawn="1"/>
        </p:nvPicPr>
        <p:blipFill rotWithShape="1">
          <a:blip r:embed="rId12"/>
          <a:srcRect l="84641" t="-1" b="-2655"/>
          <a:stretch/>
        </p:blipFill>
        <p:spPr>
          <a:xfrm>
            <a:off x="10320469" y="6362873"/>
            <a:ext cx="1872596" cy="495127"/>
          </a:xfrm>
          <a:prstGeom prst="rect">
            <a:avLst/>
          </a:prstGeom>
        </p:spPr>
      </p:pic>
      <p:pic>
        <p:nvPicPr>
          <p:cNvPr id="4" name="Picture 3">
            <a:extLst>
              <a:ext uri="{FF2B5EF4-FFF2-40B4-BE49-F238E27FC236}">
                <a16:creationId xmlns:a16="http://schemas.microsoft.com/office/drawing/2014/main" id="{050C4735-725D-2842-92E0-3741F0E2D8E6}"/>
              </a:ext>
            </a:extLst>
          </p:cNvPr>
          <p:cNvPicPr>
            <a:picLocks noChangeAspect="1"/>
          </p:cNvPicPr>
          <p:nvPr userDrawn="1"/>
        </p:nvPicPr>
        <p:blipFill>
          <a:blip r:embed="rId13"/>
          <a:srcRect/>
          <a:stretch/>
        </p:blipFill>
        <p:spPr>
          <a:xfrm>
            <a:off x="6" y="6021288"/>
            <a:ext cx="3180417" cy="803301"/>
          </a:xfrm>
          <a:prstGeom prst="rect">
            <a:avLst/>
          </a:prstGeom>
        </p:spPr>
      </p:pic>
    </p:spTree>
    <p:extLst>
      <p:ext uri="{BB962C8B-B14F-4D97-AF65-F5344CB8AC3E}">
        <p14:creationId xmlns:p14="http://schemas.microsoft.com/office/powerpoint/2010/main" val="461857961"/>
      </p:ext>
    </p:extLst>
  </p:cSld>
  <p:clrMap bg1="lt1" tx1="dk1" bg2="lt2" tx2="dk2" accent1="accent1" accent2="accent2" accent3="accent3" accent4="accent4" accent5="accent5" accent6="accent6" hlink="hlink" folHlink="folHlink"/>
  <p:sldLayoutIdLst>
    <p:sldLayoutId id="2147484459" r:id="rId1"/>
    <p:sldLayoutId id="2147484460" r:id="rId2"/>
    <p:sldLayoutId id="2147484461" r:id="rId3"/>
    <p:sldLayoutId id="2147484462" r:id="rId4"/>
    <p:sldLayoutId id="2147484463" r:id="rId5"/>
    <p:sldLayoutId id="2147484464" r:id="rId6"/>
    <p:sldLayoutId id="2147484465" r:id="rId7"/>
    <p:sldLayoutId id="2147484468" r:id="rId8"/>
    <p:sldLayoutId id="2147484469" r:id="rId9"/>
  </p:sldLayoutIdLst>
  <p:txStyles>
    <p:titleStyle>
      <a:lvl1pPr algn="ctr" rtl="0" eaLnBrk="1" fontAlgn="base" hangingPunct="1">
        <a:spcBef>
          <a:spcPct val="0"/>
        </a:spcBef>
        <a:spcAft>
          <a:spcPct val="0"/>
        </a:spcAft>
        <a:defRPr sz="4267" b="1" i="0">
          <a:solidFill>
            <a:srgbClr val="14467E"/>
          </a:solidFill>
          <a:latin typeface="+mn-lt"/>
          <a:ea typeface="+mj-ea"/>
          <a:cs typeface="+mj-cs"/>
        </a:defRPr>
      </a:lvl1pPr>
      <a:lvl2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2pPr>
      <a:lvl3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3pPr>
      <a:lvl4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4pPr>
      <a:lvl5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5pPr>
      <a:lvl6pPr marL="609585"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6pPr>
      <a:lvl7pPr marL="1219170"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7pPr>
      <a:lvl8pPr marL="1828754"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8pPr>
      <a:lvl9pPr marL="2438339"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9pPr>
    </p:titleStyle>
    <p:bodyStyle>
      <a:lvl1pPr marL="457189" indent="-457189" algn="l" rtl="0" eaLnBrk="1" fontAlgn="base" hangingPunct="1">
        <a:spcBef>
          <a:spcPct val="20000"/>
        </a:spcBef>
        <a:spcAft>
          <a:spcPct val="0"/>
        </a:spcAft>
        <a:buChar char="•"/>
        <a:defRPr sz="3200">
          <a:solidFill>
            <a:schemeClr val="tx1"/>
          </a:solidFill>
          <a:latin typeface="+mn-lt"/>
          <a:ea typeface="+mn-ea"/>
          <a:cs typeface="+mn-cs"/>
        </a:defRPr>
      </a:lvl1pPr>
      <a:lvl2pPr marL="990575" indent="-380990" algn="l" rtl="0" eaLnBrk="1" fontAlgn="base" hangingPunct="1">
        <a:spcBef>
          <a:spcPct val="20000"/>
        </a:spcBef>
        <a:spcAft>
          <a:spcPct val="0"/>
        </a:spcAft>
        <a:buChar char="–"/>
        <a:defRPr sz="2667">
          <a:solidFill>
            <a:schemeClr val="tx1"/>
          </a:solidFill>
          <a:latin typeface="+mn-lt"/>
          <a:ea typeface="+mn-ea"/>
        </a:defRPr>
      </a:lvl2pPr>
      <a:lvl3pPr marL="1523962" indent="-304792" algn="l" rtl="0" eaLnBrk="1" fontAlgn="base" hangingPunct="1">
        <a:spcBef>
          <a:spcPct val="20000"/>
        </a:spcBef>
        <a:spcAft>
          <a:spcPct val="0"/>
        </a:spcAft>
        <a:buChar char="•"/>
        <a:defRPr>
          <a:solidFill>
            <a:schemeClr val="tx1"/>
          </a:solidFill>
          <a:latin typeface="+mn-lt"/>
          <a:ea typeface="+mn-ea"/>
        </a:defRPr>
      </a:lvl3pPr>
      <a:lvl4pPr marL="2133547" indent="-304792" algn="l" rtl="0" eaLnBrk="1" fontAlgn="base" hangingPunct="1">
        <a:spcBef>
          <a:spcPct val="20000"/>
        </a:spcBef>
        <a:spcAft>
          <a:spcPct val="0"/>
        </a:spcAft>
        <a:defRPr sz="2667">
          <a:solidFill>
            <a:schemeClr val="tx1"/>
          </a:solidFill>
          <a:latin typeface="+mn-lt"/>
          <a:ea typeface="+mn-ea"/>
        </a:defRPr>
      </a:lvl4pPr>
      <a:lvl5pPr marL="2743131" indent="-304792" algn="l" rtl="0" eaLnBrk="1" fontAlgn="base" hangingPunct="1">
        <a:spcBef>
          <a:spcPct val="20000"/>
        </a:spcBef>
        <a:spcAft>
          <a:spcPct val="0"/>
        </a:spcAft>
        <a:buChar char="»"/>
        <a:defRPr sz="2667">
          <a:solidFill>
            <a:schemeClr val="tx1"/>
          </a:solidFill>
          <a:latin typeface="+mn-lt"/>
          <a:ea typeface="+mn-ea"/>
        </a:defRPr>
      </a:lvl5pPr>
      <a:lvl6pPr marL="3352716" indent="-304792" algn="l" rtl="0" eaLnBrk="1" fontAlgn="base" hangingPunct="1">
        <a:spcBef>
          <a:spcPct val="20000"/>
        </a:spcBef>
        <a:spcAft>
          <a:spcPct val="0"/>
        </a:spcAft>
        <a:buChar char="»"/>
        <a:defRPr sz="2667">
          <a:solidFill>
            <a:schemeClr val="tx1"/>
          </a:solidFill>
          <a:latin typeface="+mn-lt"/>
          <a:ea typeface="+mn-ea"/>
        </a:defRPr>
      </a:lvl6pPr>
      <a:lvl7pPr marL="3962301" indent="-304792" algn="l" rtl="0" eaLnBrk="1" fontAlgn="base" hangingPunct="1">
        <a:spcBef>
          <a:spcPct val="20000"/>
        </a:spcBef>
        <a:spcAft>
          <a:spcPct val="0"/>
        </a:spcAft>
        <a:buChar char="»"/>
        <a:defRPr sz="2667">
          <a:solidFill>
            <a:schemeClr val="tx1"/>
          </a:solidFill>
          <a:latin typeface="+mn-lt"/>
          <a:ea typeface="+mn-ea"/>
        </a:defRPr>
      </a:lvl7pPr>
      <a:lvl8pPr marL="4571886" indent="-304792" algn="l" rtl="0" eaLnBrk="1" fontAlgn="base" hangingPunct="1">
        <a:spcBef>
          <a:spcPct val="20000"/>
        </a:spcBef>
        <a:spcAft>
          <a:spcPct val="0"/>
        </a:spcAft>
        <a:buChar char="»"/>
        <a:defRPr sz="2667">
          <a:solidFill>
            <a:schemeClr val="tx1"/>
          </a:solidFill>
          <a:latin typeface="+mn-lt"/>
          <a:ea typeface="+mn-ea"/>
        </a:defRPr>
      </a:lvl8pPr>
      <a:lvl9pPr marL="5181470" indent="-304792" algn="l" rtl="0" eaLnBrk="1" fontAlgn="base" hangingPunct="1">
        <a:spcBef>
          <a:spcPct val="20000"/>
        </a:spcBef>
        <a:spcAft>
          <a:spcPct val="0"/>
        </a:spcAft>
        <a:buChar char="»"/>
        <a:defRPr sz="2667">
          <a:solidFill>
            <a:schemeClr val="tx1"/>
          </a:solidFill>
          <a:latin typeface="+mn-lt"/>
          <a:ea typeface="+mn-ea"/>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8982643"/>
      </p:ext>
    </p:extLst>
  </p:cSld>
  <p:clrMap bg1="lt1" tx1="dk1" bg2="lt2" tx2="dk2" accent1="accent1" accent2="accent2" accent3="accent3" accent4="accent4" accent5="accent5" accent6="accent6" hlink="hlink" folHlink="folHlink"/>
  <p:sldLayoutIdLst>
    <p:sldLayoutId id="2147484472" r:id="rId1"/>
    <p:sldLayoutId id="2147484473" r:id="rId2"/>
    <p:sldLayoutId id="2147484474" r:id="rId3"/>
    <p:sldLayoutId id="2147484475" r:id="rId4"/>
    <p:sldLayoutId id="2147484476" r:id="rId5"/>
    <p:sldLayoutId id="2147484477" r:id="rId6"/>
    <p:sldLayoutId id="2147484478" r:id="rId7"/>
    <p:sldLayoutId id="2147484479" r:id="rId8"/>
    <p:sldLayoutId id="2147484480" r:id="rId9"/>
    <p:sldLayoutId id="2147484481" r:id="rId10"/>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594" indent="-228594"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783" indent="-228594"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2971" indent="-228594"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160"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349"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556589"/>
      </p:ext>
    </p:extLst>
  </p:cSld>
  <p:clrMap bg1="lt1" tx1="dk1" bg2="lt2" tx2="dk2" accent1="accent1" accent2="accent2" accent3="accent3" accent4="accent4" accent5="accent5" accent6="accent6" hlink="hlink" folHlink="folHlink"/>
  <p:sldLayoutIdLst>
    <p:sldLayoutId id="2147484483" r:id="rId1"/>
    <p:sldLayoutId id="2147484484" r:id="rId2"/>
    <p:sldLayoutId id="2147484485" r:id="rId3"/>
    <p:sldLayoutId id="2147484486" r:id="rId4"/>
    <p:sldLayoutId id="2147484487" r:id="rId5"/>
    <p:sldLayoutId id="2147484488" r:id="rId6"/>
    <p:sldLayoutId id="2147484489" r:id="rId7"/>
    <p:sldLayoutId id="2147484490" r:id="rId8"/>
    <p:sldLayoutId id="2147484491" r:id="rId9"/>
    <p:sldLayoutId id="2147484492" r:id="rId10"/>
    <p:sldLayoutId id="2147484493" r:id="rId11"/>
    <p:sldLayoutId id="2147484494" r:id="rId12"/>
    <p:sldLayoutId id="2147484495" r:id="rId13"/>
    <p:sldLayoutId id="2147484496" r:id="rId14"/>
  </p:sldLayoutIdLst>
  <p:hf sldNum="0" hdr="0" ftr="0" dt="0"/>
  <p:txStyles>
    <p:titleStyle>
      <a:lvl1pPr algn="l" defTabSz="609570" rtl="0" eaLnBrk="1" fontAlgn="base" hangingPunct="1">
        <a:spcBef>
          <a:spcPct val="0"/>
        </a:spcBef>
        <a:spcAft>
          <a:spcPct val="0"/>
        </a:spcAft>
        <a:defRPr sz="4267" b="1" kern="1200">
          <a:solidFill>
            <a:schemeClr val="tx1"/>
          </a:solidFill>
          <a:latin typeface="Arial Narrow"/>
          <a:ea typeface="MS PGothic" pitchFamily="34" charset="-128"/>
          <a:cs typeface="Arial Narrow"/>
        </a:defRPr>
      </a:lvl1pPr>
      <a:lvl2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70" algn="l" defTabSz="609570" rtl="0" eaLnBrk="1" fontAlgn="base" hangingPunct="1">
        <a:spcBef>
          <a:spcPct val="0"/>
        </a:spcBef>
        <a:spcAft>
          <a:spcPct val="0"/>
        </a:spcAft>
        <a:defRPr sz="5333" b="1">
          <a:solidFill>
            <a:srgbClr val="81104F"/>
          </a:solidFill>
          <a:latin typeface="Arial Narrow" charset="0"/>
          <a:ea typeface="ＭＳ Ｐゴシック" charset="0"/>
        </a:defRPr>
      </a:lvl6pPr>
      <a:lvl7pPr marL="1219140" algn="l" defTabSz="609570" rtl="0" eaLnBrk="1" fontAlgn="base" hangingPunct="1">
        <a:spcBef>
          <a:spcPct val="0"/>
        </a:spcBef>
        <a:spcAft>
          <a:spcPct val="0"/>
        </a:spcAft>
        <a:defRPr sz="5333" b="1">
          <a:solidFill>
            <a:srgbClr val="81104F"/>
          </a:solidFill>
          <a:latin typeface="Arial Narrow" charset="0"/>
          <a:ea typeface="ＭＳ Ｐゴシック" charset="0"/>
        </a:defRPr>
      </a:lvl7pPr>
      <a:lvl8pPr marL="1828709" algn="l" defTabSz="609570" rtl="0" eaLnBrk="1" fontAlgn="base" hangingPunct="1">
        <a:spcBef>
          <a:spcPct val="0"/>
        </a:spcBef>
        <a:spcAft>
          <a:spcPct val="0"/>
        </a:spcAft>
        <a:defRPr sz="5333" b="1">
          <a:solidFill>
            <a:srgbClr val="81104F"/>
          </a:solidFill>
          <a:latin typeface="Arial Narrow" charset="0"/>
          <a:ea typeface="ＭＳ Ｐゴシック" charset="0"/>
        </a:defRPr>
      </a:lvl8pPr>
      <a:lvl9pPr marL="2438278" algn="l" defTabSz="609570" rtl="0" eaLnBrk="1" fontAlgn="base" hangingPunct="1">
        <a:spcBef>
          <a:spcPct val="0"/>
        </a:spcBef>
        <a:spcAft>
          <a:spcPct val="0"/>
        </a:spcAft>
        <a:defRPr sz="5333" b="1">
          <a:solidFill>
            <a:srgbClr val="81104F"/>
          </a:solidFill>
          <a:latin typeface="Arial Narrow" charset="0"/>
          <a:ea typeface="ＭＳ Ｐゴシック" charset="0"/>
        </a:defRPr>
      </a:lvl9pPr>
    </p:titleStyle>
    <p:bodyStyle>
      <a:lvl1pPr marL="457178" indent="-457178"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tx1"/>
          </a:solidFill>
          <a:latin typeface="Arial Narrow"/>
          <a:ea typeface="MS PGothic" pitchFamily="34" charset="-128"/>
          <a:cs typeface="Arial Narrow"/>
        </a:defRPr>
      </a:lvl1pPr>
      <a:lvl2pPr marL="990550" indent="-380981"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tx1">
              <a:lumMod val="50000"/>
              <a:lumOff val="50000"/>
            </a:schemeClr>
          </a:solidFill>
          <a:latin typeface="Arial Narrow"/>
          <a:ea typeface="MS PGothic" pitchFamily="34" charset="-128"/>
          <a:cs typeface="Arial Narrow"/>
        </a:defRPr>
      </a:lvl2pPr>
      <a:lvl3pPr marL="1523925" indent="-304784"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bg1">
              <a:lumMod val="65000"/>
            </a:schemeClr>
          </a:solidFill>
          <a:latin typeface="Arial Narrow"/>
          <a:ea typeface="MS PGothic" pitchFamily="34" charset="-128"/>
          <a:cs typeface="Arial Narrow"/>
        </a:defRPr>
      </a:lvl3pPr>
      <a:lvl4pPr marL="2133493" indent="-304784" algn="l" defTabSz="609570"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4pPr>
      <a:lvl5pPr marL="2743062" indent="-304784" algn="l" defTabSz="609570"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95354" y="569915"/>
            <a:ext cx="10407649"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895354" y="1906591"/>
            <a:ext cx="10407649" cy="431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extLst>
      <p:ext uri="{BB962C8B-B14F-4D97-AF65-F5344CB8AC3E}">
        <p14:creationId xmlns:p14="http://schemas.microsoft.com/office/powerpoint/2010/main" val="1261116030"/>
      </p:ext>
    </p:extLst>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 id="2147484516" r:id="rId7"/>
    <p:sldLayoutId id="2147484517" r:id="rId8"/>
    <p:sldLayoutId id="2147484518" r:id="rId9"/>
    <p:sldLayoutId id="2147484519" r:id="rId10"/>
    <p:sldLayoutId id="2147484520" r:id="rId11"/>
    <p:sldLayoutId id="2147484521" r:id="rId12"/>
  </p:sldLayoutIdLst>
  <p:txStyles>
    <p:titleStyle>
      <a:lvl1pPr algn="ctr" defTabSz="428617" rtl="0" fontAlgn="base" hangingPunct="0">
        <a:lnSpc>
          <a:spcPct val="112000"/>
        </a:lnSpc>
        <a:spcBef>
          <a:spcPct val="0"/>
        </a:spcBef>
        <a:spcAft>
          <a:spcPct val="0"/>
        </a:spcAft>
        <a:buClr>
          <a:srgbClr val="000000"/>
        </a:buClr>
        <a:buSzPct val="45000"/>
        <a:buFont typeface="StarSymbol" charset="0"/>
        <a:defRPr sz="4125">
          <a:solidFill>
            <a:srgbClr val="000000"/>
          </a:solidFill>
          <a:latin typeface="+mj-lt"/>
          <a:ea typeface="+mj-ea"/>
          <a:cs typeface="+mj-cs"/>
        </a:defRPr>
      </a:lvl1pPr>
      <a:lvl2pPr marL="404805"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2pPr>
      <a:lvl3pPr marL="607207"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3pPr>
      <a:lvl4pPr marL="809610"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4pPr>
      <a:lvl5pPr marL="1012012"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5pPr>
      <a:lvl6pPr marL="1440629"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6pPr>
      <a:lvl7pPr marL="1869247"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7pPr>
      <a:lvl8pPr marL="2297863"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8pPr>
      <a:lvl9pPr marL="2726480" indent="-202402" algn="l" defTabSz="428617"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9pPr>
    </p:titleStyle>
    <p:bodyStyle>
      <a:lvl1pPr marL="403317" indent="-303603" algn="l" defTabSz="428617" rtl="0" fontAlgn="base" hangingPunct="0">
        <a:lnSpc>
          <a:spcPct val="112000"/>
        </a:lnSpc>
        <a:spcBef>
          <a:spcPct val="0"/>
        </a:spcBef>
        <a:spcAft>
          <a:spcPts val="1336"/>
        </a:spcAft>
        <a:buClr>
          <a:srgbClr val="000000"/>
        </a:buClr>
        <a:buSzPct val="45000"/>
        <a:buFont typeface="StarSymbol" charset="0"/>
        <a:buChar char="●"/>
        <a:defRPr sz="3000">
          <a:solidFill>
            <a:srgbClr val="000000"/>
          </a:solidFill>
          <a:latin typeface="+mn-lt"/>
          <a:ea typeface="+mn-ea"/>
          <a:cs typeface="+mn-cs"/>
        </a:defRPr>
      </a:lvl1pPr>
      <a:lvl2pPr marL="808122" indent="-267885" algn="l" defTabSz="428617" rtl="0" fontAlgn="base" hangingPunct="0">
        <a:lnSpc>
          <a:spcPct val="112000"/>
        </a:lnSpc>
        <a:spcBef>
          <a:spcPct val="0"/>
        </a:spcBef>
        <a:spcAft>
          <a:spcPts val="1067"/>
        </a:spcAft>
        <a:buClr>
          <a:srgbClr val="000000"/>
        </a:buClr>
        <a:buSzPct val="75000"/>
        <a:buFont typeface="StarSymbol" charset="0"/>
        <a:buChar char="–"/>
        <a:defRPr sz="2625">
          <a:solidFill>
            <a:srgbClr val="000000"/>
          </a:solidFill>
          <a:latin typeface="+mn-lt"/>
          <a:ea typeface="+mn-ea"/>
          <a:cs typeface="+mn-cs"/>
        </a:defRPr>
      </a:lvl2pPr>
      <a:lvl3pPr marL="1212926" indent="-202402" algn="l" defTabSz="428617" rtl="0" fontAlgn="base" hangingPunct="0">
        <a:lnSpc>
          <a:spcPct val="112000"/>
        </a:lnSpc>
        <a:spcBef>
          <a:spcPct val="0"/>
        </a:spcBef>
        <a:spcAft>
          <a:spcPts val="797"/>
        </a:spcAft>
        <a:buClr>
          <a:srgbClr val="000000"/>
        </a:buClr>
        <a:buSzPct val="45000"/>
        <a:buFont typeface="StarSymbol" charset="0"/>
        <a:buChar char="●"/>
        <a:defRPr sz="2251">
          <a:solidFill>
            <a:srgbClr val="000000"/>
          </a:solidFill>
          <a:latin typeface="+mn-lt"/>
          <a:ea typeface="+mn-ea"/>
          <a:cs typeface="+mn-cs"/>
        </a:defRPr>
      </a:lvl3pPr>
      <a:lvl4pPr marL="1617732" indent="-200914" algn="l" defTabSz="428617" rtl="0" fontAlgn="base" hangingPunct="0">
        <a:lnSpc>
          <a:spcPct val="112000"/>
        </a:lnSpc>
        <a:spcBef>
          <a:spcPct val="0"/>
        </a:spcBef>
        <a:spcAft>
          <a:spcPts val="539"/>
        </a:spcAft>
        <a:buClr>
          <a:srgbClr val="000000"/>
        </a:buClr>
        <a:buSzPct val="75000"/>
        <a:buFont typeface="StarSymbol" charset="0"/>
        <a:buChar char="–"/>
        <a:defRPr sz="1875">
          <a:solidFill>
            <a:srgbClr val="000000"/>
          </a:solidFill>
          <a:latin typeface="+mn-lt"/>
          <a:ea typeface="+mn-ea"/>
          <a:cs typeface="+mn-cs"/>
        </a:defRPr>
      </a:lvl4pPr>
      <a:lvl5pPr marL="2022536" indent="-202402" algn="l" defTabSz="428617" rtl="0" fontAlgn="base" hangingPunct="0">
        <a:lnSpc>
          <a:spcPct val="112000"/>
        </a:lnSpc>
        <a:spcBef>
          <a:spcPct val="0"/>
        </a:spcBef>
        <a:spcAft>
          <a:spcPts val="271"/>
        </a:spcAft>
        <a:buClr>
          <a:srgbClr val="000000"/>
        </a:buClr>
        <a:buSzPct val="45000"/>
        <a:buFont typeface="StarSymbol" charset="0"/>
        <a:buChar char="●"/>
        <a:defRPr sz="1875">
          <a:solidFill>
            <a:srgbClr val="000000"/>
          </a:solidFill>
          <a:latin typeface="+mn-lt"/>
          <a:ea typeface="+mn-ea"/>
          <a:cs typeface="+mn-cs"/>
        </a:defRPr>
      </a:lvl5pPr>
      <a:lvl6pPr marL="2451153" indent="-202402" algn="l" defTabSz="428617" rtl="0" fontAlgn="base" hangingPunct="0">
        <a:lnSpc>
          <a:spcPct val="112000"/>
        </a:lnSpc>
        <a:spcBef>
          <a:spcPct val="0"/>
        </a:spcBef>
        <a:spcAft>
          <a:spcPts val="271"/>
        </a:spcAft>
        <a:buClr>
          <a:srgbClr val="000000"/>
        </a:buClr>
        <a:buSzPct val="45000"/>
        <a:buFont typeface="StarSymbol" charset="0"/>
        <a:buChar char="●"/>
        <a:defRPr sz="1875">
          <a:solidFill>
            <a:srgbClr val="000000"/>
          </a:solidFill>
          <a:latin typeface="+mn-lt"/>
          <a:ea typeface="+mn-ea"/>
          <a:cs typeface="+mn-cs"/>
        </a:defRPr>
      </a:lvl6pPr>
      <a:lvl7pPr marL="2879771" indent="-202402" algn="l" defTabSz="428617" rtl="0" fontAlgn="base" hangingPunct="0">
        <a:lnSpc>
          <a:spcPct val="112000"/>
        </a:lnSpc>
        <a:spcBef>
          <a:spcPct val="0"/>
        </a:spcBef>
        <a:spcAft>
          <a:spcPts val="271"/>
        </a:spcAft>
        <a:buClr>
          <a:srgbClr val="000000"/>
        </a:buClr>
        <a:buSzPct val="45000"/>
        <a:buFont typeface="StarSymbol" charset="0"/>
        <a:buChar char="●"/>
        <a:defRPr sz="1875">
          <a:solidFill>
            <a:srgbClr val="000000"/>
          </a:solidFill>
          <a:latin typeface="+mn-lt"/>
          <a:ea typeface="+mn-ea"/>
          <a:cs typeface="+mn-cs"/>
        </a:defRPr>
      </a:lvl7pPr>
      <a:lvl8pPr marL="3308387" indent="-202402" algn="l" defTabSz="428617" rtl="0" fontAlgn="base" hangingPunct="0">
        <a:lnSpc>
          <a:spcPct val="112000"/>
        </a:lnSpc>
        <a:spcBef>
          <a:spcPct val="0"/>
        </a:spcBef>
        <a:spcAft>
          <a:spcPts val="271"/>
        </a:spcAft>
        <a:buClr>
          <a:srgbClr val="000000"/>
        </a:buClr>
        <a:buSzPct val="45000"/>
        <a:buFont typeface="StarSymbol" charset="0"/>
        <a:buChar char="●"/>
        <a:defRPr sz="1875">
          <a:solidFill>
            <a:srgbClr val="000000"/>
          </a:solidFill>
          <a:latin typeface="+mn-lt"/>
          <a:ea typeface="+mn-ea"/>
          <a:cs typeface="+mn-cs"/>
        </a:defRPr>
      </a:lvl8pPr>
      <a:lvl9pPr marL="3737004" indent="-202402" algn="l" defTabSz="428617" rtl="0" fontAlgn="base" hangingPunct="0">
        <a:lnSpc>
          <a:spcPct val="112000"/>
        </a:lnSpc>
        <a:spcBef>
          <a:spcPct val="0"/>
        </a:spcBef>
        <a:spcAft>
          <a:spcPts val="271"/>
        </a:spcAft>
        <a:buClr>
          <a:srgbClr val="000000"/>
        </a:buClr>
        <a:buSzPct val="45000"/>
        <a:buFont typeface="StarSymbol" charset="0"/>
        <a:buChar char="●"/>
        <a:defRPr sz="1875">
          <a:solidFill>
            <a:srgbClr val="000000"/>
          </a:solidFill>
          <a:latin typeface="+mn-lt"/>
          <a:ea typeface="+mn-ea"/>
          <a:cs typeface="+mn-cs"/>
        </a:defRPr>
      </a:lvl9pPr>
    </p:bodyStyle>
    <p:otherStyle>
      <a:defPPr>
        <a:defRPr lang="en-US"/>
      </a:defPPr>
      <a:lvl1pPr marL="0" algn="l" defTabSz="857235" rtl="0" eaLnBrk="1" latinLnBrk="0" hangingPunct="1">
        <a:defRPr sz="1688" kern="1200">
          <a:solidFill>
            <a:schemeClr val="tx1"/>
          </a:solidFill>
          <a:latin typeface="+mn-lt"/>
          <a:ea typeface="+mn-ea"/>
          <a:cs typeface="+mn-cs"/>
        </a:defRPr>
      </a:lvl1pPr>
      <a:lvl2pPr marL="428617" algn="l" defTabSz="857235" rtl="0" eaLnBrk="1" latinLnBrk="0" hangingPunct="1">
        <a:defRPr sz="1688" kern="1200">
          <a:solidFill>
            <a:schemeClr val="tx1"/>
          </a:solidFill>
          <a:latin typeface="+mn-lt"/>
          <a:ea typeface="+mn-ea"/>
          <a:cs typeface="+mn-cs"/>
        </a:defRPr>
      </a:lvl2pPr>
      <a:lvl3pPr marL="857235" algn="l" defTabSz="857235" rtl="0" eaLnBrk="1" latinLnBrk="0" hangingPunct="1">
        <a:defRPr sz="1688" kern="1200">
          <a:solidFill>
            <a:schemeClr val="tx1"/>
          </a:solidFill>
          <a:latin typeface="+mn-lt"/>
          <a:ea typeface="+mn-ea"/>
          <a:cs typeface="+mn-cs"/>
        </a:defRPr>
      </a:lvl3pPr>
      <a:lvl4pPr marL="1285851" algn="l" defTabSz="857235" rtl="0" eaLnBrk="1" latinLnBrk="0" hangingPunct="1">
        <a:defRPr sz="1688" kern="1200">
          <a:solidFill>
            <a:schemeClr val="tx1"/>
          </a:solidFill>
          <a:latin typeface="+mn-lt"/>
          <a:ea typeface="+mn-ea"/>
          <a:cs typeface="+mn-cs"/>
        </a:defRPr>
      </a:lvl4pPr>
      <a:lvl5pPr marL="1714468" algn="l" defTabSz="857235" rtl="0" eaLnBrk="1" latinLnBrk="0" hangingPunct="1">
        <a:defRPr sz="1688" kern="1200">
          <a:solidFill>
            <a:schemeClr val="tx1"/>
          </a:solidFill>
          <a:latin typeface="+mn-lt"/>
          <a:ea typeface="+mn-ea"/>
          <a:cs typeface="+mn-cs"/>
        </a:defRPr>
      </a:lvl5pPr>
      <a:lvl6pPr marL="2143085" algn="l" defTabSz="857235" rtl="0" eaLnBrk="1" latinLnBrk="0" hangingPunct="1">
        <a:defRPr sz="1688" kern="1200">
          <a:solidFill>
            <a:schemeClr val="tx1"/>
          </a:solidFill>
          <a:latin typeface="+mn-lt"/>
          <a:ea typeface="+mn-ea"/>
          <a:cs typeface="+mn-cs"/>
        </a:defRPr>
      </a:lvl6pPr>
      <a:lvl7pPr marL="2571701" algn="l" defTabSz="857235" rtl="0" eaLnBrk="1" latinLnBrk="0" hangingPunct="1">
        <a:defRPr sz="1688" kern="1200">
          <a:solidFill>
            <a:schemeClr val="tx1"/>
          </a:solidFill>
          <a:latin typeface="+mn-lt"/>
          <a:ea typeface="+mn-ea"/>
          <a:cs typeface="+mn-cs"/>
        </a:defRPr>
      </a:lvl7pPr>
      <a:lvl8pPr marL="3000318" algn="l" defTabSz="857235" rtl="0" eaLnBrk="1" latinLnBrk="0" hangingPunct="1">
        <a:defRPr sz="1688" kern="1200">
          <a:solidFill>
            <a:schemeClr val="tx1"/>
          </a:solidFill>
          <a:latin typeface="+mn-lt"/>
          <a:ea typeface="+mn-ea"/>
          <a:cs typeface="+mn-cs"/>
        </a:defRPr>
      </a:lvl8pPr>
      <a:lvl9pPr marL="3428936" algn="l" defTabSz="857235" rtl="0" eaLnBrk="1" latinLnBrk="0" hangingPunct="1">
        <a:defRPr sz="168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487FE36F-3DBB-2949-A4B0-FA91C2C7021D}"/>
              </a:ext>
            </a:extLst>
          </p:cNvPr>
          <p:cNvSpPr/>
          <p:nvPr userDrawn="1"/>
        </p:nvSpPr>
        <p:spPr>
          <a:xfrm>
            <a:off x="0" y="2"/>
            <a:ext cx="12192000" cy="1323975"/>
          </a:xfrm>
          <a:custGeom>
            <a:avLst/>
            <a:gdLst>
              <a:gd name="connsiteX0" fmla="*/ 0 w 10058399"/>
              <a:gd name="connsiteY0" fmla="*/ 0 h 1323900"/>
              <a:gd name="connsiteX1" fmla="*/ 10058399 w 10058399"/>
              <a:gd name="connsiteY1" fmla="*/ 0 h 1323900"/>
              <a:gd name="connsiteX2" fmla="*/ 10058399 w 10058399"/>
              <a:gd name="connsiteY2" fmla="*/ 1323900 h 1323900"/>
              <a:gd name="connsiteX3" fmla="*/ 0 w 10058399"/>
              <a:gd name="connsiteY3" fmla="*/ 1323900 h 1323900"/>
              <a:gd name="connsiteX4" fmla="*/ 0 w 10058399"/>
              <a:gd name="connsiteY4" fmla="*/ 0 h 13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399" h="1323900">
                <a:moveTo>
                  <a:pt x="0" y="0"/>
                </a:moveTo>
                <a:lnTo>
                  <a:pt x="10058399" y="0"/>
                </a:lnTo>
                <a:lnTo>
                  <a:pt x="10058399" y="1323900"/>
                </a:lnTo>
                <a:lnTo>
                  <a:pt x="0" y="1323900"/>
                </a:lnTo>
                <a:lnTo>
                  <a:pt x="0" y="0"/>
                </a:lnTo>
                <a:close/>
              </a:path>
            </a:pathLst>
          </a:custGeom>
          <a:solidFill>
            <a:srgbClr val="5402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121859" name="Text Placeholder 2">
            <a:extLst>
              <a:ext uri="{FF2B5EF4-FFF2-40B4-BE49-F238E27FC236}">
                <a16:creationId xmlns:a16="http://schemas.microsoft.com/office/drawing/2014/main" id="{B6728C2A-4ED7-EE4A-9BCF-10C52C982C90}"/>
              </a:ext>
            </a:extLst>
          </p:cNvPr>
          <p:cNvSpPr>
            <a:spLocks noGrp="1" noChangeArrowheads="1"/>
          </p:cNvSpPr>
          <p:nvPr>
            <p:ph type="body" idx="1"/>
          </p:nvPr>
        </p:nvSpPr>
        <p:spPr bwMode="auto">
          <a:xfrm>
            <a:off x="256117" y="1474788"/>
            <a:ext cx="11328400"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sp>
        <p:nvSpPr>
          <p:cNvPr id="16" name="Oval 15">
            <a:extLst>
              <a:ext uri="{FF2B5EF4-FFF2-40B4-BE49-F238E27FC236}">
                <a16:creationId xmlns:a16="http://schemas.microsoft.com/office/drawing/2014/main" id="{340E0954-8057-104C-B4ED-08476EBA975B}"/>
              </a:ext>
            </a:extLst>
          </p:cNvPr>
          <p:cNvSpPr/>
          <p:nvPr userDrawn="1"/>
        </p:nvSpPr>
        <p:spPr>
          <a:xfrm>
            <a:off x="11559119" y="6259513"/>
            <a:ext cx="448733" cy="4508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17" name="Slide Number Placeholder 5">
            <a:extLst>
              <a:ext uri="{FF2B5EF4-FFF2-40B4-BE49-F238E27FC236}">
                <a16:creationId xmlns:a16="http://schemas.microsoft.com/office/drawing/2014/main" id="{B93F9601-E9A6-8247-A33C-FD9B52CCA4FB}"/>
              </a:ext>
            </a:extLst>
          </p:cNvPr>
          <p:cNvSpPr>
            <a:spLocks noGrp="1"/>
          </p:cNvSpPr>
          <p:nvPr>
            <p:ph type="sldNum" sz="quarter" idx="4"/>
          </p:nvPr>
        </p:nvSpPr>
        <p:spPr>
          <a:xfrm>
            <a:off x="11449052" y="6345240"/>
            <a:ext cx="666749" cy="274637"/>
          </a:xfrm>
          <a:prstGeom prst="rect">
            <a:avLst/>
          </a:prstGeom>
        </p:spPr>
        <p:txBody>
          <a:bodyPr vert="horz" lIns="91440" tIns="45720" rIns="91440" bIns="45720" rtlCol="0" anchor="t"/>
          <a:lstStyle>
            <a:lvl1pPr algn="ctr">
              <a:defRPr sz="900" b="0">
                <a:solidFill>
                  <a:schemeClr val="tx1"/>
                </a:solidFill>
                <a:latin typeface="Franklin Gothic Medium Cond" panose="020B0606030402020204" pitchFamily="34" charset="0"/>
              </a:defRPr>
            </a:lvl1pPr>
          </a:lstStyle>
          <a:p>
            <a:pPr>
              <a:defRPr/>
            </a:pPr>
            <a:fld id="{8D4DF470-82A4-6C4F-AA5A-AF59E336EF54}" type="slidenum">
              <a:rPr lang="en-US"/>
              <a:pPr>
                <a:defRPr/>
              </a:pPr>
              <a:t>‹#›</a:t>
            </a:fld>
            <a:endParaRPr lang="en-US" dirty="0"/>
          </a:p>
        </p:txBody>
      </p:sp>
      <p:sp>
        <p:nvSpPr>
          <p:cNvPr id="121862" name="Title Placeholder 10">
            <a:extLst>
              <a:ext uri="{FF2B5EF4-FFF2-40B4-BE49-F238E27FC236}">
                <a16:creationId xmlns:a16="http://schemas.microsoft.com/office/drawing/2014/main" id="{51B017FA-1DBA-5C40-82F8-BD31B5CD0147}"/>
              </a:ext>
            </a:extLst>
          </p:cNvPr>
          <p:cNvSpPr>
            <a:spLocks noGrp="1" noChangeArrowheads="1"/>
          </p:cNvSpPr>
          <p:nvPr>
            <p:ph type="title"/>
          </p:nvPr>
        </p:nvSpPr>
        <p:spPr bwMode="auto">
          <a:xfrm>
            <a:off x="256119" y="127001"/>
            <a:ext cx="9408583" cy="108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 Click to edit Master title style Click to edit Master title style</a:t>
            </a:r>
          </a:p>
        </p:txBody>
      </p:sp>
      <p:sp>
        <p:nvSpPr>
          <p:cNvPr id="18" name="Footer Placeholder 17">
            <a:extLst>
              <a:ext uri="{FF2B5EF4-FFF2-40B4-BE49-F238E27FC236}">
                <a16:creationId xmlns:a16="http://schemas.microsoft.com/office/drawing/2014/main" id="{86BAA4A2-EEEC-4D4C-B148-94BF080AC85B}"/>
              </a:ext>
            </a:extLst>
          </p:cNvPr>
          <p:cNvSpPr>
            <a:spLocks noGrp="1"/>
          </p:cNvSpPr>
          <p:nvPr>
            <p:ph type="ftr" sz="quarter" idx="3"/>
          </p:nvPr>
        </p:nvSpPr>
        <p:spPr>
          <a:xfrm>
            <a:off x="256119" y="6162675"/>
            <a:ext cx="11192933" cy="534988"/>
          </a:xfrm>
          <a:prstGeom prst="rect">
            <a:avLst/>
          </a:prstGeom>
        </p:spPr>
        <p:txBody>
          <a:bodyPr vert="horz" lIns="91440" tIns="45720" rIns="91440" bIns="45720" rtlCol="0" anchor="b"/>
          <a:lstStyle>
            <a:lvl1pPr algn="l">
              <a:defRPr sz="1051" b="0" i="0">
                <a:solidFill>
                  <a:schemeClr val="tx1">
                    <a:tint val="75000"/>
                  </a:schemeClr>
                </a:solidFill>
                <a:latin typeface="Franklin Gothic Book" panose="020B0503020102020204" pitchFamily="34" charset="0"/>
              </a:defRPr>
            </a:lvl1pPr>
          </a:lstStyle>
          <a:p>
            <a:pPr>
              <a:defRPr/>
            </a:pPr>
            <a:endParaRPr lang="en-US"/>
          </a:p>
        </p:txBody>
      </p:sp>
    </p:spTree>
    <p:extLst>
      <p:ext uri="{BB962C8B-B14F-4D97-AF65-F5344CB8AC3E}">
        <p14:creationId xmlns:p14="http://schemas.microsoft.com/office/powerpoint/2010/main" val="3845702373"/>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 id="2147484534" r:id="rId12"/>
    <p:sldLayoutId id="2147484535" r:id="rId13"/>
    <p:sldLayoutId id="2147484536" r:id="rId14"/>
    <p:sldLayoutId id="2147484537" r:id="rId15"/>
    <p:sldLayoutId id="2147484538" r:id="rId16"/>
    <p:sldLayoutId id="2147484539" r:id="rId17"/>
    <p:sldLayoutId id="2147484540" r:id="rId18"/>
    <p:sldLayoutId id="2147484541" r:id="rId19"/>
    <p:sldLayoutId id="2147484542" r:id="rId20"/>
    <p:sldLayoutId id="2147484543" r:id="rId21"/>
    <p:sldLayoutId id="2147484544" r:id="rId22"/>
  </p:sldLayoutIdLst>
  <p:hf hdr="0" ftr="0" dt="0"/>
  <p:txStyles>
    <p:titleStyle>
      <a:lvl1pPr algn="l" defTabSz="684196" rtl="0" eaLnBrk="0" fontAlgn="base" hangingPunct="0">
        <a:lnSpc>
          <a:spcPct val="90000"/>
        </a:lnSpc>
        <a:spcBef>
          <a:spcPts val="451"/>
        </a:spcBef>
        <a:spcAft>
          <a:spcPct val="0"/>
        </a:spcAft>
        <a:defRPr sz="2400" kern="1200">
          <a:solidFill>
            <a:schemeClr val="bg1"/>
          </a:solidFill>
          <a:latin typeface="Franklin Gothic Medium" panose="020B0603020102020204" pitchFamily="34" charset="0"/>
          <a:ea typeface="+mj-ea"/>
          <a:cs typeface="Calibri" panose="020F0502020204030204" pitchFamily="34" charset="0"/>
        </a:defRPr>
      </a:lvl1pPr>
      <a:lvl2pPr algn="l" defTabSz="684196" rtl="0" eaLnBrk="0" fontAlgn="base" hangingPunct="0">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2pPr>
      <a:lvl3pPr algn="l" defTabSz="684196" rtl="0" eaLnBrk="0" fontAlgn="base" hangingPunct="0">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3pPr>
      <a:lvl4pPr algn="l" defTabSz="684196" rtl="0" eaLnBrk="0" fontAlgn="base" hangingPunct="0">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4pPr>
      <a:lvl5pPr algn="l" defTabSz="684196" rtl="0" eaLnBrk="0" fontAlgn="base" hangingPunct="0">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5pPr>
      <a:lvl6pPr marL="457189" algn="l" defTabSz="684196" rtl="0" fontAlgn="base">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6pPr>
      <a:lvl7pPr marL="914377" algn="l" defTabSz="684196" rtl="0" fontAlgn="base">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7pPr>
      <a:lvl8pPr marL="1371566" algn="l" defTabSz="684196" rtl="0" fontAlgn="base">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8pPr>
      <a:lvl9pPr marL="1828754" algn="l" defTabSz="684196" rtl="0" fontAlgn="base">
        <a:lnSpc>
          <a:spcPct val="90000"/>
        </a:lnSpc>
        <a:spcBef>
          <a:spcPts val="451"/>
        </a:spcBef>
        <a:spcAft>
          <a:spcPct val="0"/>
        </a:spcAft>
        <a:defRPr sz="2400">
          <a:solidFill>
            <a:schemeClr val="bg1"/>
          </a:solidFill>
          <a:latin typeface="Franklin Gothic Medium" panose="020B0603020102020204" pitchFamily="34" charset="0"/>
          <a:cs typeface="Calibri" panose="020F0502020204030204" pitchFamily="34" charset="0"/>
        </a:defRPr>
      </a:lvl9pPr>
    </p:titleStyle>
    <p:bodyStyle>
      <a:lvl1pPr algn="l" defTabSz="684196" rtl="0" eaLnBrk="0" fontAlgn="base" hangingPunct="0">
        <a:lnSpc>
          <a:spcPct val="90000"/>
        </a:lnSpc>
        <a:spcBef>
          <a:spcPts val="751"/>
        </a:spcBef>
        <a:spcAft>
          <a:spcPct val="0"/>
        </a:spcAft>
        <a:buFont typeface="Arial" panose="020B0604020202020204" pitchFamily="34" charset="0"/>
        <a:defRPr b="1" kern="1200">
          <a:solidFill>
            <a:schemeClr val="tx1"/>
          </a:solidFill>
          <a:latin typeface="+mj-lt"/>
          <a:ea typeface="+mn-ea"/>
          <a:cs typeface="Calibri" panose="020F0502020204030204" pitchFamily="34" charset="0"/>
        </a:defRPr>
      </a:lvl1pPr>
      <a:lvl2pPr marL="169858" indent="-169858" algn="l" defTabSz="684196" rtl="0" eaLnBrk="0" fontAlgn="base" hangingPunct="0">
        <a:lnSpc>
          <a:spcPct val="90000"/>
        </a:lnSpc>
        <a:spcBef>
          <a:spcPts val="451"/>
        </a:spcBef>
        <a:spcAft>
          <a:spcPct val="0"/>
        </a:spcAft>
        <a:buClr>
          <a:srgbClr val="7F7F7F"/>
        </a:buClr>
        <a:buFont typeface="Arial" panose="020B0604020202020204" pitchFamily="34" charset="0"/>
        <a:buChar char="•"/>
        <a:defRPr kern="1200">
          <a:solidFill>
            <a:schemeClr val="tx1"/>
          </a:solidFill>
          <a:latin typeface="+mn-lt"/>
          <a:ea typeface="+mn-ea"/>
          <a:cs typeface="Calibri" panose="020F0502020204030204" pitchFamily="34" charset="0"/>
        </a:defRPr>
      </a:lvl2pPr>
      <a:lvl3pPr marL="598473" indent="-255582" algn="l" defTabSz="684196" rtl="0" eaLnBrk="0" fontAlgn="base" hangingPunct="0">
        <a:lnSpc>
          <a:spcPct val="90000"/>
        </a:lnSpc>
        <a:spcBef>
          <a:spcPts val="451"/>
        </a:spcBef>
        <a:spcAft>
          <a:spcPct val="0"/>
        </a:spcAft>
        <a:buClr>
          <a:srgbClr val="7F7F7F"/>
        </a:buClr>
        <a:buFont typeface="Arial" panose="020B0604020202020204" pitchFamily="34" charset="0"/>
        <a:buChar char="–"/>
        <a:defRPr sz="1500" kern="1200">
          <a:solidFill>
            <a:schemeClr val="tx1"/>
          </a:solidFill>
          <a:latin typeface="+mn-lt"/>
          <a:ea typeface="+mn-ea"/>
          <a:cs typeface="Calibri" panose="020F0502020204030204" pitchFamily="34" charset="0"/>
        </a:defRPr>
      </a:lvl3pPr>
      <a:lvl4pPr marL="941364" indent="-169858" algn="l" defTabSz="684196" rtl="0" eaLnBrk="0" fontAlgn="base" hangingPunct="0">
        <a:lnSpc>
          <a:spcPct val="90000"/>
        </a:lnSpc>
        <a:spcBef>
          <a:spcPts val="451"/>
        </a:spcBef>
        <a:spcAft>
          <a:spcPct val="0"/>
        </a:spcAft>
        <a:buClr>
          <a:srgbClr val="7F7F7F"/>
        </a:buClr>
        <a:buFont typeface="Wingdings" pitchFamily="2" charset="2"/>
        <a:buChar char="§"/>
        <a:defRPr sz="1300" kern="1200">
          <a:solidFill>
            <a:schemeClr val="tx1"/>
          </a:solidFill>
          <a:latin typeface="+mn-lt"/>
          <a:ea typeface="+mn-ea"/>
          <a:cs typeface="Calibri" panose="020F0502020204030204" pitchFamily="34" charset="0"/>
        </a:defRPr>
      </a:lvl4pPr>
      <a:lvl5pPr marL="1541424" indent="-169858" algn="l" defTabSz="684196"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Calibri" panose="020F0502020204030204" pitchFamily="34" charset="0"/>
        </a:defRPr>
      </a:lvl5pPr>
      <a:lvl6pPr marL="1885856"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04"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3"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7"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3" algn="l" defTabSz="685766"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60.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60.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0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9.xml"/><Relationship Id="rId1" Type="http://schemas.openxmlformats.org/officeDocument/2006/relationships/slideLayout" Target="../slideLayouts/slideLayout104.xml"/><Relationship Id="rId4" Type="http://schemas.openxmlformats.org/officeDocument/2006/relationships/image" Target="../media/image48.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3.xml"/></Relationships>
</file>

<file path=ppt/slides/_rels/slide17.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9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04.xml"/></Relationships>
</file>

<file path=ppt/slides/_rels/slide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03.xml"/></Relationships>
</file>

<file path=ppt/slides/_rels/slide2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03.xml"/></Relationships>
</file>

<file path=ppt/slides/_rels/slide2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03.xml"/></Relationships>
</file>

<file path=ppt/slides/_rels/slide23.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13.xml"/><Relationship Id="rId1" Type="http://schemas.openxmlformats.org/officeDocument/2006/relationships/slideLayout" Target="../slideLayouts/slideLayout143.xml"/><Relationship Id="rId4" Type="http://schemas.openxmlformats.org/officeDocument/2006/relationships/image" Target="../media/image55.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5.xml"/><Relationship Id="rId1" Type="http://schemas.openxmlformats.org/officeDocument/2006/relationships/slideLayout" Target="../slideLayouts/slideLayout101.xml"/><Relationship Id="rId4" Type="http://schemas.openxmlformats.org/officeDocument/2006/relationships/image" Target="../media/image57.emf"/></Relationships>
</file>

<file path=ppt/slides/_rels/slide2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03.xml"/></Relationships>
</file>

<file path=ppt/slides/_rels/slide2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03.xml"/></Relationships>
</file>

<file path=ppt/slides/_rels/slide29.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10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30.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14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7.xml"/></Relationships>
</file>

<file path=ppt/slides/_rels/slide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2.png"/><Relationship Id="rId1" Type="http://schemas.openxmlformats.org/officeDocument/2006/relationships/slideLayout" Target="../slideLayouts/slideLayout1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7.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10.xml"/></Relationships>
</file>

<file path=ppt/slides/_rels/slide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9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112.xml"/></Relationships>
</file>

<file path=ppt/slides/_rels/slide42.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image" Target="../media/image65.tiff"/><Relationship Id="rId1" Type="http://schemas.openxmlformats.org/officeDocument/2006/relationships/slideLayout" Target="../slideLayouts/slideLayout10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1.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4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104.xml"/></Relationships>
</file>

<file path=ppt/slides/_rels/slide5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33.xml"/><Relationship Id="rId4" Type="http://schemas.openxmlformats.org/officeDocument/2006/relationships/chart" Target="../charts/char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33.xml"/><Relationship Id="rId4" Type="http://schemas.openxmlformats.org/officeDocument/2006/relationships/chart" Target="../charts/chart5.xml"/></Relationships>
</file>

<file path=ppt/slides/_rels/slide5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2.png"/><Relationship Id="rId1" Type="http://schemas.openxmlformats.org/officeDocument/2006/relationships/slideLayout" Target="../slideLayouts/slideLayout72.xml"/><Relationship Id="rId5" Type="http://schemas.openxmlformats.org/officeDocument/2006/relationships/image" Target="../media/image74.png"/><Relationship Id="rId4" Type="http://schemas.openxmlformats.org/officeDocument/2006/relationships/image" Target="../media/image73.png"/></Relationships>
</file>

<file path=ppt/slides/_rels/slide58.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72.xml"/></Relationships>
</file>

<file path=ppt/slides/_rels/slide5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55.xml"/></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95.xml"/><Relationship Id="rId4" Type="http://schemas.microsoft.com/office/2007/relationships/hdphoto" Target="../media/hdphoto3.wdp"/></Relationships>
</file>

<file path=ppt/slides/_rels/slide6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5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64.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15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6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55.xml"/></Relationships>
</file>

<file path=ppt/slides/_rels/slide6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15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5.xml"/></Relationships>
</file>

<file path=ppt/slides/_rels/slide7.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3.xml"/><Relationship Id="rId1" Type="http://schemas.openxmlformats.org/officeDocument/2006/relationships/slideLayout" Target="../slideLayouts/slideLayout105.xml"/><Relationship Id="rId4" Type="http://schemas.openxmlformats.org/officeDocument/2006/relationships/image" Target="../media/image41.jp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104.xml"/></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719486" y="5537651"/>
            <a:ext cx="3559695" cy="1111955"/>
          </a:xfrm>
          <a:prstGeom prst="rect">
            <a:avLst/>
          </a:prstGeom>
        </p:spPr>
      </p:pic>
      <p:sp>
        <p:nvSpPr>
          <p:cNvPr id="9" name="Title 1">
            <a:extLst>
              <a:ext uri="{FF2B5EF4-FFF2-40B4-BE49-F238E27FC236}">
                <a16:creationId xmlns:a16="http://schemas.microsoft.com/office/drawing/2014/main" id="{0EE8B20C-C9EA-CC46-B1CE-4FC46B308520}"/>
              </a:ext>
            </a:extLst>
          </p:cNvPr>
          <p:cNvSpPr>
            <a:spLocks noGrp="1"/>
          </p:cNvSpPr>
          <p:nvPr>
            <p:ph type="ctrTitle"/>
          </p:nvPr>
        </p:nvSpPr>
        <p:spPr>
          <a:xfrm>
            <a:off x="3691288" y="2276250"/>
            <a:ext cx="8331200" cy="1470025"/>
          </a:xfrm>
        </p:spPr>
        <p:txBody>
          <a:bodyPr>
            <a:noAutofit/>
          </a:bodyPr>
          <a:lstStyle/>
          <a:p>
            <a:pPr algn="ctr"/>
            <a:r>
              <a:rPr lang="en-US" sz="4267" dirty="0"/>
              <a:t>Optimal Integration of Novel Therapies in the Management of Early-Stage Breast Cancer </a:t>
            </a:r>
            <a:endParaRPr lang="en-US" sz="4267" dirty="0">
              <a:solidFill>
                <a:srgbClr val="002060"/>
              </a:solidFill>
            </a:endParaRPr>
          </a:p>
        </p:txBody>
      </p:sp>
      <p:sp>
        <p:nvSpPr>
          <p:cNvPr id="10" name="Subtitle 2">
            <a:extLst>
              <a:ext uri="{FF2B5EF4-FFF2-40B4-BE49-F238E27FC236}">
                <a16:creationId xmlns:a16="http://schemas.microsoft.com/office/drawing/2014/main" id="{9182E12B-D996-AA4C-B04C-C9D57F33FFAA}"/>
              </a:ext>
            </a:extLst>
          </p:cNvPr>
          <p:cNvSpPr>
            <a:spLocks noGrp="1"/>
          </p:cNvSpPr>
          <p:nvPr>
            <p:ph type="subTitle" idx="1"/>
          </p:nvPr>
        </p:nvSpPr>
        <p:spPr>
          <a:xfrm>
            <a:off x="5689600" y="4343400"/>
            <a:ext cx="8534400" cy="1463013"/>
          </a:xfrm>
        </p:spPr>
        <p:txBody>
          <a:bodyPr/>
          <a:lstStyle/>
          <a:p>
            <a:r>
              <a:rPr lang="en-US" dirty="0">
                <a:solidFill>
                  <a:srgbClr val="002060"/>
                </a:solidFill>
              </a:rPr>
              <a:t>Sara M. </a:t>
            </a:r>
            <a:r>
              <a:rPr lang="en-US" dirty="0" err="1">
                <a:solidFill>
                  <a:srgbClr val="002060"/>
                </a:solidFill>
              </a:rPr>
              <a:t>Tolaney</a:t>
            </a:r>
            <a:r>
              <a:rPr lang="en-US" dirty="0">
                <a:solidFill>
                  <a:srgbClr val="002060"/>
                </a:solidFill>
              </a:rPr>
              <a:t>, MD, MPH</a:t>
            </a:r>
          </a:p>
        </p:txBody>
      </p:sp>
    </p:spTree>
    <p:extLst>
      <p:ext uri="{BB962C8B-B14F-4D97-AF65-F5344CB8AC3E}">
        <p14:creationId xmlns:p14="http://schemas.microsoft.com/office/powerpoint/2010/main" val="1933180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Slide16">
            <a:extLst>
              <a:ext uri="{FF2B5EF4-FFF2-40B4-BE49-F238E27FC236}">
                <a16:creationId xmlns:a16="http://schemas.microsoft.com/office/drawing/2014/main" id="{DDB990A9-60B1-4108-BBFC-146FF8F3AA8D}"/>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t="4609" b="4033"/>
          <a:stretch/>
        </p:blipFill>
        <p:spPr>
          <a:xfrm>
            <a:off x="0" y="160221"/>
            <a:ext cx="12192000" cy="6265335"/>
          </a:xfrm>
          <a:prstGeom prst="rect">
            <a:avLst/>
          </a:prstGeom>
        </p:spPr>
      </p:pic>
      <p:sp>
        <p:nvSpPr>
          <p:cNvPr id="4" name="TextBox 3">
            <a:extLst>
              <a:ext uri="{FF2B5EF4-FFF2-40B4-BE49-F238E27FC236}">
                <a16:creationId xmlns:a16="http://schemas.microsoft.com/office/drawing/2014/main" id="{8A9AC74C-45A2-6249-B807-DB54277E7330}"/>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bg1"/>
                </a:solidFill>
                <a:effectLst/>
                <a:latin typeface="Calibri" panose="020F0502020204030204" pitchFamily="34" charset="0"/>
                <a:cs typeface="Calibri" panose="020F0502020204030204" pitchFamily="34" charset="0"/>
              </a:rPr>
              <a:t>Courtesy of Sara M </a:t>
            </a:r>
            <a:r>
              <a:rPr lang="en-US" sz="1500" b="0" i="0" dirty="0" err="1">
                <a:solidFill>
                  <a:schemeClr val="bg1"/>
                </a:solidFill>
                <a:effectLst/>
                <a:latin typeface="Calibri" panose="020F0502020204030204" pitchFamily="34" charset="0"/>
                <a:cs typeface="Calibri" panose="020F0502020204030204" pitchFamily="34" charset="0"/>
              </a:rPr>
              <a:t>Tolaney</a:t>
            </a:r>
            <a:r>
              <a:rPr lang="en-US" sz="1500" b="0" i="0" dirty="0">
                <a:solidFill>
                  <a:schemeClr val="bg1"/>
                </a:solidFill>
                <a:effectLst/>
                <a:latin typeface="Calibri" panose="020F0502020204030204" pitchFamily="34" charset="0"/>
                <a:cs typeface="Calibri" panose="020F0502020204030204" pitchFamily="34" charset="0"/>
              </a:rPr>
              <a:t>, MD, MPH</a:t>
            </a:r>
            <a:endParaRPr lang="en-US" sz="15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8229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Slide17">
            <a:extLst>
              <a:ext uri="{FF2B5EF4-FFF2-40B4-BE49-F238E27FC236}">
                <a16:creationId xmlns:a16="http://schemas.microsoft.com/office/drawing/2014/main" id="{4B1BE183-2B3A-47E2-83F1-56927187C492}"/>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t="5456" b="4040"/>
          <a:stretch/>
        </p:blipFill>
        <p:spPr>
          <a:xfrm>
            <a:off x="0" y="306071"/>
            <a:ext cx="12192000" cy="6206837"/>
          </a:xfrm>
          <a:prstGeom prst="rect">
            <a:avLst/>
          </a:prstGeom>
        </p:spPr>
      </p:pic>
      <p:sp>
        <p:nvSpPr>
          <p:cNvPr id="4" name="TextBox 3">
            <a:extLst>
              <a:ext uri="{FF2B5EF4-FFF2-40B4-BE49-F238E27FC236}">
                <a16:creationId xmlns:a16="http://schemas.microsoft.com/office/drawing/2014/main" id="{B5685CA7-60B2-1348-B150-B2412975EC74}"/>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bg1"/>
                </a:solidFill>
                <a:effectLst/>
                <a:latin typeface="Calibri" panose="020F0502020204030204" pitchFamily="34" charset="0"/>
                <a:cs typeface="Calibri" panose="020F0502020204030204" pitchFamily="34" charset="0"/>
              </a:rPr>
              <a:t>Courtesy of Sara M </a:t>
            </a:r>
            <a:r>
              <a:rPr lang="en-US" sz="1500" b="0" i="0" dirty="0" err="1">
                <a:solidFill>
                  <a:schemeClr val="bg1"/>
                </a:solidFill>
                <a:effectLst/>
                <a:latin typeface="Calibri" panose="020F0502020204030204" pitchFamily="34" charset="0"/>
                <a:cs typeface="Calibri" panose="020F0502020204030204" pitchFamily="34" charset="0"/>
              </a:rPr>
              <a:t>Tolaney</a:t>
            </a:r>
            <a:r>
              <a:rPr lang="en-US" sz="1500" b="0" i="0" dirty="0">
                <a:solidFill>
                  <a:schemeClr val="bg1"/>
                </a:solidFill>
                <a:effectLst/>
                <a:latin typeface="Calibri" panose="020F0502020204030204" pitchFamily="34" charset="0"/>
                <a:cs typeface="Calibri" panose="020F0502020204030204" pitchFamily="34" charset="0"/>
              </a:rPr>
              <a:t>, MD, MPH</a:t>
            </a:r>
            <a:endParaRPr lang="en-US" sz="15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08074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0842F-6FED-664E-895F-F9CB0911080B}"/>
              </a:ext>
            </a:extLst>
          </p:cNvPr>
          <p:cNvSpPr>
            <a:spLocks noGrp="1"/>
          </p:cNvSpPr>
          <p:nvPr>
            <p:ph type="title"/>
          </p:nvPr>
        </p:nvSpPr>
        <p:spPr>
          <a:xfrm>
            <a:off x="203202" y="36405"/>
            <a:ext cx="11785599" cy="1325563"/>
          </a:xfrm>
        </p:spPr>
        <p:txBody>
          <a:bodyPr>
            <a:normAutofit fontScale="90000"/>
          </a:bodyPr>
          <a:lstStyle/>
          <a:p>
            <a:r>
              <a:rPr lang="en-US" sz="4000" dirty="0">
                <a:solidFill>
                  <a:srgbClr val="002060"/>
                </a:solidFill>
                <a:latin typeface="Arial" panose="020B0604020202020204" pitchFamily="34" charset="0"/>
                <a:cs typeface="Arial" panose="020B0604020202020204" pitchFamily="34" charset="0"/>
              </a:rPr>
              <a:t>Do patients need adjuvant checkpoint inhibition after surgery if they received a preoperative checkpoint inhibitor?</a:t>
            </a:r>
            <a:br>
              <a:rPr lang="en-US" dirty="0">
                <a:solidFill>
                  <a:srgbClr val="002060"/>
                </a:solidFill>
                <a:latin typeface="Arial" panose="020B0604020202020204" pitchFamily="34" charset="0"/>
                <a:cs typeface="Arial" panose="020B0604020202020204" pitchFamily="34" charset="0"/>
              </a:rPr>
            </a:br>
            <a:endParaRPr lang="en-US" dirty="0">
              <a:solidFill>
                <a:srgbClr val="002060"/>
              </a:solidFill>
              <a:latin typeface="Arial" panose="020B0604020202020204" pitchFamily="34" charset="0"/>
              <a:cs typeface="Arial" panose="020B0604020202020204" pitchFamily="34" charset="0"/>
            </a:endParaRPr>
          </a:p>
        </p:txBody>
      </p:sp>
      <p:sp>
        <p:nvSpPr>
          <p:cNvPr id="10" name="Content Placeholder 9">
            <a:extLst>
              <a:ext uri="{FF2B5EF4-FFF2-40B4-BE49-F238E27FC236}">
                <a16:creationId xmlns:a16="http://schemas.microsoft.com/office/drawing/2014/main" id="{FE7459A4-442C-8644-89BC-84F83E5AA7D2}"/>
              </a:ext>
            </a:extLst>
          </p:cNvPr>
          <p:cNvSpPr>
            <a:spLocks noGrp="1"/>
          </p:cNvSpPr>
          <p:nvPr>
            <p:ph sz="half" idx="1"/>
          </p:nvPr>
        </p:nvSpPr>
        <p:spPr>
          <a:xfrm>
            <a:off x="8797527" y="1591005"/>
            <a:ext cx="3191272" cy="4905727"/>
          </a:xfrm>
        </p:spPr>
        <p:txBody>
          <a:bodyPr>
            <a:normAutofit fontScale="85000" lnSpcReduction="10000"/>
          </a:bodyPr>
          <a:lstStyle/>
          <a:p>
            <a:pPr>
              <a:spcAft>
                <a:spcPts val="1200"/>
              </a:spcAft>
            </a:pPr>
            <a:r>
              <a:rPr lang="en-US" sz="2400" dirty="0"/>
              <a:t>What is the optimal duration?</a:t>
            </a:r>
          </a:p>
          <a:p>
            <a:pPr>
              <a:spcAft>
                <a:spcPts val="1200"/>
              </a:spcAft>
            </a:pPr>
            <a:r>
              <a:rPr lang="en-US" sz="2400" dirty="0"/>
              <a:t>Should additional adjuvant chemotherapy be given to pts after preop checkpoint? If so, is it capecitabine with checkpoint or capecitabine alone?</a:t>
            </a:r>
          </a:p>
          <a:p>
            <a:pPr>
              <a:spcAft>
                <a:spcPts val="1200"/>
              </a:spcAft>
            </a:pPr>
            <a:r>
              <a:rPr lang="en-US" sz="2400" dirty="0"/>
              <a:t>In patients who have a </a:t>
            </a:r>
            <a:r>
              <a:rPr lang="en-US" sz="2400" dirty="0" err="1"/>
              <a:t>pCR</a:t>
            </a:r>
            <a:r>
              <a:rPr lang="en-US" sz="2400" dirty="0"/>
              <a:t>, is more checkpoint needed?</a:t>
            </a:r>
          </a:p>
          <a:p>
            <a:pPr>
              <a:spcAft>
                <a:spcPts val="1200"/>
              </a:spcAft>
            </a:pPr>
            <a:r>
              <a:rPr lang="en-US" sz="2400" dirty="0"/>
              <a:t>For patients who fail to achieve a </a:t>
            </a:r>
            <a:r>
              <a:rPr lang="en-US" sz="2400" dirty="0" err="1"/>
              <a:t>pCR</a:t>
            </a:r>
            <a:r>
              <a:rPr lang="en-US" sz="2400" dirty="0"/>
              <a:t>, will more help?</a:t>
            </a:r>
          </a:p>
          <a:p>
            <a:endParaRPr lang="en-US" dirty="0"/>
          </a:p>
        </p:txBody>
      </p:sp>
      <p:pic>
        <p:nvPicPr>
          <p:cNvPr id="5" name="Picture 4" descr="Slide5">
            <a:extLst>
              <a:ext uri="{FF2B5EF4-FFF2-40B4-BE49-F238E27FC236}">
                <a16:creationId xmlns:a16="http://schemas.microsoft.com/office/drawing/2014/main" id="{63C80346-36B8-EE41-8893-FA16C862761E}"/>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t="15464" b="22323"/>
          <a:stretch/>
        </p:blipFill>
        <p:spPr>
          <a:xfrm>
            <a:off x="203202" y="1686394"/>
            <a:ext cx="8324980" cy="2913316"/>
          </a:xfrm>
          <a:prstGeom prst="rect">
            <a:avLst/>
          </a:prstGeom>
        </p:spPr>
      </p:pic>
      <p:sp>
        <p:nvSpPr>
          <p:cNvPr id="7" name="Right Brace 6">
            <a:extLst>
              <a:ext uri="{FF2B5EF4-FFF2-40B4-BE49-F238E27FC236}">
                <a16:creationId xmlns:a16="http://schemas.microsoft.com/office/drawing/2014/main" id="{072EB495-FB5E-2D43-B0C1-317CD335847D}"/>
              </a:ext>
            </a:extLst>
          </p:cNvPr>
          <p:cNvSpPr/>
          <p:nvPr/>
        </p:nvSpPr>
        <p:spPr>
          <a:xfrm rot="16200000">
            <a:off x="7210491" y="425715"/>
            <a:ext cx="304800" cy="2330580"/>
          </a:xfrm>
          <a:prstGeom prst="rightBrace">
            <a:avLst/>
          </a:prstGeom>
          <a:ln w="412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buClrTx/>
              <a:defRPr/>
            </a:pPr>
            <a:endParaRPr lang="en-US" sz="1800" kern="1200">
              <a:solidFill>
                <a:prstClr val="black"/>
              </a:solidFill>
              <a:latin typeface="Arial Narrow"/>
            </a:endParaRPr>
          </a:p>
        </p:txBody>
      </p:sp>
      <p:sp>
        <p:nvSpPr>
          <p:cNvPr id="6" name="Right Brace 5">
            <a:extLst>
              <a:ext uri="{FF2B5EF4-FFF2-40B4-BE49-F238E27FC236}">
                <a16:creationId xmlns:a16="http://schemas.microsoft.com/office/drawing/2014/main" id="{4BD89790-60BC-E54B-BC85-66A2360FABF5}"/>
              </a:ext>
            </a:extLst>
          </p:cNvPr>
          <p:cNvSpPr/>
          <p:nvPr/>
        </p:nvSpPr>
        <p:spPr>
          <a:xfrm rot="16200000" flipH="1" flipV="1">
            <a:off x="4470042" y="3560976"/>
            <a:ext cx="247789" cy="2152075"/>
          </a:xfrm>
          <a:prstGeom prst="rightBrace">
            <a:avLst/>
          </a:prstGeom>
          <a:ln w="412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buClrTx/>
              <a:defRPr/>
            </a:pPr>
            <a:endParaRPr lang="en-US" sz="1800" kern="1200">
              <a:solidFill>
                <a:prstClr val="black"/>
              </a:solidFill>
              <a:latin typeface="Arial Narrow"/>
            </a:endParaRPr>
          </a:p>
        </p:txBody>
      </p:sp>
      <p:sp>
        <p:nvSpPr>
          <p:cNvPr id="2" name="TextBox 1">
            <a:extLst>
              <a:ext uri="{FF2B5EF4-FFF2-40B4-BE49-F238E27FC236}">
                <a16:creationId xmlns:a16="http://schemas.microsoft.com/office/drawing/2014/main" id="{7B9A0C4C-EA2D-464D-B4FF-D63AA310E874}"/>
              </a:ext>
            </a:extLst>
          </p:cNvPr>
          <p:cNvSpPr txBox="1"/>
          <p:nvPr/>
        </p:nvSpPr>
        <p:spPr>
          <a:xfrm>
            <a:off x="2021947" y="4765119"/>
            <a:ext cx="6775580" cy="1631216"/>
          </a:xfrm>
          <a:prstGeom prst="rect">
            <a:avLst/>
          </a:prstGeom>
          <a:noFill/>
        </p:spPr>
        <p:txBody>
          <a:bodyPr wrap="square" rtlCol="0">
            <a:spAutoFit/>
          </a:bodyPr>
          <a:lstStyle/>
          <a:p>
            <a:pPr marL="285744" indent="-285744" defTabSz="457189">
              <a:spcAft>
                <a:spcPts val="1200"/>
              </a:spcAft>
              <a:buClrTx/>
              <a:buFont typeface="Arial" panose="020B0604020202020204" pitchFamily="34" charset="0"/>
              <a:buChar char="•"/>
              <a:defRPr/>
            </a:pPr>
            <a:r>
              <a:rPr lang="en-US" sz="2000" kern="1200" dirty="0">
                <a:solidFill>
                  <a:prstClr val="black"/>
                </a:solidFill>
                <a:latin typeface="Arial Narrow"/>
                <a:ea typeface="+mn-ea"/>
                <a:cs typeface="Arial Narrow"/>
              </a:rPr>
              <a:t>Is there an ideal chemotherapy backbone? Anthracycline?</a:t>
            </a:r>
          </a:p>
          <a:p>
            <a:pPr marL="285744" indent="-285744" defTabSz="457189">
              <a:spcAft>
                <a:spcPts val="1200"/>
              </a:spcAft>
              <a:buClrTx/>
              <a:buFont typeface="Arial" panose="020B0604020202020204" pitchFamily="34" charset="0"/>
              <a:buChar char="•"/>
              <a:defRPr/>
            </a:pPr>
            <a:r>
              <a:rPr lang="en-US" sz="2000" kern="1200" dirty="0">
                <a:solidFill>
                  <a:prstClr val="black"/>
                </a:solidFill>
                <a:latin typeface="Arial Narrow"/>
                <a:ea typeface="+mn-ea"/>
                <a:cs typeface="Arial Narrow"/>
              </a:rPr>
              <a:t>Which patients really need a checkpoint inhibitor added?          Which can get away with chemo alone?</a:t>
            </a:r>
          </a:p>
          <a:p>
            <a:pPr marL="285744" indent="-285744" defTabSz="457189">
              <a:spcAft>
                <a:spcPts val="1200"/>
              </a:spcAft>
              <a:buClrTx/>
              <a:buFont typeface="Arial" panose="020B0604020202020204" pitchFamily="34" charset="0"/>
              <a:buChar char="•"/>
              <a:defRPr/>
            </a:pPr>
            <a:r>
              <a:rPr lang="en-US" sz="2000" kern="1200" dirty="0">
                <a:solidFill>
                  <a:prstClr val="black"/>
                </a:solidFill>
                <a:latin typeface="Arial Narrow"/>
                <a:ea typeface="+mn-ea"/>
                <a:cs typeface="Arial Narrow"/>
              </a:rPr>
              <a:t>Biomarker of benefit??</a:t>
            </a:r>
          </a:p>
        </p:txBody>
      </p:sp>
      <p:sp>
        <p:nvSpPr>
          <p:cNvPr id="8" name="TextBox 7">
            <a:extLst>
              <a:ext uri="{FF2B5EF4-FFF2-40B4-BE49-F238E27FC236}">
                <a16:creationId xmlns:a16="http://schemas.microsoft.com/office/drawing/2014/main" id="{14282A6D-B384-3A48-994B-4F5BC780D3C3}"/>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8387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214B1-624B-A24D-9C41-AE3AF719368C}"/>
              </a:ext>
            </a:extLst>
          </p:cNvPr>
          <p:cNvSpPr txBox="1">
            <a:spLocks/>
          </p:cNvSpPr>
          <p:nvPr/>
        </p:nvSpPr>
        <p:spPr>
          <a:xfrm>
            <a:off x="314900" y="258447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IS THERE AN OPTIMAL CHEMOTHERAPY BACKBONE?</a:t>
            </a:r>
          </a:p>
        </p:txBody>
      </p:sp>
      <p:sp>
        <p:nvSpPr>
          <p:cNvPr id="5" name="TextBox 4">
            <a:extLst>
              <a:ext uri="{FF2B5EF4-FFF2-40B4-BE49-F238E27FC236}">
                <a16:creationId xmlns:a16="http://schemas.microsoft.com/office/drawing/2014/main" id="{61740799-31F2-F047-9A5B-A41468B75850}"/>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71556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E3631BC7-5206-9140-8FFD-1E3A59A90105}"/>
              </a:ext>
            </a:extLst>
          </p:cNvPr>
          <p:cNvSpPr>
            <a:spLocks noGrp="1"/>
          </p:cNvSpPr>
          <p:nvPr>
            <p:ph sz="half" idx="4294967295"/>
          </p:nvPr>
        </p:nvSpPr>
        <p:spPr>
          <a:xfrm>
            <a:off x="0" y="5119688"/>
            <a:ext cx="11461750" cy="1647825"/>
          </a:xfrm>
        </p:spPr>
        <p:txBody>
          <a:bodyPr>
            <a:normAutofit/>
          </a:bodyPr>
          <a:lstStyle/>
          <a:p>
            <a:pPr>
              <a:spcAft>
                <a:spcPts val="600"/>
              </a:spcAft>
            </a:pPr>
            <a:r>
              <a:rPr lang="en-US" sz="2000" dirty="0"/>
              <a:t>Anthracyclines and Platinum with greatest activity</a:t>
            </a:r>
          </a:p>
          <a:p>
            <a:pPr>
              <a:spcAft>
                <a:spcPts val="600"/>
              </a:spcAft>
            </a:pPr>
            <a:r>
              <a:rPr lang="en-US" sz="2000" dirty="0"/>
              <a:t>Associated with upregulation of immune-related genes involved in PD-1/PD-L1 &amp; T-cell cytotoxicity</a:t>
            </a:r>
          </a:p>
        </p:txBody>
      </p:sp>
      <p:sp>
        <p:nvSpPr>
          <p:cNvPr id="6" name="TextBox 5">
            <a:extLst>
              <a:ext uri="{FF2B5EF4-FFF2-40B4-BE49-F238E27FC236}">
                <a16:creationId xmlns:a16="http://schemas.microsoft.com/office/drawing/2014/main" id="{CFBDDA05-B868-C14B-807F-F9B6E424E3B0}"/>
              </a:ext>
            </a:extLst>
          </p:cNvPr>
          <p:cNvSpPr txBox="1"/>
          <p:nvPr/>
        </p:nvSpPr>
        <p:spPr>
          <a:xfrm>
            <a:off x="9772847" y="6459441"/>
            <a:ext cx="2419154" cy="308072"/>
          </a:xfrm>
          <a:prstGeom prst="rect">
            <a:avLst/>
          </a:prstGeom>
          <a:noFill/>
        </p:spPr>
        <p:txBody>
          <a:bodyPr wrap="square" rtlCol="0">
            <a:spAutoFit/>
          </a:bodyPr>
          <a:lstStyle/>
          <a:p>
            <a:pPr defTabSz="914377">
              <a:buClrTx/>
            </a:pPr>
            <a:r>
              <a:rPr lang="en-US" sz="1400" kern="1200" dirty="0" err="1">
                <a:solidFill>
                  <a:prstClr val="black"/>
                </a:solidFill>
                <a:latin typeface="Arial Narrow"/>
                <a:ea typeface="+mn-ea"/>
                <a:cs typeface="+mn-cs"/>
              </a:rPr>
              <a:t>Voorkerk</a:t>
            </a:r>
            <a:r>
              <a:rPr lang="en-US" sz="1400" kern="1200" dirty="0">
                <a:solidFill>
                  <a:prstClr val="black"/>
                </a:solidFill>
                <a:latin typeface="Arial Narrow"/>
                <a:ea typeface="+mn-ea"/>
                <a:cs typeface="+mn-cs"/>
              </a:rPr>
              <a:t> L et al, Nat Med 2019</a:t>
            </a:r>
          </a:p>
        </p:txBody>
      </p:sp>
      <p:sp>
        <p:nvSpPr>
          <p:cNvPr id="9" name="TextBox 8">
            <a:extLst>
              <a:ext uri="{FF2B5EF4-FFF2-40B4-BE49-F238E27FC236}">
                <a16:creationId xmlns:a16="http://schemas.microsoft.com/office/drawing/2014/main" id="{2D2728E8-F630-B345-833C-042340FF3A58}"/>
              </a:ext>
            </a:extLst>
          </p:cNvPr>
          <p:cNvSpPr txBox="1"/>
          <p:nvPr/>
        </p:nvSpPr>
        <p:spPr>
          <a:xfrm>
            <a:off x="3327401" y="1436573"/>
            <a:ext cx="2628900" cy="369332"/>
          </a:xfrm>
          <a:prstGeom prst="rect">
            <a:avLst/>
          </a:prstGeom>
          <a:noFill/>
        </p:spPr>
        <p:txBody>
          <a:bodyPr wrap="square" rtlCol="0">
            <a:spAutoFit/>
          </a:bodyPr>
          <a:lstStyle/>
          <a:p>
            <a:pPr defTabSz="914377">
              <a:buClrTx/>
            </a:pPr>
            <a:r>
              <a:rPr lang="en-US" sz="1800" b="1" kern="1200" dirty="0">
                <a:solidFill>
                  <a:srgbClr val="002060"/>
                </a:solidFill>
                <a:latin typeface="Arial Narrow"/>
                <a:ea typeface="+mn-ea"/>
                <a:cs typeface="+mn-cs"/>
              </a:rPr>
              <a:t>TONIC Trial</a:t>
            </a:r>
          </a:p>
        </p:txBody>
      </p:sp>
      <p:pic>
        <p:nvPicPr>
          <p:cNvPr id="10" name="Picture 2">
            <a:extLst>
              <a:ext uri="{FF2B5EF4-FFF2-40B4-BE49-F238E27FC236}">
                <a16:creationId xmlns:a16="http://schemas.microsoft.com/office/drawing/2014/main" id="{92A35595-CB66-884F-80AE-9D22E4F4CD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871" y="1796140"/>
            <a:ext cx="6367059" cy="32657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E198963E-8952-FB4E-9AAB-368A6105FD60}"/>
              </a:ext>
            </a:extLst>
          </p:cNvPr>
          <p:cNvPicPr>
            <a:picLocks noChangeAspect="1"/>
          </p:cNvPicPr>
          <p:nvPr/>
        </p:nvPicPr>
        <p:blipFill>
          <a:blip r:embed="rId4">
            <a:extLst>
              <a:ext uri="{28A0092B-C50C-407E-A947-70E740481C1C}">
                <a14:useLocalDpi xmlns:a14="http://schemas.microsoft.com/office/drawing/2010/main" val="0"/>
              </a:ext>
            </a:extLst>
          </a:blip>
          <a:srcRect l="27538"/>
          <a:stretch>
            <a:fillRect/>
          </a:stretch>
        </p:blipFill>
        <p:spPr bwMode="auto">
          <a:xfrm>
            <a:off x="6694769" y="1805905"/>
            <a:ext cx="5314353" cy="32657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3" name="Title 2">
            <a:extLst>
              <a:ext uri="{FF2B5EF4-FFF2-40B4-BE49-F238E27FC236}">
                <a16:creationId xmlns:a16="http://schemas.microsoft.com/office/drawing/2014/main" id="{DC5B7A25-8AC9-A342-A7D1-B5CDC7B7A2A1}"/>
              </a:ext>
            </a:extLst>
          </p:cNvPr>
          <p:cNvSpPr txBox="1">
            <a:spLocks/>
          </p:cNvSpPr>
          <p:nvPr/>
        </p:nvSpPr>
        <p:spPr>
          <a:xfrm>
            <a:off x="17750" y="24799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DOES CHOICE OF CHEMOTHERAPY BACKBONE MATTER?</a:t>
            </a:r>
          </a:p>
        </p:txBody>
      </p:sp>
      <p:sp>
        <p:nvSpPr>
          <p:cNvPr id="14" name="TextBox 13">
            <a:extLst>
              <a:ext uri="{FF2B5EF4-FFF2-40B4-BE49-F238E27FC236}">
                <a16:creationId xmlns:a16="http://schemas.microsoft.com/office/drawing/2014/main" id="{E031EC82-B59C-7645-9B27-0647E98563E9}"/>
              </a:ext>
            </a:extLst>
          </p:cNvPr>
          <p:cNvSpPr txBox="1"/>
          <p:nvPr/>
        </p:nvSpPr>
        <p:spPr>
          <a:xfrm>
            <a:off x="143871"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0897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148D322-701F-F146-AC09-537F3FF941D7}"/>
              </a:ext>
            </a:extLst>
          </p:cNvPr>
          <p:cNvSpPr/>
          <p:nvPr/>
        </p:nvSpPr>
        <p:spPr>
          <a:xfrm>
            <a:off x="1185318" y="1680411"/>
            <a:ext cx="9444583" cy="40161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endParaRPr lang="en-US" sz="1800" kern="1200">
              <a:solidFill>
                <a:prstClr val="white"/>
              </a:solidFill>
              <a:latin typeface="Arial Narrow"/>
            </a:endParaRPr>
          </a:p>
        </p:txBody>
      </p:sp>
      <p:sp>
        <p:nvSpPr>
          <p:cNvPr id="4" name="Oval 11">
            <a:extLst>
              <a:ext uri="{FF2B5EF4-FFF2-40B4-BE49-F238E27FC236}">
                <a16:creationId xmlns:a16="http://schemas.microsoft.com/office/drawing/2014/main" id="{A1236DB1-851F-DC42-A708-C1DCF5146CD7}"/>
              </a:ext>
            </a:extLst>
          </p:cNvPr>
          <p:cNvSpPr>
            <a:spLocks noChangeArrowheads="1"/>
          </p:cNvSpPr>
          <p:nvPr/>
        </p:nvSpPr>
        <p:spPr bwMode="auto">
          <a:xfrm>
            <a:off x="7381387" y="4555539"/>
            <a:ext cx="2616200" cy="958267"/>
          </a:xfrm>
          <a:prstGeom prst="ellipse">
            <a:avLst/>
          </a:prstGeom>
          <a:solidFill>
            <a:schemeClr val="accent2">
              <a:lumMod val="60000"/>
              <a:lumOff val="40000"/>
            </a:schemeClr>
          </a:solidFill>
          <a:ln w="12700" algn="ctr">
            <a:solidFill>
              <a:srgbClr val="7F7F7F"/>
            </a:solidFill>
            <a:round/>
            <a:headEnd type="none" w="sm" len="sm"/>
            <a:tailEnd type="none" w="sm" len="sm"/>
          </a:ln>
        </p:spPr>
        <p:txBody>
          <a:bodyPr/>
          <a:lstStyle/>
          <a:p>
            <a:pPr algn="ctr" defTabSz="914377" eaLnBrk="0" hangingPunct="0">
              <a:buClrTx/>
            </a:pPr>
            <a:r>
              <a:rPr lang="en-AU" sz="1400" kern="1200" dirty="0">
                <a:solidFill>
                  <a:prstClr val="black">
                    <a:lumMod val="85000"/>
                    <a:lumOff val="15000"/>
                  </a:prstClr>
                </a:solidFill>
                <a:latin typeface="Arial Narrow"/>
                <a:ea typeface="+mn-ea"/>
                <a:cs typeface="+mn-cs"/>
              </a:rPr>
              <a:t>Tumour &amp; Blood banked for</a:t>
            </a:r>
          </a:p>
          <a:p>
            <a:pPr algn="ctr" defTabSz="914377" eaLnBrk="0" hangingPunct="0">
              <a:buClrTx/>
            </a:pPr>
            <a:r>
              <a:rPr lang="en-AU" sz="1400" kern="1200" dirty="0">
                <a:solidFill>
                  <a:prstClr val="black">
                    <a:lumMod val="85000"/>
                    <a:lumOff val="15000"/>
                  </a:prstClr>
                </a:solidFill>
                <a:latin typeface="Arial Narrow"/>
                <a:ea typeface="+mn-ea"/>
                <a:cs typeface="+mn-cs"/>
              </a:rPr>
              <a:t>correlative studies </a:t>
            </a:r>
          </a:p>
        </p:txBody>
      </p:sp>
      <p:sp>
        <p:nvSpPr>
          <p:cNvPr id="5" name="Rounded Rectangle 3">
            <a:extLst>
              <a:ext uri="{FF2B5EF4-FFF2-40B4-BE49-F238E27FC236}">
                <a16:creationId xmlns:a16="http://schemas.microsoft.com/office/drawing/2014/main" id="{B5F47F34-6513-4D4E-9D16-7B0648B5B068}"/>
              </a:ext>
            </a:extLst>
          </p:cNvPr>
          <p:cNvSpPr>
            <a:spLocks noChangeArrowheads="1"/>
          </p:cNvSpPr>
          <p:nvPr/>
        </p:nvSpPr>
        <p:spPr bwMode="auto">
          <a:xfrm>
            <a:off x="1483478" y="1793257"/>
            <a:ext cx="1610039" cy="2762283"/>
          </a:xfrm>
          <a:prstGeom prst="roundRect">
            <a:avLst>
              <a:gd name="adj" fmla="val 16667"/>
            </a:avLst>
          </a:prstGeom>
          <a:solidFill>
            <a:schemeClr val="bg1">
              <a:lumMod val="85000"/>
            </a:schemeClr>
          </a:solidFill>
          <a:ln w="12700" algn="ctr">
            <a:solidFill>
              <a:srgbClr val="7F7F7F"/>
            </a:solidFill>
            <a:round/>
            <a:headEnd type="none" w="sm" len="sm"/>
            <a:tailEnd type="none" w="sm" len="sm"/>
          </a:ln>
        </p:spPr>
        <p:txBody>
          <a:bodyPr/>
          <a:lstStyle/>
          <a:p>
            <a:pPr defTabSz="914377">
              <a:buClrTx/>
            </a:pPr>
            <a:r>
              <a:rPr lang="en-AU" sz="1600" kern="1200" dirty="0">
                <a:solidFill>
                  <a:srgbClr val="FF0000"/>
                </a:solidFill>
                <a:latin typeface="Arial Narrow"/>
                <a:ea typeface="+mn-ea"/>
                <a:cs typeface="+mn-cs"/>
              </a:rPr>
              <a:t>*</a:t>
            </a:r>
            <a:r>
              <a:rPr lang="en-AU" sz="1400" kern="1200" dirty="0">
                <a:solidFill>
                  <a:prstClr val="black"/>
                </a:solidFill>
                <a:latin typeface="Arial Narrow"/>
                <a:ea typeface="+mn-ea"/>
                <a:cs typeface="+mn-cs"/>
              </a:rPr>
              <a:t>HER-2 negative, ER and </a:t>
            </a:r>
            <a:r>
              <a:rPr lang="en-AU" sz="1400" kern="1200" dirty="0" err="1">
                <a:solidFill>
                  <a:prstClr val="black"/>
                </a:solidFill>
                <a:latin typeface="Arial Narrow"/>
                <a:ea typeface="+mn-ea"/>
                <a:cs typeface="+mn-cs"/>
              </a:rPr>
              <a:t>PgR</a:t>
            </a:r>
            <a:r>
              <a:rPr lang="en-AU" sz="1400" kern="1200" dirty="0">
                <a:solidFill>
                  <a:prstClr val="black"/>
                </a:solidFill>
                <a:latin typeface="Arial Narrow"/>
                <a:ea typeface="+mn-ea"/>
                <a:cs typeface="+mn-cs"/>
              </a:rPr>
              <a:t> negative</a:t>
            </a:r>
          </a:p>
          <a:p>
            <a:pPr defTabSz="914377" eaLnBrk="0" hangingPunct="0">
              <a:buClrTx/>
            </a:pPr>
            <a:r>
              <a:rPr lang="en-AU" sz="1400" kern="1200" dirty="0">
                <a:solidFill>
                  <a:prstClr val="black"/>
                </a:solidFill>
                <a:latin typeface="Arial Narrow"/>
                <a:ea typeface="+mn-ea"/>
                <a:cs typeface="+mn-cs"/>
              </a:rPr>
              <a:t>early high-risk </a:t>
            </a:r>
          </a:p>
          <a:p>
            <a:pPr defTabSz="914377">
              <a:buClrTx/>
            </a:pPr>
            <a:r>
              <a:rPr lang="en-US" sz="1400" b="1" kern="1200" dirty="0">
                <a:solidFill>
                  <a:prstClr val="black"/>
                </a:solidFill>
                <a:latin typeface="Arial Narrow"/>
                <a:ea typeface="+mn-ea"/>
                <a:cs typeface="+mn-cs"/>
              </a:rPr>
              <a:t>(T1cN1; T2N1; T3N0)</a:t>
            </a:r>
            <a:r>
              <a:rPr lang="en-US" sz="1400" kern="1200" dirty="0">
                <a:solidFill>
                  <a:prstClr val="black"/>
                </a:solidFill>
                <a:latin typeface="Arial Narrow"/>
                <a:ea typeface="+mn-ea"/>
                <a:cs typeface="+mn-cs"/>
              </a:rPr>
              <a:t> </a:t>
            </a:r>
            <a:r>
              <a:rPr lang="en-AU" sz="1400" kern="1200" dirty="0">
                <a:solidFill>
                  <a:prstClr val="black"/>
                </a:solidFill>
                <a:latin typeface="Arial Narrow"/>
                <a:ea typeface="+mn-ea"/>
                <a:cs typeface="+mn-cs"/>
              </a:rPr>
              <a:t>or locally advanced unilateral</a:t>
            </a:r>
          </a:p>
          <a:p>
            <a:pPr defTabSz="914377" eaLnBrk="0" hangingPunct="0">
              <a:buClrTx/>
            </a:pPr>
            <a:r>
              <a:rPr lang="en-AU" sz="1400" kern="1200" dirty="0">
                <a:solidFill>
                  <a:prstClr val="black"/>
                </a:solidFill>
                <a:latin typeface="Arial Narrow"/>
                <a:ea typeface="+mn-ea"/>
                <a:cs typeface="+mn-cs"/>
              </a:rPr>
              <a:t>breast cancer</a:t>
            </a:r>
            <a:endParaRPr lang="en-AU" sz="1400" i="1" kern="1200" dirty="0">
              <a:solidFill>
                <a:prstClr val="black"/>
              </a:solidFill>
              <a:latin typeface="Arial Narrow"/>
              <a:ea typeface="+mn-ea"/>
              <a:cs typeface="+mn-cs"/>
            </a:endParaRPr>
          </a:p>
        </p:txBody>
      </p:sp>
      <p:sp>
        <p:nvSpPr>
          <p:cNvPr id="6" name="Rettangolo arrotondato 1">
            <a:extLst>
              <a:ext uri="{FF2B5EF4-FFF2-40B4-BE49-F238E27FC236}">
                <a16:creationId xmlns:a16="http://schemas.microsoft.com/office/drawing/2014/main" id="{278E604E-AECD-1F45-B724-9EF521E147C3}"/>
              </a:ext>
            </a:extLst>
          </p:cNvPr>
          <p:cNvSpPr/>
          <p:nvPr/>
        </p:nvSpPr>
        <p:spPr bwMode="auto">
          <a:xfrm>
            <a:off x="1595802" y="4711244"/>
            <a:ext cx="5507892" cy="703384"/>
          </a:xfrm>
          <a:prstGeom prst="roundRect">
            <a:avLst/>
          </a:prstGeom>
          <a:solidFill>
            <a:schemeClr val="bg1">
              <a:lumMod val="75000"/>
            </a:schemeClr>
          </a:solidFill>
          <a:ln>
            <a:solidFill>
              <a:schemeClr val="bg1">
                <a:lumMod val="50000"/>
              </a:schemeClr>
            </a:solidFill>
          </a:ln>
          <a:effectLst>
            <a:glow rad="215900">
              <a:srgbClr val="CC6600">
                <a:alpha val="14000"/>
              </a:srgbClr>
            </a:glow>
          </a:effectLst>
        </p:spPr>
        <p:txBody>
          <a:bodyPr vert="horz" wrap="square" lIns="0" tIns="45720" rIns="91440" bIns="45720" numCol="1" rtlCol="0" anchor="t" anchorCtr="1" compatLnSpc="1">
            <a:prstTxWarp prst="textNoShape">
              <a:avLst/>
            </a:prstTxWarp>
          </a:bodyPr>
          <a:lstStyle/>
          <a:p>
            <a:pPr defTabSz="914377">
              <a:buClrTx/>
            </a:pPr>
            <a:r>
              <a:rPr lang="it-IT" sz="1600" kern="1200" dirty="0">
                <a:solidFill>
                  <a:srgbClr val="FF0000"/>
                </a:solidFill>
                <a:latin typeface="Arial Narrow"/>
                <a:ea typeface="+mn-ea"/>
                <a:cs typeface="+mn-cs"/>
              </a:rPr>
              <a:t>*</a:t>
            </a:r>
            <a:r>
              <a:rPr lang="en-US" sz="1600" kern="1200" dirty="0">
                <a:latin typeface="Arial Narrow"/>
                <a:ea typeface="+mn-ea"/>
                <a:cs typeface="+mn-cs"/>
              </a:rPr>
              <a:t>Estrogen receptor, progesterone receptor, HER2 and </a:t>
            </a:r>
            <a:br>
              <a:rPr lang="en-US" sz="1600" kern="1200" dirty="0">
                <a:latin typeface="Arial Narrow"/>
                <a:ea typeface="+mn-ea"/>
                <a:cs typeface="+mn-cs"/>
              </a:rPr>
            </a:br>
            <a:r>
              <a:rPr lang="en-US" sz="1600" kern="1200" dirty="0">
                <a:latin typeface="Arial Narrow"/>
                <a:ea typeface="+mn-ea"/>
                <a:cs typeface="+mn-cs"/>
              </a:rPr>
              <a:t>PD-L1 were </a:t>
            </a:r>
            <a:r>
              <a:rPr lang="en-US" sz="1600" u="sng" kern="1200" dirty="0">
                <a:latin typeface="Arial Narrow"/>
                <a:ea typeface="+mn-ea"/>
                <a:cs typeface="+mn-cs"/>
              </a:rPr>
              <a:t>centrally assessed</a:t>
            </a:r>
            <a:r>
              <a:rPr lang="en-US" sz="1600" kern="1200" dirty="0">
                <a:latin typeface="Arial Narrow"/>
                <a:ea typeface="+mn-ea"/>
                <a:cs typeface="+mn-cs"/>
              </a:rPr>
              <a:t> before randomization </a:t>
            </a:r>
          </a:p>
        </p:txBody>
      </p:sp>
      <p:grpSp>
        <p:nvGrpSpPr>
          <p:cNvPr id="7" name="Gruppo 19">
            <a:extLst>
              <a:ext uri="{FF2B5EF4-FFF2-40B4-BE49-F238E27FC236}">
                <a16:creationId xmlns:a16="http://schemas.microsoft.com/office/drawing/2014/main" id="{02425E5D-A289-484C-A815-F0C49D0FBE96}"/>
              </a:ext>
            </a:extLst>
          </p:cNvPr>
          <p:cNvGrpSpPr/>
          <p:nvPr/>
        </p:nvGrpSpPr>
        <p:grpSpPr>
          <a:xfrm>
            <a:off x="3124374" y="2179121"/>
            <a:ext cx="7163681" cy="2114851"/>
            <a:chOff x="777106" y="1170133"/>
            <a:chExt cx="7163681" cy="2114851"/>
          </a:xfrm>
        </p:grpSpPr>
        <p:sp>
          <p:nvSpPr>
            <p:cNvPr id="8" name="Rettangolo 21">
              <a:extLst>
                <a:ext uri="{FF2B5EF4-FFF2-40B4-BE49-F238E27FC236}">
                  <a16:creationId xmlns:a16="http://schemas.microsoft.com/office/drawing/2014/main" id="{9C1688DE-D9CD-3945-8BB6-8B82C3D082F1}"/>
                </a:ext>
              </a:extLst>
            </p:cNvPr>
            <p:cNvSpPr/>
            <p:nvPr/>
          </p:nvSpPr>
          <p:spPr bwMode="auto">
            <a:xfrm>
              <a:off x="7508739" y="1170133"/>
              <a:ext cx="432048" cy="2072590"/>
            </a:xfrm>
            <a:prstGeom prst="rect">
              <a:avLst/>
            </a:prstGeom>
            <a:solidFill>
              <a:schemeClr val="bg1">
                <a:lumMod val="9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defTabSz="914377" eaLnBrk="0" fontAlgn="base" hangingPunct="0">
                <a:lnSpc>
                  <a:spcPts val="1500"/>
                </a:lnSpc>
                <a:spcBef>
                  <a:spcPct val="0"/>
                </a:spcBef>
                <a:spcAft>
                  <a:spcPct val="0"/>
                </a:spcAft>
                <a:buClrTx/>
              </a:pPr>
              <a:endParaRPr lang="it-IT" sz="1800" b="1" kern="1200" dirty="0">
                <a:solidFill>
                  <a:prstClr val="black"/>
                </a:solidFill>
                <a:latin typeface="Arial" panose="020B0604020202020204" pitchFamily="34" charset="0"/>
                <a:cs typeface="Arial" panose="020B0604020202020204" pitchFamily="34" charset="0"/>
              </a:endParaRP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F</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O</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L</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L</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O</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W</a:t>
              </a:r>
            </a:p>
            <a:p>
              <a:pPr defTabSz="914377" eaLnBrk="0" fontAlgn="base" hangingPunct="0">
                <a:lnSpc>
                  <a:spcPts val="1500"/>
                </a:lnSpc>
                <a:spcBef>
                  <a:spcPct val="0"/>
                </a:spcBef>
                <a:spcAft>
                  <a:spcPct val="0"/>
                </a:spcAft>
                <a:buClrTx/>
              </a:pPr>
              <a:endParaRPr lang="it-IT" sz="1800" b="1" kern="1200" dirty="0">
                <a:solidFill>
                  <a:prstClr val="black"/>
                </a:solidFill>
                <a:latin typeface="Arial" panose="020B0604020202020204" pitchFamily="34" charset="0"/>
                <a:cs typeface="Arial" panose="020B0604020202020204" pitchFamily="34" charset="0"/>
              </a:endParaRP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U</a:t>
              </a:r>
            </a:p>
            <a:p>
              <a:pPr defTabSz="914377" eaLnBrk="0" fontAlgn="base" hangingPunct="0">
                <a:lnSpc>
                  <a:spcPts val="1500"/>
                </a:lnSpc>
                <a:spcBef>
                  <a:spcPct val="0"/>
                </a:spcBef>
                <a:spcAft>
                  <a:spcPct val="0"/>
                </a:spcAft>
                <a:buClrTx/>
              </a:pPr>
              <a:r>
                <a:rPr lang="it-IT" sz="1800" b="1" kern="1200" dirty="0">
                  <a:solidFill>
                    <a:prstClr val="black"/>
                  </a:solidFill>
                  <a:latin typeface="Arial" panose="020B0604020202020204" pitchFamily="34" charset="0"/>
                  <a:cs typeface="Arial" panose="020B0604020202020204" pitchFamily="34" charset="0"/>
                </a:rPr>
                <a:t>P</a:t>
              </a:r>
            </a:p>
            <a:p>
              <a:pPr defTabSz="914377" eaLnBrk="0" fontAlgn="base" hangingPunct="0">
                <a:lnSpc>
                  <a:spcPts val="1500"/>
                </a:lnSpc>
                <a:spcBef>
                  <a:spcPct val="0"/>
                </a:spcBef>
                <a:spcAft>
                  <a:spcPct val="0"/>
                </a:spcAft>
                <a:buClrTx/>
              </a:pPr>
              <a:endParaRPr lang="it-IT" sz="1800" b="1" kern="1200" dirty="0">
                <a:solidFill>
                  <a:prstClr val="black"/>
                </a:solidFill>
                <a:latin typeface="Arial" panose="020B0604020202020204" pitchFamily="34" charset="0"/>
                <a:cs typeface="Arial" panose="020B0604020202020204" pitchFamily="34" charset="0"/>
              </a:endParaRPr>
            </a:p>
          </p:txBody>
        </p:sp>
        <p:grpSp>
          <p:nvGrpSpPr>
            <p:cNvPr id="9" name="Gruppo 23">
              <a:extLst>
                <a:ext uri="{FF2B5EF4-FFF2-40B4-BE49-F238E27FC236}">
                  <a16:creationId xmlns:a16="http://schemas.microsoft.com/office/drawing/2014/main" id="{58868A27-6CEB-3B4B-B8E0-46B0509B518E}"/>
                </a:ext>
              </a:extLst>
            </p:cNvPr>
            <p:cNvGrpSpPr/>
            <p:nvPr/>
          </p:nvGrpSpPr>
          <p:grpSpPr>
            <a:xfrm>
              <a:off x="777106" y="1170133"/>
              <a:ext cx="3990081" cy="2114851"/>
              <a:chOff x="1281162" y="1386157"/>
              <a:chExt cx="3990081" cy="2114851"/>
            </a:xfrm>
          </p:grpSpPr>
          <p:sp>
            <p:nvSpPr>
              <p:cNvPr id="20" name="Rectangle 6">
                <a:extLst>
                  <a:ext uri="{FF2B5EF4-FFF2-40B4-BE49-F238E27FC236}">
                    <a16:creationId xmlns:a16="http://schemas.microsoft.com/office/drawing/2014/main" id="{DB424850-A82D-F845-B320-84D066D8B441}"/>
                  </a:ext>
                </a:extLst>
              </p:cNvPr>
              <p:cNvSpPr>
                <a:spLocks noChangeArrowheads="1"/>
              </p:cNvSpPr>
              <p:nvPr/>
            </p:nvSpPr>
            <p:spPr bwMode="auto">
              <a:xfrm>
                <a:off x="1781191" y="1386157"/>
                <a:ext cx="3346358" cy="795338"/>
              </a:xfrm>
              <a:prstGeom prst="rect">
                <a:avLst/>
              </a:prstGeom>
              <a:solidFill>
                <a:srgbClr val="FFFD7E"/>
              </a:solidFill>
              <a:ln w="28575">
                <a:solidFill>
                  <a:schemeClr val="tx1"/>
                </a:solidFill>
                <a:miter lim="800000"/>
                <a:headEnd/>
                <a:tailEnd/>
              </a:ln>
            </p:spPr>
            <p:txBody>
              <a:bodyPr anchor="ct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defTabSz="914377">
                  <a:lnSpc>
                    <a:spcPct val="90000"/>
                  </a:lnSpc>
                  <a:buClrTx/>
                </a:pPr>
                <a:r>
                  <a:rPr lang="it-IT" sz="1400" b="1" dirty="0" err="1">
                    <a:solidFill>
                      <a:srgbClr val="000000"/>
                    </a:solidFill>
                    <a:cs typeface="Arial" pitchFamily="34" charset="0"/>
                  </a:rPr>
                  <a:t>Carboplatin</a:t>
                </a:r>
                <a:r>
                  <a:rPr lang="it-IT" sz="1400" b="1" dirty="0">
                    <a:solidFill>
                      <a:srgbClr val="000000"/>
                    </a:solidFill>
                    <a:cs typeface="Arial" pitchFamily="34" charset="0"/>
                  </a:rPr>
                  <a:t> (AUC2) + </a:t>
                </a:r>
                <a:r>
                  <a:rPr lang="it-IT" sz="1400" b="1" i="1" dirty="0" err="1">
                    <a:solidFill>
                      <a:prstClr val="black"/>
                    </a:solidFill>
                    <a:cs typeface="Arial" pitchFamily="34" charset="0"/>
                  </a:rPr>
                  <a:t>nab</a:t>
                </a:r>
                <a:r>
                  <a:rPr lang="it-IT" sz="1400" b="1" dirty="0" err="1">
                    <a:solidFill>
                      <a:prstClr val="black"/>
                    </a:solidFill>
                    <a:cs typeface="Arial" pitchFamily="34" charset="0"/>
                  </a:rPr>
                  <a:t>-paclitaxel</a:t>
                </a:r>
                <a:r>
                  <a:rPr lang="it-IT" sz="1400" b="1" dirty="0">
                    <a:solidFill>
                      <a:prstClr val="black"/>
                    </a:solidFill>
                    <a:cs typeface="Arial" pitchFamily="34" charset="0"/>
                  </a:rPr>
                  <a:t> (125 mg/m</a:t>
                </a:r>
                <a:r>
                  <a:rPr lang="it-IT" sz="1400" b="1" baseline="30000" dirty="0">
                    <a:solidFill>
                      <a:prstClr val="black"/>
                    </a:solidFill>
                    <a:cs typeface="Arial" pitchFamily="34" charset="0"/>
                  </a:rPr>
                  <a:t>2</a:t>
                </a:r>
                <a:r>
                  <a:rPr lang="it-IT" sz="1400" b="1" dirty="0">
                    <a:solidFill>
                      <a:prstClr val="black"/>
                    </a:solidFill>
                    <a:cs typeface="Arial" pitchFamily="34" charset="0"/>
                  </a:rPr>
                  <a:t>) </a:t>
                </a:r>
                <a:r>
                  <a:rPr lang="it-IT" sz="1200" dirty="0" err="1">
                    <a:solidFill>
                      <a:prstClr val="black"/>
                    </a:solidFill>
                    <a:cs typeface="Arial" panose="020B0604020202020204" pitchFamily="34" charset="0"/>
                  </a:rPr>
                  <a:t>weekly</a:t>
                </a:r>
                <a:r>
                  <a:rPr lang="it-IT" sz="1200" dirty="0">
                    <a:solidFill>
                      <a:prstClr val="black"/>
                    </a:solidFill>
                    <a:cs typeface="Arial" panose="020B0604020202020204" pitchFamily="34" charset="0"/>
                  </a:rPr>
                  <a:t> for 2 </a:t>
                </a:r>
                <a:r>
                  <a:rPr lang="it-IT" sz="1200" dirty="0" err="1">
                    <a:solidFill>
                      <a:prstClr val="black"/>
                    </a:solidFill>
                    <a:cs typeface="Arial" panose="020B0604020202020204" pitchFamily="34" charset="0"/>
                  </a:rPr>
                  <a:t>wks</a:t>
                </a:r>
                <a:r>
                  <a:rPr lang="it-IT" sz="1200" dirty="0">
                    <a:solidFill>
                      <a:prstClr val="black"/>
                    </a:solidFill>
                    <a:cs typeface="Arial" panose="020B0604020202020204" pitchFamily="34" charset="0"/>
                  </a:rPr>
                  <a:t> </a:t>
                </a:r>
                <a:r>
                  <a:rPr lang="it-IT" sz="1200" dirty="0" err="1">
                    <a:solidFill>
                      <a:prstClr val="black"/>
                    </a:solidFill>
                    <a:cs typeface="Arial" panose="020B0604020202020204" pitchFamily="34" charset="0"/>
                  </a:rPr>
                  <a:t>every</a:t>
                </a:r>
                <a:r>
                  <a:rPr lang="it-IT" sz="1200" dirty="0">
                    <a:solidFill>
                      <a:prstClr val="black"/>
                    </a:solidFill>
                    <a:cs typeface="Arial" panose="020B0604020202020204" pitchFamily="34" charset="0"/>
                  </a:rPr>
                  <a:t> 3; 8 </a:t>
                </a:r>
                <a:r>
                  <a:rPr lang="it-IT" sz="1200" dirty="0" err="1">
                    <a:solidFill>
                      <a:prstClr val="black"/>
                    </a:solidFill>
                    <a:cs typeface="Arial" panose="020B0604020202020204" pitchFamily="34" charset="0"/>
                  </a:rPr>
                  <a:t>cy</a:t>
                </a:r>
                <a:endParaRPr lang="en-US" sz="1200" dirty="0">
                  <a:solidFill>
                    <a:prstClr val="black"/>
                  </a:solidFill>
                  <a:cs typeface="Arial" panose="020B0604020202020204" pitchFamily="34" charset="0"/>
                </a:endParaRPr>
              </a:p>
            </p:txBody>
          </p:sp>
          <p:sp>
            <p:nvSpPr>
              <p:cNvPr id="21" name="Rectangle 6">
                <a:extLst>
                  <a:ext uri="{FF2B5EF4-FFF2-40B4-BE49-F238E27FC236}">
                    <a16:creationId xmlns:a16="http://schemas.microsoft.com/office/drawing/2014/main" id="{9CFA6343-B652-244A-8386-37EE06B05FC8}"/>
                  </a:ext>
                </a:extLst>
              </p:cNvPr>
              <p:cNvSpPr>
                <a:spLocks noChangeArrowheads="1"/>
              </p:cNvSpPr>
              <p:nvPr/>
            </p:nvSpPr>
            <p:spPr bwMode="auto">
              <a:xfrm>
                <a:off x="1785439" y="2289633"/>
                <a:ext cx="3346359" cy="1211375"/>
              </a:xfrm>
              <a:prstGeom prst="rect">
                <a:avLst/>
              </a:prstGeom>
              <a:solidFill>
                <a:srgbClr val="BDEBBD"/>
              </a:solidFill>
              <a:ln w="28575">
                <a:solidFill>
                  <a:schemeClr val="tx1"/>
                </a:solidFill>
                <a:miter lim="800000"/>
                <a:headEnd/>
                <a:tailEnd/>
              </a:ln>
            </p:spPr>
            <p:txBody>
              <a:bodyPr anchor="ct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defTabSz="914377">
                  <a:lnSpc>
                    <a:spcPct val="90000"/>
                  </a:lnSpc>
                  <a:buClrTx/>
                </a:pPr>
                <a:r>
                  <a:rPr lang="it-IT" sz="1400" b="1" dirty="0" err="1">
                    <a:solidFill>
                      <a:srgbClr val="000000"/>
                    </a:solidFill>
                    <a:cs typeface="Arial" pitchFamily="34" charset="0"/>
                  </a:rPr>
                  <a:t>Carboplatin</a:t>
                </a:r>
                <a:r>
                  <a:rPr lang="it-IT" sz="1400" b="1" dirty="0">
                    <a:solidFill>
                      <a:srgbClr val="000000"/>
                    </a:solidFill>
                    <a:cs typeface="Arial" pitchFamily="34" charset="0"/>
                  </a:rPr>
                  <a:t> (AUC2) + </a:t>
                </a:r>
                <a:r>
                  <a:rPr lang="it-IT" sz="1400" b="1" i="1" dirty="0" err="1">
                    <a:solidFill>
                      <a:prstClr val="black"/>
                    </a:solidFill>
                    <a:cs typeface="Arial" pitchFamily="34" charset="0"/>
                  </a:rPr>
                  <a:t>nab</a:t>
                </a:r>
                <a:r>
                  <a:rPr lang="it-IT" sz="1400" b="1" dirty="0" err="1">
                    <a:solidFill>
                      <a:prstClr val="black"/>
                    </a:solidFill>
                    <a:cs typeface="Arial" pitchFamily="34" charset="0"/>
                  </a:rPr>
                  <a:t>-paclitaxel</a:t>
                </a:r>
                <a:r>
                  <a:rPr lang="it-IT" sz="1400" b="1" dirty="0">
                    <a:solidFill>
                      <a:prstClr val="black"/>
                    </a:solidFill>
                    <a:cs typeface="Arial" pitchFamily="34" charset="0"/>
                  </a:rPr>
                  <a:t> (125 mg/m</a:t>
                </a:r>
                <a:r>
                  <a:rPr lang="it-IT" sz="1400" b="1" baseline="30000" dirty="0">
                    <a:solidFill>
                      <a:prstClr val="black"/>
                    </a:solidFill>
                    <a:cs typeface="Arial" pitchFamily="34" charset="0"/>
                  </a:rPr>
                  <a:t>2</a:t>
                </a:r>
                <a:r>
                  <a:rPr lang="it-IT" sz="1400" b="1" dirty="0">
                    <a:solidFill>
                      <a:prstClr val="black"/>
                    </a:solidFill>
                    <a:cs typeface="Arial" pitchFamily="34" charset="0"/>
                  </a:rPr>
                  <a:t>) </a:t>
                </a:r>
                <a:r>
                  <a:rPr lang="it-IT" sz="1200" dirty="0" err="1">
                    <a:solidFill>
                      <a:prstClr val="black"/>
                    </a:solidFill>
                    <a:cs typeface="Arial" panose="020B0604020202020204" pitchFamily="34" charset="0"/>
                  </a:rPr>
                  <a:t>weekly</a:t>
                </a:r>
                <a:r>
                  <a:rPr lang="it-IT" sz="1200" dirty="0">
                    <a:solidFill>
                      <a:prstClr val="black"/>
                    </a:solidFill>
                    <a:cs typeface="Arial" panose="020B0604020202020204" pitchFamily="34" charset="0"/>
                  </a:rPr>
                  <a:t> for 2 </a:t>
                </a:r>
                <a:r>
                  <a:rPr lang="it-IT" sz="1200" dirty="0" err="1">
                    <a:solidFill>
                      <a:prstClr val="black"/>
                    </a:solidFill>
                    <a:cs typeface="Arial" panose="020B0604020202020204" pitchFamily="34" charset="0"/>
                  </a:rPr>
                  <a:t>wks</a:t>
                </a:r>
                <a:r>
                  <a:rPr lang="it-IT" sz="1200" dirty="0">
                    <a:solidFill>
                      <a:prstClr val="black"/>
                    </a:solidFill>
                    <a:cs typeface="Arial" panose="020B0604020202020204" pitchFamily="34" charset="0"/>
                  </a:rPr>
                  <a:t> </a:t>
                </a:r>
                <a:r>
                  <a:rPr lang="it-IT" sz="1200" dirty="0" err="1">
                    <a:solidFill>
                      <a:prstClr val="black"/>
                    </a:solidFill>
                    <a:cs typeface="Arial" panose="020B0604020202020204" pitchFamily="34" charset="0"/>
                  </a:rPr>
                  <a:t>every</a:t>
                </a:r>
                <a:r>
                  <a:rPr lang="it-IT" sz="1200" dirty="0">
                    <a:solidFill>
                      <a:prstClr val="black"/>
                    </a:solidFill>
                    <a:cs typeface="Arial" panose="020B0604020202020204" pitchFamily="34" charset="0"/>
                  </a:rPr>
                  <a:t> 3; 8 </a:t>
                </a:r>
                <a:r>
                  <a:rPr lang="it-IT" sz="1200" dirty="0" err="1">
                    <a:solidFill>
                      <a:prstClr val="black"/>
                    </a:solidFill>
                    <a:cs typeface="Arial" panose="020B0604020202020204" pitchFamily="34" charset="0"/>
                  </a:rPr>
                  <a:t>cy</a:t>
                </a:r>
                <a:r>
                  <a:rPr lang="it-IT" sz="1200" dirty="0">
                    <a:solidFill>
                      <a:srgbClr val="000000"/>
                    </a:solidFill>
                    <a:cs typeface="Arial" pitchFamily="34" charset="0"/>
                  </a:rPr>
                  <a:t> </a:t>
                </a:r>
              </a:p>
              <a:p>
                <a:pPr defTabSz="914377">
                  <a:lnSpc>
                    <a:spcPct val="90000"/>
                  </a:lnSpc>
                  <a:buClrTx/>
                </a:pPr>
                <a:r>
                  <a:rPr lang="it-IT" sz="1400" b="1" dirty="0">
                    <a:solidFill>
                      <a:srgbClr val="000000"/>
                    </a:solidFill>
                    <a:cs typeface="Arial" pitchFamily="34" charset="0"/>
                  </a:rPr>
                  <a:t>+ </a:t>
                </a:r>
                <a:r>
                  <a:rPr lang="en-US" sz="1400" b="1" dirty="0" err="1">
                    <a:solidFill>
                      <a:prstClr val="black"/>
                    </a:solidFill>
                  </a:rPr>
                  <a:t>Atezolizumab</a:t>
                </a:r>
                <a:r>
                  <a:rPr lang="en-US" sz="1400" b="1" dirty="0">
                    <a:solidFill>
                      <a:prstClr val="black"/>
                    </a:solidFill>
                  </a:rPr>
                  <a:t> </a:t>
                </a:r>
                <a:r>
                  <a:rPr lang="en-US" sz="1400" dirty="0">
                    <a:solidFill>
                      <a:prstClr val="black"/>
                    </a:solidFill>
                  </a:rPr>
                  <a:t>day 1 every 3 </a:t>
                </a:r>
                <a:r>
                  <a:rPr lang="en-US" sz="1400" dirty="0" err="1">
                    <a:solidFill>
                      <a:prstClr val="black"/>
                    </a:solidFill>
                  </a:rPr>
                  <a:t>wks</a:t>
                </a:r>
                <a:r>
                  <a:rPr lang="en-US" sz="1400" dirty="0">
                    <a:solidFill>
                      <a:prstClr val="black"/>
                    </a:solidFill>
                  </a:rPr>
                  <a:t> for 8 cycles</a:t>
                </a:r>
                <a:endParaRPr lang="en-US" sz="1200" dirty="0">
                  <a:solidFill>
                    <a:srgbClr val="000000"/>
                  </a:solidFill>
                  <a:cs typeface="Arial" pitchFamily="34" charset="0"/>
                </a:endParaRPr>
              </a:p>
            </p:txBody>
          </p:sp>
          <p:cxnSp>
            <p:nvCxnSpPr>
              <p:cNvPr id="22" name="Connettore 2 40">
                <a:extLst>
                  <a:ext uri="{FF2B5EF4-FFF2-40B4-BE49-F238E27FC236}">
                    <a16:creationId xmlns:a16="http://schemas.microsoft.com/office/drawing/2014/main" id="{79EAE69A-9390-9542-8EFB-D119B1B29E5E}"/>
                  </a:ext>
                </a:extLst>
              </p:cNvPr>
              <p:cNvCxnSpPr>
                <a:cxnSpLocks noChangeAspect="1"/>
                <a:stCxn id="24" idx="0"/>
              </p:cNvCxnSpPr>
              <p:nvPr/>
            </p:nvCxnSpPr>
            <p:spPr>
              <a:xfrm flipV="1">
                <a:off x="1447233" y="1916583"/>
                <a:ext cx="252857" cy="229186"/>
              </a:xfrm>
              <a:prstGeom prst="straightConnector1">
                <a:avLst/>
              </a:prstGeom>
              <a:ln>
                <a:solidFill>
                  <a:srgbClr val="C16F0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41">
                <a:extLst>
                  <a:ext uri="{FF2B5EF4-FFF2-40B4-BE49-F238E27FC236}">
                    <a16:creationId xmlns:a16="http://schemas.microsoft.com/office/drawing/2014/main" id="{CE66C0C3-7163-FB4A-AFC9-8801C7B75B14}"/>
                  </a:ext>
                </a:extLst>
              </p:cNvPr>
              <p:cNvCxnSpPr>
                <a:cxnSpLocks noChangeAspect="1"/>
                <a:stCxn id="24" idx="2"/>
              </p:cNvCxnSpPr>
              <p:nvPr/>
            </p:nvCxnSpPr>
            <p:spPr>
              <a:xfrm>
                <a:off x="1447233" y="2484323"/>
                <a:ext cx="252857" cy="307279"/>
              </a:xfrm>
              <a:prstGeom prst="straightConnector1">
                <a:avLst/>
              </a:prstGeom>
              <a:ln>
                <a:solidFill>
                  <a:srgbClr val="C16F01"/>
                </a:solidFill>
                <a:tailEnd type="triangle"/>
              </a:ln>
            </p:spPr>
            <p:style>
              <a:lnRef idx="1">
                <a:schemeClr val="accent1"/>
              </a:lnRef>
              <a:fillRef idx="0">
                <a:schemeClr val="accent1"/>
              </a:fillRef>
              <a:effectRef idx="0">
                <a:schemeClr val="accent1"/>
              </a:effectRef>
              <a:fontRef idx="minor">
                <a:schemeClr val="tx1"/>
              </a:fontRef>
            </p:style>
          </p:cxnSp>
          <p:sp>
            <p:nvSpPr>
              <p:cNvPr id="24" name="CasellaDiTesto 42">
                <a:extLst>
                  <a:ext uri="{FF2B5EF4-FFF2-40B4-BE49-F238E27FC236}">
                    <a16:creationId xmlns:a16="http://schemas.microsoft.com/office/drawing/2014/main" id="{7FC9BF5C-DB5F-494B-B075-09DEABC44961}"/>
                  </a:ext>
                </a:extLst>
              </p:cNvPr>
              <p:cNvSpPr txBox="1"/>
              <p:nvPr/>
            </p:nvSpPr>
            <p:spPr>
              <a:xfrm>
                <a:off x="1281162" y="2145769"/>
                <a:ext cx="332142" cy="338554"/>
              </a:xfrm>
              <a:prstGeom prst="rect">
                <a:avLst/>
              </a:prstGeom>
              <a:noFill/>
            </p:spPr>
            <p:txBody>
              <a:bodyPr wrap="none" rtlCol="0">
                <a:spAutoFit/>
              </a:bodyPr>
              <a:lstStyle/>
              <a:p>
                <a:pPr defTabSz="914377">
                  <a:buClrTx/>
                </a:pPr>
                <a:r>
                  <a:rPr lang="it-IT" sz="1600" b="1" kern="1200" dirty="0">
                    <a:solidFill>
                      <a:srgbClr val="C47000"/>
                    </a:solidFill>
                    <a:latin typeface="Arial" panose="020B0604020202020204" pitchFamily="34" charset="0"/>
                    <a:ea typeface="+mn-ea"/>
                    <a:cs typeface="Arial" panose="020B0604020202020204" pitchFamily="34" charset="0"/>
                  </a:rPr>
                  <a:t>R</a:t>
                </a:r>
              </a:p>
            </p:txBody>
          </p:sp>
          <p:cxnSp>
            <p:nvCxnSpPr>
              <p:cNvPr id="25" name="Connettore 2 43">
                <a:extLst>
                  <a:ext uri="{FF2B5EF4-FFF2-40B4-BE49-F238E27FC236}">
                    <a16:creationId xmlns:a16="http://schemas.microsoft.com/office/drawing/2014/main" id="{52C46445-7478-1D4F-BAD8-B9BDE3C7BA25}"/>
                  </a:ext>
                </a:extLst>
              </p:cNvPr>
              <p:cNvCxnSpPr/>
              <p:nvPr/>
            </p:nvCxnSpPr>
            <p:spPr bwMode="auto">
              <a:xfrm>
                <a:off x="5133886" y="177281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cxnSp>
            <p:nvCxnSpPr>
              <p:cNvPr id="26" name="Connettore 2 44">
                <a:extLst>
                  <a:ext uri="{FF2B5EF4-FFF2-40B4-BE49-F238E27FC236}">
                    <a16:creationId xmlns:a16="http://schemas.microsoft.com/office/drawing/2014/main" id="{41CD8767-4219-FE4E-BD42-4EC40C2F55FE}"/>
                  </a:ext>
                </a:extLst>
              </p:cNvPr>
              <p:cNvCxnSpPr/>
              <p:nvPr/>
            </p:nvCxnSpPr>
            <p:spPr bwMode="auto">
              <a:xfrm>
                <a:off x="5149302" y="285293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grpSp>
        <p:grpSp>
          <p:nvGrpSpPr>
            <p:cNvPr id="10" name="Gruppo 24">
              <a:extLst>
                <a:ext uri="{FF2B5EF4-FFF2-40B4-BE49-F238E27FC236}">
                  <a16:creationId xmlns:a16="http://schemas.microsoft.com/office/drawing/2014/main" id="{A163266C-3C19-9247-B9C9-DCA3E222B9FA}"/>
                </a:ext>
              </a:extLst>
            </p:cNvPr>
            <p:cNvGrpSpPr/>
            <p:nvPr/>
          </p:nvGrpSpPr>
          <p:grpSpPr>
            <a:xfrm>
              <a:off x="5878914" y="1171701"/>
              <a:ext cx="1635302" cy="2071022"/>
              <a:chOff x="6382970" y="1387725"/>
              <a:chExt cx="1635302" cy="2071022"/>
            </a:xfrm>
          </p:grpSpPr>
          <p:sp>
            <p:nvSpPr>
              <p:cNvPr id="16" name="Rectangle 14">
                <a:extLst>
                  <a:ext uri="{FF2B5EF4-FFF2-40B4-BE49-F238E27FC236}">
                    <a16:creationId xmlns:a16="http://schemas.microsoft.com/office/drawing/2014/main" id="{AB7306C7-C5DF-6442-B21D-EA68B9D693D3}"/>
                  </a:ext>
                </a:extLst>
              </p:cNvPr>
              <p:cNvSpPr>
                <a:spLocks noChangeArrowheads="1"/>
              </p:cNvSpPr>
              <p:nvPr/>
            </p:nvSpPr>
            <p:spPr bwMode="auto">
              <a:xfrm>
                <a:off x="6388428" y="2263639"/>
                <a:ext cx="1490400" cy="1195108"/>
              </a:xfrm>
              <a:prstGeom prst="rect">
                <a:avLst/>
              </a:prstGeom>
              <a:solidFill>
                <a:srgbClr val="BDEBBD"/>
              </a:solidFill>
              <a:ln w="28575">
                <a:solidFill>
                  <a:schemeClr val="tx1"/>
                </a:solidFill>
                <a:miter lim="800000"/>
                <a:headEnd/>
                <a:tailEnd/>
              </a:ln>
            </p:spPr>
            <p:txBody>
              <a:bodyPr lIns="54000" rIns="54000" anchor="ctr" anchorCtr="1"/>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algn="ctr" defTabSz="914377" eaLnBrk="0" hangingPunct="0">
                  <a:buClrTx/>
                </a:pPr>
                <a:r>
                  <a:rPr lang="en-US" sz="1600" b="1" dirty="0">
                    <a:solidFill>
                      <a:srgbClr val="000000"/>
                    </a:solidFill>
                    <a:cs typeface="Arial" panose="020B0604020202020204" pitchFamily="34" charset="0"/>
                  </a:rPr>
                  <a:t>AC/EC/FEC</a:t>
                </a:r>
              </a:p>
              <a:p>
                <a:pPr algn="ctr" defTabSz="914377" eaLnBrk="0" hangingPunct="0">
                  <a:buClrTx/>
                </a:pPr>
                <a:r>
                  <a:rPr lang="en-US" sz="1600" dirty="0">
                    <a:solidFill>
                      <a:srgbClr val="000000"/>
                    </a:solidFill>
                    <a:cs typeface="Arial" panose="020B0604020202020204" pitchFamily="34" charset="0"/>
                  </a:rPr>
                  <a:t>for 4 cycles</a:t>
                </a:r>
              </a:p>
            </p:txBody>
          </p:sp>
          <p:sp>
            <p:nvSpPr>
              <p:cNvPr id="17" name="Rectangle 14">
                <a:extLst>
                  <a:ext uri="{FF2B5EF4-FFF2-40B4-BE49-F238E27FC236}">
                    <a16:creationId xmlns:a16="http://schemas.microsoft.com/office/drawing/2014/main" id="{0831D24B-7AF6-934C-A43F-129493602D85}"/>
                  </a:ext>
                </a:extLst>
              </p:cNvPr>
              <p:cNvSpPr>
                <a:spLocks noChangeArrowheads="1"/>
              </p:cNvSpPr>
              <p:nvPr/>
            </p:nvSpPr>
            <p:spPr bwMode="auto">
              <a:xfrm>
                <a:off x="6382970" y="1387725"/>
                <a:ext cx="1491609" cy="795338"/>
              </a:xfrm>
              <a:prstGeom prst="rect">
                <a:avLst/>
              </a:prstGeom>
              <a:solidFill>
                <a:srgbClr val="FFFF00"/>
              </a:solidFill>
              <a:ln w="28575">
                <a:solidFill>
                  <a:schemeClr val="tx1"/>
                </a:solidFill>
                <a:miter lim="800000"/>
                <a:headEnd/>
                <a:tailEnd/>
              </a:ln>
            </p:spPr>
            <p:txBody>
              <a:bodyPr lIns="54000" rIns="54000" anchor="ctr" anchorCtr="1"/>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algn="ctr" defTabSz="914377" eaLnBrk="0" hangingPunct="0">
                  <a:buClrTx/>
                </a:pPr>
                <a:r>
                  <a:rPr lang="en-US" sz="1600" b="1" dirty="0">
                    <a:solidFill>
                      <a:srgbClr val="000000"/>
                    </a:solidFill>
                    <a:cs typeface="Arial" panose="020B0604020202020204" pitchFamily="34" charset="0"/>
                  </a:rPr>
                  <a:t>AC/EC/FEC</a:t>
                </a:r>
              </a:p>
              <a:p>
                <a:pPr algn="ctr" defTabSz="914377" eaLnBrk="0" hangingPunct="0">
                  <a:buClrTx/>
                </a:pPr>
                <a:r>
                  <a:rPr lang="en-US" sz="1600" dirty="0">
                    <a:solidFill>
                      <a:srgbClr val="000000"/>
                    </a:solidFill>
                    <a:cs typeface="Arial" panose="020B0604020202020204" pitchFamily="34" charset="0"/>
                  </a:rPr>
                  <a:t>for 4 cycles</a:t>
                </a:r>
              </a:p>
            </p:txBody>
          </p:sp>
          <p:cxnSp>
            <p:nvCxnSpPr>
              <p:cNvPr id="18" name="Connettore 2 33">
                <a:extLst>
                  <a:ext uri="{FF2B5EF4-FFF2-40B4-BE49-F238E27FC236}">
                    <a16:creationId xmlns:a16="http://schemas.microsoft.com/office/drawing/2014/main" id="{1EB5EBAD-A8DF-A54A-A7BF-6244CB058EEB}"/>
                  </a:ext>
                </a:extLst>
              </p:cNvPr>
              <p:cNvCxnSpPr/>
              <p:nvPr/>
            </p:nvCxnSpPr>
            <p:spPr bwMode="auto">
              <a:xfrm>
                <a:off x="7880915" y="177281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cxnSp>
            <p:nvCxnSpPr>
              <p:cNvPr id="19" name="Connettore 2 34">
                <a:extLst>
                  <a:ext uri="{FF2B5EF4-FFF2-40B4-BE49-F238E27FC236}">
                    <a16:creationId xmlns:a16="http://schemas.microsoft.com/office/drawing/2014/main" id="{C696CDA3-3CA0-F242-AA59-A5513F146409}"/>
                  </a:ext>
                </a:extLst>
              </p:cNvPr>
              <p:cNvCxnSpPr/>
              <p:nvPr/>
            </p:nvCxnSpPr>
            <p:spPr bwMode="auto">
              <a:xfrm>
                <a:off x="7896331" y="285293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grpSp>
        <p:grpSp>
          <p:nvGrpSpPr>
            <p:cNvPr id="11" name="Gruppo 25">
              <a:extLst>
                <a:ext uri="{FF2B5EF4-FFF2-40B4-BE49-F238E27FC236}">
                  <a16:creationId xmlns:a16="http://schemas.microsoft.com/office/drawing/2014/main" id="{6D6DF4EF-8B0B-1546-881E-699F25EBA453}"/>
                </a:ext>
              </a:extLst>
            </p:cNvPr>
            <p:cNvGrpSpPr/>
            <p:nvPr/>
          </p:nvGrpSpPr>
          <p:grpSpPr>
            <a:xfrm>
              <a:off x="4758108" y="1170133"/>
              <a:ext cx="1139594" cy="2098584"/>
              <a:chOff x="5262164" y="1386157"/>
              <a:chExt cx="1139594" cy="2098584"/>
            </a:xfrm>
          </p:grpSpPr>
          <p:sp>
            <p:nvSpPr>
              <p:cNvPr id="12" name="Rectangle 14">
                <a:extLst>
                  <a:ext uri="{FF2B5EF4-FFF2-40B4-BE49-F238E27FC236}">
                    <a16:creationId xmlns:a16="http://schemas.microsoft.com/office/drawing/2014/main" id="{40B2FD05-5EAE-DC48-B8ED-603654F15F74}"/>
                  </a:ext>
                </a:extLst>
              </p:cNvPr>
              <p:cNvSpPr>
                <a:spLocks noChangeArrowheads="1"/>
              </p:cNvSpPr>
              <p:nvPr/>
            </p:nvSpPr>
            <p:spPr bwMode="auto">
              <a:xfrm>
                <a:off x="5266413" y="2289633"/>
                <a:ext cx="986191" cy="1195108"/>
              </a:xfrm>
              <a:prstGeom prst="rect">
                <a:avLst/>
              </a:prstGeom>
              <a:solidFill>
                <a:srgbClr val="DDDDFF"/>
              </a:solidFill>
              <a:ln w="28575">
                <a:solidFill>
                  <a:schemeClr val="tx1"/>
                </a:solidFill>
                <a:miter lim="800000"/>
                <a:headEnd/>
                <a:tailEnd/>
              </a:ln>
            </p:spPr>
            <p:txBody>
              <a:bodyPr lIns="54000" rIns="54000" anchor="ctr" anchorCtr="1"/>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algn="ctr" defTabSz="914377" eaLnBrk="0" hangingPunct="0">
                  <a:buClrTx/>
                </a:pPr>
                <a:r>
                  <a:rPr lang="en-US" sz="2400" b="1" dirty="0">
                    <a:solidFill>
                      <a:srgbClr val="000000"/>
                    </a:solidFill>
                  </a:rPr>
                  <a:t>S</a:t>
                </a:r>
              </a:p>
            </p:txBody>
          </p:sp>
          <p:sp>
            <p:nvSpPr>
              <p:cNvPr id="13" name="Rectangle 14">
                <a:extLst>
                  <a:ext uri="{FF2B5EF4-FFF2-40B4-BE49-F238E27FC236}">
                    <a16:creationId xmlns:a16="http://schemas.microsoft.com/office/drawing/2014/main" id="{BD6A7DF0-5D4E-8E47-8348-59C9CEA94B0D}"/>
                  </a:ext>
                </a:extLst>
              </p:cNvPr>
              <p:cNvSpPr>
                <a:spLocks noChangeArrowheads="1"/>
              </p:cNvSpPr>
              <p:nvPr/>
            </p:nvSpPr>
            <p:spPr bwMode="auto">
              <a:xfrm>
                <a:off x="5262164" y="1386157"/>
                <a:ext cx="986191" cy="795338"/>
              </a:xfrm>
              <a:prstGeom prst="rect">
                <a:avLst/>
              </a:prstGeom>
              <a:solidFill>
                <a:srgbClr val="DDDDFF"/>
              </a:solidFill>
              <a:ln w="28575">
                <a:solidFill>
                  <a:schemeClr val="tx1"/>
                </a:solidFill>
                <a:miter lim="800000"/>
                <a:headEnd/>
                <a:tailEnd/>
              </a:ln>
            </p:spPr>
            <p:txBody>
              <a:bodyPr lIns="54000" rIns="54000" anchor="ctr" anchorCtr="1"/>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a:lstStyle>
              <a:p>
                <a:pPr algn="ctr" defTabSz="914377" eaLnBrk="0" hangingPunct="0">
                  <a:buClrTx/>
                </a:pPr>
                <a:r>
                  <a:rPr lang="en-US" sz="2400" b="1" dirty="0">
                    <a:solidFill>
                      <a:srgbClr val="000000"/>
                    </a:solidFill>
                  </a:rPr>
                  <a:t>S</a:t>
                </a:r>
              </a:p>
            </p:txBody>
          </p:sp>
          <p:cxnSp>
            <p:nvCxnSpPr>
              <p:cNvPr id="14" name="Connettore 2 29">
                <a:extLst>
                  <a:ext uri="{FF2B5EF4-FFF2-40B4-BE49-F238E27FC236}">
                    <a16:creationId xmlns:a16="http://schemas.microsoft.com/office/drawing/2014/main" id="{5FB579B0-5747-A74C-B506-622CFA29186F}"/>
                  </a:ext>
                </a:extLst>
              </p:cNvPr>
              <p:cNvCxnSpPr/>
              <p:nvPr/>
            </p:nvCxnSpPr>
            <p:spPr bwMode="auto">
              <a:xfrm>
                <a:off x="6279817" y="177281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cxnSp>
            <p:nvCxnSpPr>
              <p:cNvPr id="15" name="Connettore 2 30">
                <a:extLst>
                  <a:ext uri="{FF2B5EF4-FFF2-40B4-BE49-F238E27FC236}">
                    <a16:creationId xmlns:a16="http://schemas.microsoft.com/office/drawing/2014/main" id="{FCE67FD0-55F0-8B49-A241-E7DF25710A18}"/>
                  </a:ext>
                </a:extLst>
              </p:cNvPr>
              <p:cNvCxnSpPr/>
              <p:nvPr/>
            </p:nvCxnSpPr>
            <p:spPr bwMode="auto">
              <a:xfrm>
                <a:off x="6251497" y="2852936"/>
                <a:ext cx="121941" cy="0"/>
              </a:xfrm>
              <a:prstGeom prst="straightConnector1">
                <a:avLst/>
              </a:prstGeom>
              <a:solidFill>
                <a:schemeClr val="accent1"/>
              </a:solidFill>
              <a:ln w="9525" cap="flat" cmpd="sng" algn="ctr">
                <a:solidFill>
                  <a:srgbClr val="C47001"/>
                </a:solidFill>
                <a:prstDash val="solid"/>
                <a:round/>
                <a:headEnd type="none" w="med" len="med"/>
                <a:tailEnd type="triangle"/>
              </a:ln>
              <a:effectLst/>
            </p:spPr>
          </p:cxnSp>
        </p:grpSp>
      </p:grpSp>
      <p:sp>
        <p:nvSpPr>
          <p:cNvPr id="29" name="TextBox 28">
            <a:extLst>
              <a:ext uri="{FF2B5EF4-FFF2-40B4-BE49-F238E27FC236}">
                <a16:creationId xmlns:a16="http://schemas.microsoft.com/office/drawing/2014/main" id="{C78C2CF8-5031-AF4C-A20B-F6DC95C86DF1}"/>
              </a:ext>
            </a:extLst>
          </p:cNvPr>
          <p:cNvSpPr txBox="1"/>
          <p:nvPr/>
        </p:nvSpPr>
        <p:spPr>
          <a:xfrm>
            <a:off x="9996885" y="6452267"/>
            <a:ext cx="2195115" cy="307777"/>
          </a:xfrm>
          <a:prstGeom prst="rect">
            <a:avLst/>
          </a:prstGeom>
          <a:noFill/>
        </p:spPr>
        <p:txBody>
          <a:bodyPr wrap="square" rtlCol="0">
            <a:spAutoFit/>
          </a:bodyPr>
          <a:lstStyle/>
          <a:p>
            <a:pPr defTabSz="914377">
              <a:buClrTx/>
            </a:pPr>
            <a:r>
              <a:rPr lang="en-US" sz="1400" kern="1200" dirty="0">
                <a:solidFill>
                  <a:prstClr val="black"/>
                </a:solidFill>
                <a:latin typeface="Arial Narrow"/>
                <a:ea typeface="+mn-ea"/>
                <a:cs typeface="+mn-cs"/>
              </a:rPr>
              <a:t>Gianni L et al, SABCS 2019</a:t>
            </a:r>
          </a:p>
        </p:txBody>
      </p:sp>
      <p:sp>
        <p:nvSpPr>
          <p:cNvPr id="31" name="Title 2">
            <a:extLst>
              <a:ext uri="{FF2B5EF4-FFF2-40B4-BE49-F238E27FC236}">
                <a16:creationId xmlns:a16="http://schemas.microsoft.com/office/drawing/2014/main" id="{30717689-BAAA-5D4D-855A-5322B1EE08E0}"/>
              </a:ext>
            </a:extLst>
          </p:cNvPr>
          <p:cNvSpPr txBox="1">
            <a:spLocks/>
          </p:cNvSpPr>
          <p:nvPr/>
        </p:nvSpPr>
        <p:spPr>
          <a:xfrm>
            <a:off x="17750" y="24799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err="1">
                <a:solidFill>
                  <a:srgbClr val="002060"/>
                </a:solidFill>
                <a:latin typeface="Arial" panose="020B0604020202020204" pitchFamily="34" charset="0"/>
                <a:cs typeface="Arial" panose="020B0604020202020204" pitchFamily="34" charset="0"/>
              </a:rPr>
              <a:t>NeoTRIP</a:t>
            </a:r>
            <a:r>
              <a:rPr lang="en-US" sz="4000" b="1" dirty="0">
                <a:solidFill>
                  <a:srgbClr val="002060"/>
                </a:solidFill>
                <a:latin typeface="Arial" panose="020B0604020202020204" pitchFamily="34" charset="0"/>
                <a:cs typeface="Arial" panose="020B0604020202020204" pitchFamily="34" charset="0"/>
              </a:rPr>
              <a:t>: Preoperative Platinum/</a:t>
            </a:r>
            <a:r>
              <a:rPr lang="en-US" sz="4000" b="1" dirty="0" err="1">
                <a:solidFill>
                  <a:srgbClr val="002060"/>
                </a:solidFill>
                <a:latin typeface="Arial" panose="020B0604020202020204" pitchFamily="34" charset="0"/>
                <a:cs typeface="Arial" panose="020B0604020202020204" pitchFamily="34" charset="0"/>
              </a:rPr>
              <a:t>Taxane</a:t>
            </a:r>
            <a:r>
              <a:rPr lang="en-US" sz="4000" b="1" dirty="0">
                <a:solidFill>
                  <a:srgbClr val="002060"/>
                </a:solidFill>
                <a:latin typeface="Arial" panose="020B0604020202020204" pitchFamily="34" charset="0"/>
                <a:cs typeface="Arial" panose="020B0604020202020204" pitchFamily="34" charset="0"/>
              </a:rPr>
              <a:t> Chemotherapy with Atezolizumab</a:t>
            </a:r>
          </a:p>
        </p:txBody>
      </p:sp>
      <p:sp>
        <p:nvSpPr>
          <p:cNvPr id="32" name="TextBox 31">
            <a:extLst>
              <a:ext uri="{FF2B5EF4-FFF2-40B4-BE49-F238E27FC236}">
                <a16:creationId xmlns:a16="http://schemas.microsoft.com/office/drawing/2014/main" id="{568FB815-C0DD-D44B-8BE5-D832AF7CDE4C}"/>
              </a:ext>
            </a:extLst>
          </p:cNvPr>
          <p:cNvSpPr txBox="1"/>
          <p:nvPr/>
        </p:nvSpPr>
        <p:spPr>
          <a:xfrm>
            <a:off x="143871"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3166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CAF8EACF-BDDD-4A42-B68F-FF0204F00889}"/>
              </a:ext>
            </a:extLst>
          </p:cNvPr>
          <p:cNvSpPr/>
          <p:nvPr/>
        </p:nvSpPr>
        <p:spPr>
          <a:xfrm>
            <a:off x="1461210" y="1511987"/>
            <a:ext cx="9444583" cy="40161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endParaRPr lang="en-US" sz="1800" kern="1200">
              <a:solidFill>
                <a:prstClr val="white"/>
              </a:solidFill>
              <a:latin typeface="Arial Narrow"/>
            </a:endParaRPr>
          </a:p>
        </p:txBody>
      </p:sp>
      <p:sp>
        <p:nvSpPr>
          <p:cNvPr id="2" name="Title 1">
            <a:extLst>
              <a:ext uri="{FF2B5EF4-FFF2-40B4-BE49-F238E27FC236}">
                <a16:creationId xmlns:a16="http://schemas.microsoft.com/office/drawing/2014/main" id="{F2E5DFA1-E954-7240-8BE2-84827ED12A31}"/>
              </a:ext>
            </a:extLst>
          </p:cNvPr>
          <p:cNvSpPr>
            <a:spLocks noGrp="1"/>
          </p:cNvSpPr>
          <p:nvPr>
            <p:ph type="title"/>
          </p:nvPr>
        </p:nvSpPr>
        <p:spPr>
          <a:xfrm>
            <a:off x="3394577" y="345357"/>
            <a:ext cx="10515600" cy="657443"/>
          </a:xfrm>
        </p:spPr>
        <p:txBody>
          <a:bodyPr/>
          <a:lstStyle/>
          <a:p>
            <a:r>
              <a:rPr lang="en-US" dirty="0" err="1">
                <a:solidFill>
                  <a:srgbClr val="002060"/>
                </a:solidFill>
              </a:rPr>
              <a:t>NeoTRIP</a:t>
            </a:r>
            <a:r>
              <a:rPr lang="en-US" dirty="0">
                <a:solidFill>
                  <a:srgbClr val="002060"/>
                </a:solidFill>
              </a:rPr>
              <a:t>: Rates of </a:t>
            </a:r>
            <a:r>
              <a:rPr lang="en-US" dirty="0" err="1">
                <a:solidFill>
                  <a:srgbClr val="002060"/>
                </a:solidFill>
              </a:rPr>
              <a:t>pCR</a:t>
            </a:r>
            <a:endParaRPr lang="en-US" dirty="0">
              <a:solidFill>
                <a:srgbClr val="002060"/>
              </a:solidFill>
            </a:endParaRPr>
          </a:p>
        </p:txBody>
      </p:sp>
      <p:sp>
        <p:nvSpPr>
          <p:cNvPr id="4" name="CasellaDiTesto 24">
            <a:extLst>
              <a:ext uri="{FF2B5EF4-FFF2-40B4-BE49-F238E27FC236}">
                <a16:creationId xmlns:a16="http://schemas.microsoft.com/office/drawing/2014/main" id="{F2B790AE-5470-5343-82C3-CD9E7C24BB19}"/>
              </a:ext>
            </a:extLst>
          </p:cNvPr>
          <p:cNvSpPr txBox="1"/>
          <p:nvPr/>
        </p:nvSpPr>
        <p:spPr>
          <a:xfrm>
            <a:off x="2093305" y="4907775"/>
            <a:ext cx="6292107" cy="338554"/>
          </a:xfrm>
          <a:prstGeom prst="rect">
            <a:avLst/>
          </a:prstGeom>
          <a:noFill/>
        </p:spPr>
        <p:txBody>
          <a:bodyPr wrap="none" rtlCol="0">
            <a:spAutoFit/>
          </a:bodyPr>
          <a:lstStyle/>
          <a:p>
            <a:pPr defTabSz="914377">
              <a:buClrTx/>
            </a:pPr>
            <a:r>
              <a:rPr lang="it-IT" sz="1600" b="1" kern="1200" dirty="0">
                <a:solidFill>
                  <a:prstClr val="black"/>
                </a:solidFill>
                <a:latin typeface="Arial Narrow"/>
                <a:ea typeface="+mn-ea"/>
                <a:cs typeface="+mn-cs"/>
              </a:rPr>
              <a:t>          </a:t>
            </a:r>
            <a:r>
              <a:rPr lang="it-IT" sz="1600" b="1" kern="1200" dirty="0" err="1">
                <a:solidFill>
                  <a:prstClr val="black"/>
                </a:solidFill>
                <a:latin typeface="Arial Narrow"/>
                <a:ea typeface="+mn-ea"/>
                <a:cs typeface="+mn-cs"/>
              </a:rPr>
              <a:t>Overall</a:t>
            </a:r>
            <a:r>
              <a:rPr lang="it-IT" sz="1600" b="1" kern="1200" dirty="0">
                <a:solidFill>
                  <a:prstClr val="black"/>
                </a:solidFill>
                <a:latin typeface="Arial Narrow"/>
                <a:ea typeface="+mn-ea"/>
                <a:cs typeface="+mn-cs"/>
              </a:rPr>
              <a:t>                               PD-L1 positive                    PD-L1 negative</a:t>
            </a:r>
            <a:r>
              <a:rPr lang="it-IT" sz="1600" kern="1200" dirty="0">
                <a:solidFill>
                  <a:prstClr val="black"/>
                </a:solidFill>
                <a:latin typeface="Arial Narrow"/>
                <a:ea typeface="+mn-ea"/>
                <a:cs typeface="+mn-cs"/>
              </a:rPr>
              <a:t>       </a:t>
            </a:r>
          </a:p>
        </p:txBody>
      </p:sp>
      <p:sp>
        <p:nvSpPr>
          <p:cNvPr id="5" name="Elaborazione 18">
            <a:extLst>
              <a:ext uri="{FF2B5EF4-FFF2-40B4-BE49-F238E27FC236}">
                <a16:creationId xmlns:a16="http://schemas.microsoft.com/office/drawing/2014/main" id="{183BC84B-0C75-E14B-82DB-A87033F7677F}"/>
              </a:ext>
            </a:extLst>
          </p:cNvPr>
          <p:cNvSpPr>
            <a:spLocks/>
          </p:cNvSpPr>
          <p:nvPr/>
        </p:nvSpPr>
        <p:spPr bwMode="auto">
          <a:xfrm>
            <a:off x="2427504" y="2905439"/>
            <a:ext cx="720000" cy="1944000"/>
          </a:xfrm>
          <a:prstGeom prst="flowChartProcess">
            <a:avLst/>
          </a:prstGeom>
          <a:solidFill>
            <a:srgbClr val="BDEBBD"/>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grpSp>
        <p:nvGrpSpPr>
          <p:cNvPr id="6" name="Gruppo 30">
            <a:extLst>
              <a:ext uri="{FF2B5EF4-FFF2-40B4-BE49-F238E27FC236}">
                <a16:creationId xmlns:a16="http://schemas.microsoft.com/office/drawing/2014/main" id="{CB3F6AC6-CE13-AA48-A93D-665FE8D0D493}"/>
              </a:ext>
            </a:extLst>
          </p:cNvPr>
          <p:cNvGrpSpPr/>
          <p:nvPr/>
        </p:nvGrpSpPr>
        <p:grpSpPr>
          <a:xfrm>
            <a:off x="2733504" y="2509513"/>
            <a:ext cx="108000" cy="828000"/>
            <a:chOff x="1463446" y="1294868"/>
            <a:chExt cx="108000" cy="714920"/>
          </a:xfrm>
        </p:grpSpPr>
        <p:cxnSp>
          <p:nvCxnSpPr>
            <p:cNvPr id="7" name="Connettore 1 32">
              <a:extLst>
                <a:ext uri="{FF2B5EF4-FFF2-40B4-BE49-F238E27FC236}">
                  <a16:creationId xmlns:a16="http://schemas.microsoft.com/office/drawing/2014/main" id="{D80D0F4C-2D47-054B-A438-E5154796C87A}"/>
                </a:ext>
              </a:extLst>
            </p:cNvPr>
            <p:cNvCxnSpPr/>
            <p:nvPr/>
          </p:nvCxnSpPr>
          <p:spPr bwMode="auto">
            <a:xfrm>
              <a:off x="1517445" y="1294868"/>
              <a:ext cx="2" cy="708697"/>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8" name="Connettore 1 33">
              <a:extLst>
                <a:ext uri="{FF2B5EF4-FFF2-40B4-BE49-F238E27FC236}">
                  <a16:creationId xmlns:a16="http://schemas.microsoft.com/office/drawing/2014/main" id="{7C4E16D3-9EDC-534A-B9D4-4AA8690EF485}"/>
                </a:ext>
              </a:extLst>
            </p:cNvPr>
            <p:cNvCxnSpPr/>
            <p:nvPr/>
          </p:nvCxnSpPr>
          <p:spPr bwMode="auto">
            <a:xfrm rot="5400000" flipH="1" flipV="1">
              <a:off x="1517445" y="1242646"/>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9" name="Connettore 1 35">
              <a:extLst>
                <a:ext uri="{FF2B5EF4-FFF2-40B4-BE49-F238E27FC236}">
                  <a16:creationId xmlns:a16="http://schemas.microsoft.com/office/drawing/2014/main" id="{FC2CC0EA-C348-0B49-9B12-B8311A9C1F1D}"/>
                </a:ext>
              </a:extLst>
            </p:cNvPr>
            <p:cNvCxnSpPr/>
            <p:nvPr/>
          </p:nvCxnSpPr>
          <p:spPr bwMode="auto">
            <a:xfrm rot="5400000" flipH="1" flipV="1">
              <a:off x="1517445" y="1955787"/>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sp>
        <p:nvSpPr>
          <p:cNvPr id="10" name="Elaborazione 21">
            <a:extLst>
              <a:ext uri="{FF2B5EF4-FFF2-40B4-BE49-F238E27FC236}">
                <a16:creationId xmlns:a16="http://schemas.microsoft.com/office/drawing/2014/main" id="{68D10698-7513-0A4C-904C-350D7F8BEAA8}"/>
              </a:ext>
            </a:extLst>
          </p:cNvPr>
          <p:cNvSpPr>
            <a:spLocks/>
          </p:cNvSpPr>
          <p:nvPr/>
        </p:nvSpPr>
        <p:spPr bwMode="auto">
          <a:xfrm>
            <a:off x="5940099" y="2725439"/>
            <a:ext cx="720000" cy="2124000"/>
          </a:xfrm>
          <a:prstGeom prst="flowChartProcess">
            <a:avLst/>
          </a:prstGeom>
          <a:solidFill>
            <a:srgbClr val="FFFD7E"/>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grpSp>
        <p:nvGrpSpPr>
          <p:cNvPr id="11" name="Gruppo 40">
            <a:extLst>
              <a:ext uri="{FF2B5EF4-FFF2-40B4-BE49-F238E27FC236}">
                <a16:creationId xmlns:a16="http://schemas.microsoft.com/office/drawing/2014/main" id="{08F50BFC-0B29-AA40-A3B9-D9F728AEB326}"/>
              </a:ext>
            </a:extLst>
          </p:cNvPr>
          <p:cNvGrpSpPr/>
          <p:nvPr/>
        </p:nvGrpSpPr>
        <p:grpSpPr>
          <a:xfrm>
            <a:off x="6251827" y="2528837"/>
            <a:ext cx="108000" cy="612000"/>
            <a:chOff x="1463446" y="1294868"/>
            <a:chExt cx="108000" cy="714920"/>
          </a:xfrm>
        </p:grpSpPr>
        <p:cxnSp>
          <p:nvCxnSpPr>
            <p:cNvPr id="12" name="Connettore 1 41">
              <a:extLst>
                <a:ext uri="{FF2B5EF4-FFF2-40B4-BE49-F238E27FC236}">
                  <a16:creationId xmlns:a16="http://schemas.microsoft.com/office/drawing/2014/main" id="{E1121FA1-ED95-DC4A-9F60-83518AF58C1F}"/>
                </a:ext>
              </a:extLst>
            </p:cNvPr>
            <p:cNvCxnSpPr/>
            <p:nvPr/>
          </p:nvCxnSpPr>
          <p:spPr bwMode="auto">
            <a:xfrm>
              <a:off x="1517445" y="1294868"/>
              <a:ext cx="2" cy="708697"/>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13" name="Connettore 1 42">
              <a:extLst>
                <a:ext uri="{FF2B5EF4-FFF2-40B4-BE49-F238E27FC236}">
                  <a16:creationId xmlns:a16="http://schemas.microsoft.com/office/drawing/2014/main" id="{6C6FA50A-8EB6-394A-8845-643332CB74B7}"/>
                </a:ext>
              </a:extLst>
            </p:cNvPr>
            <p:cNvCxnSpPr/>
            <p:nvPr/>
          </p:nvCxnSpPr>
          <p:spPr bwMode="auto">
            <a:xfrm rot="5400000" flipH="1" flipV="1">
              <a:off x="1517445" y="1242646"/>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14" name="Connettore 1 43">
              <a:extLst>
                <a:ext uri="{FF2B5EF4-FFF2-40B4-BE49-F238E27FC236}">
                  <a16:creationId xmlns:a16="http://schemas.microsoft.com/office/drawing/2014/main" id="{E05D5489-7C00-334E-8206-67AB4EDDFEE5}"/>
                </a:ext>
              </a:extLst>
            </p:cNvPr>
            <p:cNvCxnSpPr/>
            <p:nvPr/>
          </p:nvCxnSpPr>
          <p:spPr bwMode="auto">
            <a:xfrm rot="5400000" flipH="1" flipV="1">
              <a:off x="1517445" y="1955787"/>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sp>
        <p:nvSpPr>
          <p:cNvPr id="15" name="Elaborazione 22">
            <a:extLst>
              <a:ext uri="{FF2B5EF4-FFF2-40B4-BE49-F238E27FC236}">
                <a16:creationId xmlns:a16="http://schemas.microsoft.com/office/drawing/2014/main" id="{2ADFD6F6-B7D0-794C-B1FB-BD3857E888D5}"/>
              </a:ext>
            </a:extLst>
          </p:cNvPr>
          <p:cNvSpPr>
            <a:spLocks/>
          </p:cNvSpPr>
          <p:nvPr/>
        </p:nvSpPr>
        <p:spPr bwMode="auto">
          <a:xfrm>
            <a:off x="5097399" y="2545439"/>
            <a:ext cx="720000" cy="2304000"/>
          </a:xfrm>
          <a:prstGeom prst="flowChartProcess">
            <a:avLst/>
          </a:prstGeom>
          <a:solidFill>
            <a:srgbClr val="BDEBBD"/>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grpSp>
        <p:nvGrpSpPr>
          <p:cNvPr id="16" name="Gruppo 52">
            <a:extLst>
              <a:ext uri="{FF2B5EF4-FFF2-40B4-BE49-F238E27FC236}">
                <a16:creationId xmlns:a16="http://schemas.microsoft.com/office/drawing/2014/main" id="{3BAC273E-9CD2-C841-8314-3BF3DA5FE9FA}"/>
              </a:ext>
            </a:extLst>
          </p:cNvPr>
          <p:cNvGrpSpPr/>
          <p:nvPr/>
        </p:nvGrpSpPr>
        <p:grpSpPr>
          <a:xfrm>
            <a:off x="5416947" y="2044124"/>
            <a:ext cx="108000" cy="1044000"/>
            <a:chOff x="1463446" y="1294868"/>
            <a:chExt cx="108000" cy="714920"/>
          </a:xfrm>
        </p:grpSpPr>
        <p:cxnSp>
          <p:nvCxnSpPr>
            <p:cNvPr id="17" name="Connettore 1 53">
              <a:extLst>
                <a:ext uri="{FF2B5EF4-FFF2-40B4-BE49-F238E27FC236}">
                  <a16:creationId xmlns:a16="http://schemas.microsoft.com/office/drawing/2014/main" id="{D5A48AD0-67DF-B74D-A585-3335F6207516}"/>
                </a:ext>
              </a:extLst>
            </p:cNvPr>
            <p:cNvCxnSpPr/>
            <p:nvPr/>
          </p:nvCxnSpPr>
          <p:spPr bwMode="auto">
            <a:xfrm>
              <a:off x="1517445" y="1294868"/>
              <a:ext cx="2" cy="708697"/>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18" name="Connettore 1 54">
              <a:extLst>
                <a:ext uri="{FF2B5EF4-FFF2-40B4-BE49-F238E27FC236}">
                  <a16:creationId xmlns:a16="http://schemas.microsoft.com/office/drawing/2014/main" id="{AEFC8418-873A-614D-92AA-DF4E3BCF4EA1}"/>
                </a:ext>
              </a:extLst>
            </p:cNvPr>
            <p:cNvCxnSpPr/>
            <p:nvPr/>
          </p:nvCxnSpPr>
          <p:spPr bwMode="auto">
            <a:xfrm rot="5400000" flipH="1" flipV="1">
              <a:off x="1517445" y="1242646"/>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19" name="Connettore 1 55">
              <a:extLst>
                <a:ext uri="{FF2B5EF4-FFF2-40B4-BE49-F238E27FC236}">
                  <a16:creationId xmlns:a16="http://schemas.microsoft.com/office/drawing/2014/main" id="{6EEFAD27-B2E1-4C43-8A61-BBF92F5A2D6E}"/>
                </a:ext>
              </a:extLst>
            </p:cNvPr>
            <p:cNvCxnSpPr/>
            <p:nvPr/>
          </p:nvCxnSpPr>
          <p:spPr bwMode="auto">
            <a:xfrm rot="5400000" flipH="1" flipV="1">
              <a:off x="1517445" y="1955787"/>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sp>
        <p:nvSpPr>
          <p:cNvPr id="20" name="Elaborazione 19">
            <a:extLst>
              <a:ext uri="{FF2B5EF4-FFF2-40B4-BE49-F238E27FC236}">
                <a16:creationId xmlns:a16="http://schemas.microsoft.com/office/drawing/2014/main" id="{FEF9FCD9-E32A-224A-848B-3E0C4E2FC616}"/>
              </a:ext>
            </a:extLst>
          </p:cNvPr>
          <p:cNvSpPr>
            <a:spLocks/>
          </p:cNvSpPr>
          <p:nvPr/>
        </p:nvSpPr>
        <p:spPr bwMode="auto">
          <a:xfrm>
            <a:off x="8486033" y="3445439"/>
            <a:ext cx="720000" cy="1404000"/>
          </a:xfrm>
          <a:prstGeom prst="flowChartProcess">
            <a:avLst/>
          </a:prstGeom>
          <a:solidFill>
            <a:srgbClr val="FFFD7E"/>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solidFill>
                <a:srgbClr val="00B050"/>
              </a:solidFill>
              <a:latin typeface="Georgia" charset="0"/>
              <a:ea typeface="ＭＳ Ｐゴシック" charset="0"/>
              <a:cs typeface="+mn-cs"/>
            </a:endParaRPr>
          </a:p>
        </p:txBody>
      </p:sp>
      <p:grpSp>
        <p:nvGrpSpPr>
          <p:cNvPr id="21" name="Gruppo 82">
            <a:extLst>
              <a:ext uri="{FF2B5EF4-FFF2-40B4-BE49-F238E27FC236}">
                <a16:creationId xmlns:a16="http://schemas.microsoft.com/office/drawing/2014/main" id="{5FD38F70-E347-C54F-BB93-CF195C6A7876}"/>
              </a:ext>
            </a:extLst>
          </p:cNvPr>
          <p:cNvGrpSpPr/>
          <p:nvPr/>
        </p:nvGrpSpPr>
        <p:grpSpPr>
          <a:xfrm>
            <a:off x="8792033" y="3003487"/>
            <a:ext cx="108000" cy="864000"/>
            <a:chOff x="1463446" y="1294868"/>
            <a:chExt cx="108000" cy="714920"/>
          </a:xfrm>
        </p:grpSpPr>
        <p:cxnSp>
          <p:nvCxnSpPr>
            <p:cNvPr id="22" name="Connettore 1 83">
              <a:extLst>
                <a:ext uri="{FF2B5EF4-FFF2-40B4-BE49-F238E27FC236}">
                  <a16:creationId xmlns:a16="http://schemas.microsoft.com/office/drawing/2014/main" id="{1B5C1EC0-B092-FB4B-9B2C-0C5A21568C58}"/>
                </a:ext>
              </a:extLst>
            </p:cNvPr>
            <p:cNvCxnSpPr/>
            <p:nvPr/>
          </p:nvCxnSpPr>
          <p:spPr bwMode="auto">
            <a:xfrm>
              <a:off x="1517445" y="1294868"/>
              <a:ext cx="2" cy="708697"/>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23" name="Connettore 1 84">
              <a:extLst>
                <a:ext uri="{FF2B5EF4-FFF2-40B4-BE49-F238E27FC236}">
                  <a16:creationId xmlns:a16="http://schemas.microsoft.com/office/drawing/2014/main" id="{76A650B2-ED69-3C46-B876-AF0676332968}"/>
                </a:ext>
              </a:extLst>
            </p:cNvPr>
            <p:cNvCxnSpPr/>
            <p:nvPr/>
          </p:nvCxnSpPr>
          <p:spPr bwMode="auto">
            <a:xfrm rot="5400000" flipH="1" flipV="1">
              <a:off x="1517445" y="1242646"/>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24" name="Connettore 1 85">
              <a:extLst>
                <a:ext uri="{FF2B5EF4-FFF2-40B4-BE49-F238E27FC236}">
                  <a16:creationId xmlns:a16="http://schemas.microsoft.com/office/drawing/2014/main" id="{5C46B4B3-D1F8-F145-8D0D-87DF141C0040}"/>
                </a:ext>
              </a:extLst>
            </p:cNvPr>
            <p:cNvCxnSpPr/>
            <p:nvPr/>
          </p:nvCxnSpPr>
          <p:spPr bwMode="auto">
            <a:xfrm rot="5400000" flipH="1" flipV="1">
              <a:off x="1517445" y="1955787"/>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grpSp>
        <p:nvGrpSpPr>
          <p:cNvPr id="25" name="Gruppo 69">
            <a:extLst>
              <a:ext uri="{FF2B5EF4-FFF2-40B4-BE49-F238E27FC236}">
                <a16:creationId xmlns:a16="http://schemas.microsoft.com/office/drawing/2014/main" id="{E41AD1B4-3BFE-8D4B-ACBB-26F14213C43A}"/>
              </a:ext>
            </a:extLst>
          </p:cNvPr>
          <p:cNvGrpSpPr/>
          <p:nvPr/>
        </p:nvGrpSpPr>
        <p:grpSpPr>
          <a:xfrm>
            <a:off x="1613961" y="1970460"/>
            <a:ext cx="409566" cy="3046988"/>
            <a:chOff x="505715" y="1165970"/>
            <a:chExt cx="409565" cy="3046989"/>
          </a:xfrm>
        </p:grpSpPr>
        <p:sp>
          <p:nvSpPr>
            <p:cNvPr id="26" name="CasellaDiTesto 34">
              <a:extLst>
                <a:ext uri="{FF2B5EF4-FFF2-40B4-BE49-F238E27FC236}">
                  <a16:creationId xmlns:a16="http://schemas.microsoft.com/office/drawing/2014/main" id="{E86D391D-472A-A244-A8FD-59152F24E60B}"/>
                </a:ext>
              </a:extLst>
            </p:cNvPr>
            <p:cNvSpPr txBox="1"/>
            <p:nvPr/>
          </p:nvSpPr>
          <p:spPr>
            <a:xfrm>
              <a:off x="505715" y="1165970"/>
              <a:ext cx="370613" cy="3046989"/>
            </a:xfrm>
            <a:prstGeom prst="rect">
              <a:avLst/>
            </a:prstGeom>
            <a:noFill/>
          </p:spPr>
          <p:txBody>
            <a:bodyPr wrap="none" rtlCol="0">
              <a:spAutoFit/>
            </a:bodyPr>
            <a:lstStyle/>
            <a:p>
              <a:pPr defTabSz="914377">
                <a:spcAft>
                  <a:spcPts val="1600"/>
                </a:spcAft>
                <a:buClrTx/>
              </a:pPr>
              <a:r>
                <a:rPr lang="it-IT" sz="1600" kern="1200" dirty="0">
                  <a:solidFill>
                    <a:prstClr val="black"/>
                  </a:solidFill>
                  <a:latin typeface="Arial Narrow"/>
                  <a:ea typeface="+mn-ea"/>
                  <a:cs typeface="+mn-cs"/>
                </a:rPr>
                <a:t>60</a:t>
              </a:r>
            </a:p>
            <a:p>
              <a:pPr defTabSz="914377">
                <a:spcAft>
                  <a:spcPts val="1600"/>
                </a:spcAft>
                <a:buClrTx/>
              </a:pPr>
              <a:r>
                <a:rPr lang="it-IT" sz="1600" kern="1200" dirty="0">
                  <a:solidFill>
                    <a:prstClr val="black"/>
                  </a:solidFill>
                  <a:latin typeface="Arial Narrow"/>
                  <a:ea typeface="+mn-ea"/>
                  <a:cs typeface="+mn-cs"/>
                </a:rPr>
                <a:t>50</a:t>
              </a:r>
            </a:p>
            <a:p>
              <a:pPr defTabSz="914377">
                <a:spcAft>
                  <a:spcPts val="1600"/>
                </a:spcAft>
                <a:buClrTx/>
              </a:pPr>
              <a:r>
                <a:rPr lang="it-IT" sz="1600" kern="1200" dirty="0">
                  <a:solidFill>
                    <a:prstClr val="black"/>
                  </a:solidFill>
                  <a:latin typeface="Arial Narrow"/>
                  <a:ea typeface="+mn-ea"/>
                  <a:cs typeface="+mn-cs"/>
                </a:rPr>
                <a:t>40</a:t>
              </a:r>
            </a:p>
            <a:p>
              <a:pPr defTabSz="914377">
                <a:spcAft>
                  <a:spcPts val="1600"/>
                </a:spcAft>
                <a:buClrTx/>
              </a:pPr>
              <a:r>
                <a:rPr lang="it-IT" sz="1600" kern="1200" dirty="0">
                  <a:solidFill>
                    <a:prstClr val="black"/>
                  </a:solidFill>
                  <a:latin typeface="Arial Narrow"/>
                  <a:ea typeface="+mn-ea"/>
                  <a:cs typeface="+mn-cs"/>
                </a:rPr>
                <a:t>30</a:t>
              </a:r>
            </a:p>
            <a:p>
              <a:pPr defTabSz="914377">
                <a:spcAft>
                  <a:spcPts val="1600"/>
                </a:spcAft>
                <a:buClrTx/>
              </a:pPr>
              <a:r>
                <a:rPr lang="it-IT" sz="1600" kern="1200" dirty="0">
                  <a:solidFill>
                    <a:prstClr val="black"/>
                  </a:solidFill>
                  <a:latin typeface="Arial Narrow"/>
                  <a:ea typeface="+mn-ea"/>
                  <a:cs typeface="+mn-cs"/>
                </a:rPr>
                <a:t>20</a:t>
              </a:r>
            </a:p>
            <a:p>
              <a:pPr defTabSz="914377">
                <a:spcAft>
                  <a:spcPts val="1600"/>
                </a:spcAft>
                <a:buClrTx/>
              </a:pPr>
              <a:r>
                <a:rPr lang="it-IT" sz="1600" kern="1200" dirty="0">
                  <a:solidFill>
                    <a:prstClr val="black"/>
                  </a:solidFill>
                  <a:latin typeface="Arial Narrow"/>
                  <a:ea typeface="+mn-ea"/>
                  <a:cs typeface="+mn-cs"/>
                </a:rPr>
                <a:t>10</a:t>
              </a:r>
            </a:p>
            <a:p>
              <a:pPr defTabSz="914377">
                <a:spcAft>
                  <a:spcPts val="1600"/>
                </a:spcAft>
                <a:buClrTx/>
              </a:pPr>
              <a:r>
                <a:rPr lang="it-IT" sz="1600" kern="1200" dirty="0">
                  <a:solidFill>
                    <a:prstClr val="black"/>
                  </a:solidFill>
                  <a:latin typeface="Arial Narrow"/>
                  <a:ea typeface="+mn-ea"/>
                  <a:cs typeface="+mn-cs"/>
                </a:rPr>
                <a:t>0</a:t>
              </a:r>
            </a:p>
          </p:txBody>
        </p:sp>
        <p:grpSp>
          <p:nvGrpSpPr>
            <p:cNvPr id="27" name="Gruppo 68">
              <a:extLst>
                <a:ext uri="{FF2B5EF4-FFF2-40B4-BE49-F238E27FC236}">
                  <a16:creationId xmlns:a16="http://schemas.microsoft.com/office/drawing/2014/main" id="{1D08CF40-78E1-654F-9F94-9C9A388B25C8}"/>
                </a:ext>
              </a:extLst>
            </p:cNvPr>
            <p:cNvGrpSpPr/>
            <p:nvPr/>
          </p:nvGrpSpPr>
          <p:grpSpPr>
            <a:xfrm>
              <a:off x="843280" y="1331477"/>
              <a:ext cx="72000" cy="2718000"/>
              <a:chOff x="843280" y="1331477"/>
              <a:chExt cx="72000" cy="2718000"/>
            </a:xfrm>
          </p:grpSpPr>
          <p:cxnSp>
            <p:nvCxnSpPr>
              <p:cNvPr id="28" name="Connettore 1 31">
                <a:extLst>
                  <a:ext uri="{FF2B5EF4-FFF2-40B4-BE49-F238E27FC236}">
                    <a16:creationId xmlns:a16="http://schemas.microsoft.com/office/drawing/2014/main" id="{8DD814B2-E6F7-774A-AE00-B0E5B3573063}"/>
                  </a:ext>
                </a:extLst>
              </p:cNvPr>
              <p:cNvCxnSpPr/>
              <p:nvPr/>
            </p:nvCxnSpPr>
            <p:spPr bwMode="auto">
              <a:xfrm>
                <a:off x="907974" y="1331477"/>
                <a:ext cx="2" cy="271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29" name="Connettore 1 25">
                <a:extLst>
                  <a:ext uri="{FF2B5EF4-FFF2-40B4-BE49-F238E27FC236}">
                    <a16:creationId xmlns:a16="http://schemas.microsoft.com/office/drawing/2014/main" id="{242552CA-7BF4-6B4B-800A-B6D125CCB615}"/>
                  </a:ext>
                </a:extLst>
              </p:cNvPr>
              <p:cNvCxnSpPr/>
              <p:nvPr/>
            </p:nvCxnSpPr>
            <p:spPr bwMode="auto">
              <a:xfrm>
                <a:off x="843280" y="133604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0" name="Connettore 1 61">
                <a:extLst>
                  <a:ext uri="{FF2B5EF4-FFF2-40B4-BE49-F238E27FC236}">
                    <a16:creationId xmlns:a16="http://schemas.microsoft.com/office/drawing/2014/main" id="{FC4C499F-6769-1E40-A43B-73CAC059B1AC}"/>
                  </a:ext>
                </a:extLst>
              </p:cNvPr>
              <p:cNvCxnSpPr/>
              <p:nvPr/>
            </p:nvCxnSpPr>
            <p:spPr bwMode="auto">
              <a:xfrm>
                <a:off x="843280" y="179832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1" name="Connettore 1 62">
                <a:extLst>
                  <a:ext uri="{FF2B5EF4-FFF2-40B4-BE49-F238E27FC236}">
                    <a16:creationId xmlns:a16="http://schemas.microsoft.com/office/drawing/2014/main" id="{A7724130-B1CF-6745-BC6B-8940F82FFEFE}"/>
                  </a:ext>
                </a:extLst>
              </p:cNvPr>
              <p:cNvCxnSpPr/>
              <p:nvPr/>
            </p:nvCxnSpPr>
            <p:spPr bwMode="auto">
              <a:xfrm>
                <a:off x="843280" y="226060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2" name="Connettore 1 63">
                <a:extLst>
                  <a:ext uri="{FF2B5EF4-FFF2-40B4-BE49-F238E27FC236}">
                    <a16:creationId xmlns:a16="http://schemas.microsoft.com/office/drawing/2014/main" id="{7B54E6F3-B3DE-514D-BDF4-20C1BD25C25D}"/>
                  </a:ext>
                </a:extLst>
              </p:cNvPr>
              <p:cNvCxnSpPr/>
              <p:nvPr/>
            </p:nvCxnSpPr>
            <p:spPr bwMode="auto">
              <a:xfrm>
                <a:off x="843280" y="271272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3" name="Connettore 1 64">
                <a:extLst>
                  <a:ext uri="{FF2B5EF4-FFF2-40B4-BE49-F238E27FC236}">
                    <a16:creationId xmlns:a16="http://schemas.microsoft.com/office/drawing/2014/main" id="{1E1F3779-7F26-2F4B-A4E1-5E5C66735A9A}"/>
                  </a:ext>
                </a:extLst>
              </p:cNvPr>
              <p:cNvCxnSpPr/>
              <p:nvPr/>
            </p:nvCxnSpPr>
            <p:spPr bwMode="auto">
              <a:xfrm>
                <a:off x="843280" y="316484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4" name="Connettore 1 65">
                <a:extLst>
                  <a:ext uri="{FF2B5EF4-FFF2-40B4-BE49-F238E27FC236}">
                    <a16:creationId xmlns:a16="http://schemas.microsoft.com/office/drawing/2014/main" id="{5BB21065-9CBB-6445-9FF5-F1728CC24A7A}"/>
                  </a:ext>
                </a:extLst>
              </p:cNvPr>
              <p:cNvCxnSpPr/>
              <p:nvPr/>
            </p:nvCxnSpPr>
            <p:spPr bwMode="auto">
              <a:xfrm>
                <a:off x="843280" y="362712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5" name="Connettore 1 66">
                <a:extLst>
                  <a:ext uri="{FF2B5EF4-FFF2-40B4-BE49-F238E27FC236}">
                    <a16:creationId xmlns:a16="http://schemas.microsoft.com/office/drawing/2014/main" id="{53DC4F10-DE0B-F447-B511-6BEE65FD93FC}"/>
                  </a:ext>
                </a:extLst>
              </p:cNvPr>
              <p:cNvCxnSpPr/>
              <p:nvPr/>
            </p:nvCxnSpPr>
            <p:spPr bwMode="auto">
              <a:xfrm>
                <a:off x="843280" y="4044950"/>
                <a:ext cx="72000" cy="0"/>
              </a:xfrm>
              <a:prstGeom prst="line">
                <a:avLst/>
              </a:prstGeom>
              <a:noFill/>
              <a:ln w="127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grpSp>
      <p:sp>
        <p:nvSpPr>
          <p:cNvPr id="36" name="Elaborazione 59">
            <a:extLst>
              <a:ext uri="{FF2B5EF4-FFF2-40B4-BE49-F238E27FC236}">
                <a16:creationId xmlns:a16="http://schemas.microsoft.com/office/drawing/2014/main" id="{74F51C7D-1486-E342-893A-59968E3E6B8E}"/>
              </a:ext>
            </a:extLst>
          </p:cNvPr>
          <p:cNvSpPr>
            <a:spLocks/>
          </p:cNvSpPr>
          <p:nvPr/>
        </p:nvSpPr>
        <p:spPr bwMode="auto">
          <a:xfrm>
            <a:off x="3292809" y="3013439"/>
            <a:ext cx="720000" cy="1836000"/>
          </a:xfrm>
          <a:prstGeom prst="flowChartProcess">
            <a:avLst/>
          </a:prstGeom>
          <a:solidFill>
            <a:srgbClr val="FFFD7E"/>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grpSp>
        <p:nvGrpSpPr>
          <p:cNvPr id="37" name="Gruppo 77">
            <a:extLst>
              <a:ext uri="{FF2B5EF4-FFF2-40B4-BE49-F238E27FC236}">
                <a16:creationId xmlns:a16="http://schemas.microsoft.com/office/drawing/2014/main" id="{1850B4AD-63BC-4C4E-B72A-80D05AA0F33E}"/>
              </a:ext>
            </a:extLst>
          </p:cNvPr>
          <p:cNvGrpSpPr/>
          <p:nvPr/>
        </p:nvGrpSpPr>
        <p:grpSpPr>
          <a:xfrm>
            <a:off x="3574383" y="2625691"/>
            <a:ext cx="108000" cy="792000"/>
            <a:chOff x="1463446" y="1296645"/>
            <a:chExt cx="108000" cy="713143"/>
          </a:xfrm>
        </p:grpSpPr>
        <p:cxnSp>
          <p:nvCxnSpPr>
            <p:cNvPr id="38" name="Connettore 1 78">
              <a:extLst>
                <a:ext uri="{FF2B5EF4-FFF2-40B4-BE49-F238E27FC236}">
                  <a16:creationId xmlns:a16="http://schemas.microsoft.com/office/drawing/2014/main" id="{5C6C3ED7-C4D1-1042-B2CC-BD21636DAA6F}"/>
                </a:ext>
              </a:extLst>
            </p:cNvPr>
            <p:cNvCxnSpPr/>
            <p:nvPr/>
          </p:nvCxnSpPr>
          <p:spPr bwMode="auto">
            <a:xfrm>
              <a:off x="1517445" y="1299671"/>
              <a:ext cx="2" cy="708697"/>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39" name="Connettore 1 79">
              <a:extLst>
                <a:ext uri="{FF2B5EF4-FFF2-40B4-BE49-F238E27FC236}">
                  <a16:creationId xmlns:a16="http://schemas.microsoft.com/office/drawing/2014/main" id="{F67F415C-D5F5-3A45-B3D0-8E7EB9BF1E9F}"/>
                </a:ext>
              </a:extLst>
            </p:cNvPr>
            <p:cNvCxnSpPr/>
            <p:nvPr/>
          </p:nvCxnSpPr>
          <p:spPr bwMode="auto">
            <a:xfrm rot="5400000" flipH="1" flipV="1">
              <a:off x="1517445" y="1242646"/>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40" name="Connettore 1 81">
              <a:extLst>
                <a:ext uri="{FF2B5EF4-FFF2-40B4-BE49-F238E27FC236}">
                  <a16:creationId xmlns:a16="http://schemas.microsoft.com/office/drawing/2014/main" id="{D21346CD-34A7-3849-BE6B-666B9F507F4B}"/>
                </a:ext>
              </a:extLst>
            </p:cNvPr>
            <p:cNvCxnSpPr/>
            <p:nvPr/>
          </p:nvCxnSpPr>
          <p:spPr bwMode="auto">
            <a:xfrm rot="5400000" flipH="1" flipV="1">
              <a:off x="1517445" y="1955787"/>
              <a:ext cx="2" cy="108000"/>
            </a:xfrm>
            <a:prstGeom prst="lin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sp>
        <p:nvSpPr>
          <p:cNvPr id="41" name="Elaborazione 89">
            <a:extLst>
              <a:ext uri="{FF2B5EF4-FFF2-40B4-BE49-F238E27FC236}">
                <a16:creationId xmlns:a16="http://schemas.microsoft.com/office/drawing/2014/main" id="{F6438FD6-CFD9-6942-BBEF-F8DF7AA3651B}"/>
              </a:ext>
            </a:extLst>
          </p:cNvPr>
          <p:cNvSpPr>
            <a:spLocks/>
          </p:cNvSpPr>
          <p:nvPr/>
        </p:nvSpPr>
        <p:spPr bwMode="auto">
          <a:xfrm rot="10800000" flipV="1">
            <a:off x="7629913" y="3445439"/>
            <a:ext cx="720000" cy="1404000"/>
          </a:xfrm>
          <a:prstGeom prst="flowChartProcess">
            <a:avLst/>
          </a:prstGeom>
          <a:solidFill>
            <a:srgbClr val="BDEBBD"/>
          </a:solid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grpSp>
        <p:nvGrpSpPr>
          <p:cNvPr id="42" name="Gruppo 90">
            <a:extLst>
              <a:ext uri="{FF2B5EF4-FFF2-40B4-BE49-F238E27FC236}">
                <a16:creationId xmlns:a16="http://schemas.microsoft.com/office/drawing/2014/main" id="{7FA90E4F-BE6A-C84D-97DE-E7DFEFFE13AB}"/>
              </a:ext>
            </a:extLst>
          </p:cNvPr>
          <p:cNvGrpSpPr/>
          <p:nvPr/>
        </p:nvGrpSpPr>
        <p:grpSpPr>
          <a:xfrm rot="10800000" flipV="1">
            <a:off x="7924572" y="3020639"/>
            <a:ext cx="130680" cy="874800"/>
            <a:chOff x="1463446" y="1294868"/>
            <a:chExt cx="108000" cy="714920"/>
          </a:xfrm>
          <a:solidFill>
            <a:srgbClr val="00B050"/>
          </a:solidFill>
        </p:grpSpPr>
        <p:cxnSp>
          <p:nvCxnSpPr>
            <p:cNvPr id="43" name="Connettore 1 91">
              <a:extLst>
                <a:ext uri="{FF2B5EF4-FFF2-40B4-BE49-F238E27FC236}">
                  <a16:creationId xmlns:a16="http://schemas.microsoft.com/office/drawing/2014/main" id="{CDA9E5BF-D488-7340-9C41-F047A510F08A}"/>
                </a:ext>
              </a:extLst>
            </p:cNvPr>
            <p:cNvCxnSpPr/>
            <p:nvPr/>
          </p:nvCxnSpPr>
          <p:spPr bwMode="auto">
            <a:xfrm>
              <a:off x="1523691" y="1294868"/>
              <a:ext cx="2" cy="708697"/>
            </a:xfrm>
            <a:prstGeom prst="line">
              <a:avLst/>
            </a:prstGeom>
            <a:grp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44" name="Connettore 1 92">
              <a:extLst>
                <a:ext uri="{FF2B5EF4-FFF2-40B4-BE49-F238E27FC236}">
                  <a16:creationId xmlns:a16="http://schemas.microsoft.com/office/drawing/2014/main" id="{291F51A4-842C-5340-BBA6-D1977B8B9353}"/>
                </a:ext>
              </a:extLst>
            </p:cNvPr>
            <p:cNvCxnSpPr/>
            <p:nvPr/>
          </p:nvCxnSpPr>
          <p:spPr bwMode="auto">
            <a:xfrm rot="5400000" flipH="1" flipV="1">
              <a:off x="1517445" y="1242646"/>
              <a:ext cx="2" cy="108000"/>
            </a:xfrm>
            <a:prstGeom prst="line">
              <a:avLst/>
            </a:prstGeom>
            <a:grp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45" name="Connettore 1 93">
              <a:extLst>
                <a:ext uri="{FF2B5EF4-FFF2-40B4-BE49-F238E27FC236}">
                  <a16:creationId xmlns:a16="http://schemas.microsoft.com/office/drawing/2014/main" id="{8190842D-7724-CE40-977E-BE956AA4CB73}"/>
                </a:ext>
              </a:extLst>
            </p:cNvPr>
            <p:cNvCxnSpPr/>
            <p:nvPr/>
          </p:nvCxnSpPr>
          <p:spPr bwMode="auto">
            <a:xfrm rot="5400000" flipH="1" flipV="1">
              <a:off x="1517445" y="1955787"/>
              <a:ext cx="2" cy="108000"/>
            </a:xfrm>
            <a:prstGeom prst="line">
              <a:avLst/>
            </a:prstGeom>
            <a:grp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grpSp>
      <p:cxnSp>
        <p:nvCxnSpPr>
          <p:cNvPr id="46" name="Connettore 1 4">
            <a:extLst>
              <a:ext uri="{FF2B5EF4-FFF2-40B4-BE49-F238E27FC236}">
                <a16:creationId xmlns:a16="http://schemas.microsoft.com/office/drawing/2014/main" id="{D7A8E8DC-9F4B-074F-93B5-8CFDF8C3EEAA}"/>
              </a:ext>
            </a:extLst>
          </p:cNvPr>
          <p:cNvCxnSpPr/>
          <p:nvPr/>
        </p:nvCxnSpPr>
        <p:spPr bwMode="auto">
          <a:xfrm>
            <a:off x="2027387" y="4847231"/>
            <a:ext cx="7200000" cy="0"/>
          </a:xfrm>
          <a:prstGeom prst="line">
            <a:avLst/>
          </a:prstGeom>
          <a:ln w="12700"/>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7" name="Rettangolo 26">
            <a:extLst>
              <a:ext uri="{FF2B5EF4-FFF2-40B4-BE49-F238E27FC236}">
                <a16:creationId xmlns:a16="http://schemas.microsoft.com/office/drawing/2014/main" id="{D0E316F5-2B39-FC48-BED9-1BED1A57FAD1}"/>
              </a:ext>
            </a:extLst>
          </p:cNvPr>
          <p:cNvSpPr/>
          <p:nvPr/>
        </p:nvSpPr>
        <p:spPr bwMode="auto">
          <a:xfrm>
            <a:off x="8302287" y="2068364"/>
            <a:ext cx="268356" cy="180000"/>
          </a:xfrm>
          <a:prstGeom prst="rect">
            <a:avLst/>
          </a:prstGeom>
          <a:solidFill>
            <a:srgbClr val="FFFD7E"/>
          </a:solidFill>
          <a:ln w="31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sp>
        <p:nvSpPr>
          <p:cNvPr id="48" name="CasellaDiTesto 28">
            <a:extLst>
              <a:ext uri="{FF2B5EF4-FFF2-40B4-BE49-F238E27FC236}">
                <a16:creationId xmlns:a16="http://schemas.microsoft.com/office/drawing/2014/main" id="{2A8BE7E2-C6DB-1D48-A077-11E474824A7D}"/>
              </a:ext>
            </a:extLst>
          </p:cNvPr>
          <p:cNvSpPr txBox="1"/>
          <p:nvPr/>
        </p:nvSpPr>
        <p:spPr>
          <a:xfrm>
            <a:off x="8652378" y="1989088"/>
            <a:ext cx="856325" cy="338554"/>
          </a:xfrm>
          <a:prstGeom prst="rect">
            <a:avLst/>
          </a:prstGeom>
          <a:noFill/>
        </p:spPr>
        <p:txBody>
          <a:bodyPr wrap="none" rtlCol="0">
            <a:spAutoFit/>
          </a:bodyPr>
          <a:lstStyle/>
          <a:p>
            <a:pPr defTabSz="914377">
              <a:buClrTx/>
            </a:pPr>
            <a:r>
              <a:rPr lang="it-IT" sz="1600" kern="1200" dirty="0">
                <a:solidFill>
                  <a:prstClr val="black"/>
                </a:solidFill>
                <a:latin typeface="Arial Narrow"/>
                <a:ea typeface="+mn-ea"/>
                <a:cs typeface="+mn-cs"/>
              </a:rPr>
              <a:t>No </a:t>
            </a:r>
            <a:r>
              <a:rPr lang="it-IT" sz="1600" kern="1200" dirty="0" err="1">
                <a:solidFill>
                  <a:prstClr val="black"/>
                </a:solidFill>
                <a:latin typeface="Arial Narrow"/>
                <a:ea typeface="+mn-ea"/>
                <a:cs typeface="+mn-cs"/>
              </a:rPr>
              <a:t>atezo</a:t>
            </a:r>
            <a:endParaRPr lang="it-IT" sz="1600" kern="1200" dirty="0">
              <a:solidFill>
                <a:prstClr val="black"/>
              </a:solidFill>
              <a:latin typeface="Arial Narrow"/>
              <a:ea typeface="+mn-ea"/>
              <a:cs typeface="+mn-cs"/>
            </a:endParaRPr>
          </a:p>
        </p:txBody>
      </p:sp>
      <p:sp>
        <p:nvSpPr>
          <p:cNvPr id="49" name="Rettangolo 94">
            <a:extLst>
              <a:ext uri="{FF2B5EF4-FFF2-40B4-BE49-F238E27FC236}">
                <a16:creationId xmlns:a16="http://schemas.microsoft.com/office/drawing/2014/main" id="{68B415D0-EE74-3B4D-8B33-E39F4F8D880D}"/>
              </a:ext>
            </a:extLst>
          </p:cNvPr>
          <p:cNvSpPr/>
          <p:nvPr/>
        </p:nvSpPr>
        <p:spPr bwMode="auto">
          <a:xfrm>
            <a:off x="6696863" y="2068364"/>
            <a:ext cx="268356" cy="180000"/>
          </a:xfrm>
          <a:prstGeom prst="rect">
            <a:avLst/>
          </a:prstGeom>
          <a:solidFill>
            <a:srgbClr val="BDEBBD"/>
          </a:solidFill>
          <a:ln w="31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square" lIns="0" tIns="45720" rIns="91440" bIns="45720" numCol="1" rtlCol="0" anchor="t" anchorCtr="1" compatLnSpc="1">
            <a:prstTxWarp prst="textNoShape">
              <a:avLst/>
            </a:prstTxWarp>
          </a:bodyPr>
          <a:lstStyle/>
          <a:p>
            <a:pPr algn="ctr" defTabSz="914377" eaLnBrk="0" fontAlgn="base" hangingPunct="0">
              <a:spcBef>
                <a:spcPct val="0"/>
              </a:spcBef>
              <a:spcAft>
                <a:spcPct val="0"/>
              </a:spcAft>
              <a:buClrTx/>
            </a:pPr>
            <a:endParaRPr lang="it-IT" sz="2400" kern="1200">
              <a:latin typeface="Georgia" charset="0"/>
              <a:ea typeface="ＭＳ Ｐゴシック" charset="0"/>
              <a:cs typeface="+mn-cs"/>
            </a:endParaRPr>
          </a:p>
        </p:txBody>
      </p:sp>
      <p:sp>
        <p:nvSpPr>
          <p:cNvPr id="50" name="CasellaDiTesto 95">
            <a:extLst>
              <a:ext uri="{FF2B5EF4-FFF2-40B4-BE49-F238E27FC236}">
                <a16:creationId xmlns:a16="http://schemas.microsoft.com/office/drawing/2014/main" id="{32CCB379-0416-C042-B3ED-F7250B8533E2}"/>
              </a:ext>
            </a:extLst>
          </p:cNvPr>
          <p:cNvSpPr txBox="1"/>
          <p:nvPr/>
        </p:nvSpPr>
        <p:spPr>
          <a:xfrm>
            <a:off x="7053906" y="1989088"/>
            <a:ext cx="976549" cy="338554"/>
          </a:xfrm>
          <a:prstGeom prst="rect">
            <a:avLst/>
          </a:prstGeom>
          <a:noFill/>
        </p:spPr>
        <p:txBody>
          <a:bodyPr wrap="none" rtlCol="0">
            <a:spAutoFit/>
          </a:bodyPr>
          <a:lstStyle/>
          <a:p>
            <a:pPr defTabSz="914377">
              <a:buClrTx/>
            </a:pPr>
            <a:r>
              <a:rPr lang="it-IT" sz="1600" kern="1200" dirty="0">
                <a:solidFill>
                  <a:prstClr val="black"/>
                </a:solidFill>
                <a:latin typeface="Arial Narrow"/>
                <a:ea typeface="+mn-ea"/>
                <a:cs typeface="+mn-cs"/>
              </a:rPr>
              <a:t>With </a:t>
            </a:r>
            <a:r>
              <a:rPr lang="it-IT" sz="1600" kern="1200" dirty="0" err="1">
                <a:solidFill>
                  <a:prstClr val="black"/>
                </a:solidFill>
                <a:latin typeface="Arial Narrow"/>
                <a:ea typeface="+mn-ea"/>
                <a:cs typeface="+mn-cs"/>
              </a:rPr>
              <a:t>atezo</a:t>
            </a:r>
            <a:endParaRPr lang="it-IT" sz="1600" kern="1200" dirty="0">
              <a:solidFill>
                <a:prstClr val="black"/>
              </a:solidFill>
              <a:latin typeface="Arial Narrow"/>
              <a:ea typeface="+mn-ea"/>
              <a:cs typeface="+mn-cs"/>
            </a:endParaRPr>
          </a:p>
        </p:txBody>
      </p:sp>
      <p:sp>
        <p:nvSpPr>
          <p:cNvPr id="51" name="Rettangolo 1">
            <a:extLst>
              <a:ext uri="{FF2B5EF4-FFF2-40B4-BE49-F238E27FC236}">
                <a16:creationId xmlns:a16="http://schemas.microsoft.com/office/drawing/2014/main" id="{BDE1D9D5-0072-1B49-BC4C-51B691991172}"/>
              </a:ext>
            </a:extLst>
          </p:cNvPr>
          <p:cNvSpPr/>
          <p:nvPr/>
        </p:nvSpPr>
        <p:spPr>
          <a:xfrm>
            <a:off x="2540984" y="4262765"/>
            <a:ext cx="6750566" cy="338554"/>
          </a:xfrm>
          <a:prstGeom prst="rect">
            <a:avLst/>
          </a:prstGeom>
        </p:spPr>
        <p:txBody>
          <a:bodyPr wrap="none">
            <a:spAutoFit/>
          </a:bodyPr>
          <a:lstStyle/>
          <a:p>
            <a:pPr defTabSz="914377">
              <a:buClrTx/>
            </a:pPr>
            <a:r>
              <a:rPr lang="it-IT" sz="1600" b="1" kern="1200" dirty="0">
                <a:solidFill>
                  <a:prstClr val="black"/>
                </a:solidFill>
                <a:latin typeface="Arial Narrow"/>
                <a:ea typeface="+mn-ea"/>
                <a:cs typeface="+mn-cs"/>
              </a:rPr>
              <a:t>43.5%        40.8%                             51.9%        48.0%                           32.2%        32.3%</a:t>
            </a:r>
          </a:p>
        </p:txBody>
      </p:sp>
      <p:sp>
        <p:nvSpPr>
          <p:cNvPr id="53" name="TextBox 52">
            <a:extLst>
              <a:ext uri="{FF2B5EF4-FFF2-40B4-BE49-F238E27FC236}">
                <a16:creationId xmlns:a16="http://schemas.microsoft.com/office/drawing/2014/main" id="{CC3556B2-811D-EF4E-AFEA-F10AD2C6D2BD}"/>
              </a:ext>
            </a:extLst>
          </p:cNvPr>
          <p:cNvSpPr txBox="1"/>
          <p:nvPr/>
        </p:nvSpPr>
        <p:spPr>
          <a:xfrm>
            <a:off x="9984243" y="6425593"/>
            <a:ext cx="2207757" cy="319981"/>
          </a:xfrm>
          <a:prstGeom prst="rect">
            <a:avLst/>
          </a:prstGeom>
          <a:noFill/>
        </p:spPr>
        <p:txBody>
          <a:bodyPr wrap="square" rtlCol="0">
            <a:spAutoFit/>
          </a:bodyPr>
          <a:lstStyle/>
          <a:p>
            <a:pPr defTabSz="914377">
              <a:buClrTx/>
            </a:pPr>
            <a:r>
              <a:rPr lang="en-US" sz="1400" kern="1200" dirty="0">
                <a:solidFill>
                  <a:prstClr val="black"/>
                </a:solidFill>
                <a:latin typeface="Arial Narrow"/>
                <a:ea typeface="+mn-ea"/>
                <a:cs typeface="+mn-cs"/>
              </a:rPr>
              <a:t>Gianni L et al, SABCS 2019</a:t>
            </a:r>
          </a:p>
        </p:txBody>
      </p:sp>
      <p:sp>
        <p:nvSpPr>
          <p:cNvPr id="54" name="TextBox 53">
            <a:extLst>
              <a:ext uri="{FF2B5EF4-FFF2-40B4-BE49-F238E27FC236}">
                <a16:creationId xmlns:a16="http://schemas.microsoft.com/office/drawing/2014/main" id="{18C0C2FC-839C-9849-AF83-7F588D517AF4}"/>
              </a:ext>
            </a:extLst>
          </p:cNvPr>
          <p:cNvSpPr txBox="1"/>
          <p:nvPr/>
        </p:nvSpPr>
        <p:spPr>
          <a:xfrm>
            <a:off x="143871"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3985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34A614-2E68-2B4B-8EB2-96B878B3D348}"/>
              </a:ext>
            </a:extLst>
          </p:cNvPr>
          <p:cNvSpPr>
            <a:spLocks noGrp="1"/>
          </p:cNvSpPr>
          <p:nvPr>
            <p:ph type="body" sz="quarter" idx="12"/>
          </p:nvPr>
        </p:nvSpPr>
        <p:spPr/>
        <p:txBody>
          <a:bodyPr/>
          <a:lstStyle/>
          <a:p>
            <a:endParaRPr lang="en-US"/>
          </a:p>
        </p:txBody>
      </p:sp>
      <p:pic>
        <p:nvPicPr>
          <p:cNvPr id="5" name="Picture 4">
            <a:extLst>
              <a:ext uri="{FF2B5EF4-FFF2-40B4-BE49-F238E27FC236}">
                <a16:creationId xmlns:a16="http://schemas.microsoft.com/office/drawing/2014/main" id="{F8BFD29E-DC5E-FB46-BF25-FBC21A8816CF}"/>
              </a:ext>
            </a:extLst>
          </p:cNvPr>
          <p:cNvPicPr>
            <a:picLocks noChangeAspect="1"/>
          </p:cNvPicPr>
          <p:nvPr/>
        </p:nvPicPr>
        <p:blipFill>
          <a:blip r:embed="rId2"/>
          <a:stretch>
            <a:fillRect/>
          </a:stretch>
        </p:blipFill>
        <p:spPr>
          <a:xfrm>
            <a:off x="0" y="1137101"/>
            <a:ext cx="11963400" cy="4711700"/>
          </a:xfrm>
          <a:prstGeom prst="rect">
            <a:avLst/>
          </a:prstGeom>
        </p:spPr>
      </p:pic>
      <p:sp>
        <p:nvSpPr>
          <p:cNvPr id="6" name="Title 4">
            <a:extLst>
              <a:ext uri="{FF2B5EF4-FFF2-40B4-BE49-F238E27FC236}">
                <a16:creationId xmlns:a16="http://schemas.microsoft.com/office/drawing/2014/main" id="{3E13CBBC-5807-8640-B03B-216FAA7A9FAD}"/>
              </a:ext>
            </a:extLst>
          </p:cNvPr>
          <p:cNvSpPr txBox="1">
            <a:spLocks/>
          </p:cNvSpPr>
          <p:nvPr/>
        </p:nvSpPr>
        <p:spPr>
          <a:xfrm>
            <a:off x="231811" y="392328"/>
            <a:ext cx="11836399" cy="1025563"/>
          </a:xfrm>
          <a:prstGeom prst="rect">
            <a:avLst/>
          </a:prstGeom>
        </p:spPr>
        <p:txBody>
          <a:bodyPr anchor="t">
            <a:noAutofit/>
          </a:bodyPr>
          <a:lstStyle>
            <a:lvl1pPr algn="l" defTabSz="609585" rtl="0" eaLnBrk="1" fontAlgn="base" hangingPunct="1">
              <a:lnSpc>
                <a:spcPct val="80000"/>
              </a:lnSpc>
              <a:spcBef>
                <a:spcPct val="0"/>
              </a:spcBef>
              <a:spcAft>
                <a:spcPct val="0"/>
              </a:spcAft>
              <a:defRPr sz="3733" b="1" i="0" kern="1200" cap="all">
                <a:solidFill>
                  <a:srgbClr val="9C4997"/>
                </a:solidFill>
                <a:latin typeface="+mn-lt"/>
                <a:ea typeface="MS PGothic" pitchFamily="34" charset="-128"/>
                <a:cs typeface="Arial Narrow"/>
              </a:defRPr>
            </a:lvl1pPr>
            <a:lvl2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85" algn="l" defTabSz="609585" rtl="0" eaLnBrk="1" fontAlgn="base" hangingPunct="1">
              <a:spcBef>
                <a:spcPct val="0"/>
              </a:spcBef>
              <a:spcAft>
                <a:spcPct val="0"/>
              </a:spcAft>
              <a:defRPr sz="5333" b="1">
                <a:solidFill>
                  <a:srgbClr val="81104F"/>
                </a:solidFill>
                <a:latin typeface="Arial Narrow" charset="0"/>
                <a:ea typeface="ＭＳ Ｐゴシック" charset="0"/>
              </a:defRPr>
            </a:lvl6pPr>
            <a:lvl7pPr marL="1219170" algn="l" defTabSz="609585" rtl="0" eaLnBrk="1" fontAlgn="base" hangingPunct="1">
              <a:spcBef>
                <a:spcPct val="0"/>
              </a:spcBef>
              <a:spcAft>
                <a:spcPct val="0"/>
              </a:spcAft>
              <a:defRPr sz="5333" b="1">
                <a:solidFill>
                  <a:srgbClr val="81104F"/>
                </a:solidFill>
                <a:latin typeface="Arial Narrow" charset="0"/>
                <a:ea typeface="ＭＳ Ｐゴシック" charset="0"/>
              </a:defRPr>
            </a:lvl7pPr>
            <a:lvl8pPr marL="1828754" algn="l" defTabSz="609585" rtl="0" eaLnBrk="1" fontAlgn="base" hangingPunct="1">
              <a:spcBef>
                <a:spcPct val="0"/>
              </a:spcBef>
              <a:spcAft>
                <a:spcPct val="0"/>
              </a:spcAft>
              <a:defRPr sz="5333" b="1">
                <a:solidFill>
                  <a:srgbClr val="81104F"/>
                </a:solidFill>
                <a:latin typeface="Arial Narrow" charset="0"/>
                <a:ea typeface="ＭＳ Ｐゴシック" charset="0"/>
              </a:defRPr>
            </a:lvl8pPr>
            <a:lvl9pPr marL="2438339" algn="l" defTabSz="609585" rtl="0" eaLnBrk="1" fontAlgn="base" hangingPunct="1">
              <a:spcBef>
                <a:spcPct val="0"/>
              </a:spcBef>
              <a:spcAft>
                <a:spcPct val="0"/>
              </a:spcAft>
              <a:defRPr sz="5333" b="1">
                <a:solidFill>
                  <a:srgbClr val="81104F"/>
                </a:solidFill>
                <a:latin typeface="Arial Narrow" charset="0"/>
                <a:ea typeface="ＭＳ Ｐゴシック" charset="0"/>
              </a:defRPr>
            </a:lvl9pPr>
          </a:lstStyle>
          <a:p>
            <a:pPr defTabSz="609570">
              <a:buClrTx/>
              <a:defRPr/>
            </a:pPr>
            <a:r>
              <a:rPr lang="en-US" sz="4400" dirty="0">
                <a:solidFill>
                  <a:srgbClr val="002060"/>
                </a:solidFill>
                <a:latin typeface="Arial" panose="020B0604020202020204" pitchFamily="34" charset="0"/>
                <a:cs typeface="Arial" panose="020B0604020202020204" pitchFamily="34" charset="0"/>
              </a:rPr>
              <a:t>IMMUNOTHERAPY IN EARLY STAGE TNBC</a:t>
            </a:r>
          </a:p>
        </p:txBody>
      </p:sp>
      <p:sp>
        <p:nvSpPr>
          <p:cNvPr id="8" name="TextBox 7">
            <a:extLst>
              <a:ext uri="{FF2B5EF4-FFF2-40B4-BE49-F238E27FC236}">
                <a16:creationId xmlns:a16="http://schemas.microsoft.com/office/drawing/2014/main" id="{155180F2-45FD-FE45-B3B3-99DFA1157B5A}"/>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0342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214B1-624B-A24D-9C41-AE3AF719368C}"/>
              </a:ext>
            </a:extLst>
          </p:cNvPr>
          <p:cNvSpPr txBox="1">
            <a:spLocks/>
          </p:cNvSpPr>
          <p:nvPr/>
        </p:nvSpPr>
        <p:spPr>
          <a:xfrm>
            <a:off x="314900" y="258447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IS ADJUVANT CHECKPOINT INHIBITION ADDING?</a:t>
            </a:r>
          </a:p>
        </p:txBody>
      </p:sp>
      <p:sp>
        <p:nvSpPr>
          <p:cNvPr id="3" name="TextBox 2">
            <a:extLst>
              <a:ext uri="{FF2B5EF4-FFF2-40B4-BE49-F238E27FC236}">
                <a16:creationId xmlns:a16="http://schemas.microsoft.com/office/drawing/2014/main" id="{960357CD-D4BD-A044-BE6C-9A0676198D5F}"/>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2778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4">
            <a:extLst>
              <a:ext uri="{FF2B5EF4-FFF2-40B4-BE49-F238E27FC236}">
                <a16:creationId xmlns:a16="http://schemas.microsoft.com/office/drawing/2014/main" id="{A3BBD035-2BDB-40E7-864B-CE78D6382AC5}"/>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CD00571-3F37-6849-8B29-1CEF0193CB48}"/>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6016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0624E2-32EB-3D42-A09B-B2EE75BD9F09}"/>
              </a:ext>
            </a:extLst>
          </p:cNvPr>
          <p:cNvSpPr>
            <a:spLocks noGrp="1"/>
          </p:cNvSpPr>
          <p:nvPr>
            <p:ph type="body" sz="quarter" idx="12"/>
          </p:nvPr>
        </p:nvSpPr>
        <p:spPr/>
        <p:txBody>
          <a:bodyPr/>
          <a:lstStyle/>
          <a:p>
            <a:endParaRPr lang="en-US"/>
          </a:p>
        </p:txBody>
      </p:sp>
      <p:pic>
        <p:nvPicPr>
          <p:cNvPr id="5" name="Picture 4">
            <a:extLst>
              <a:ext uri="{FF2B5EF4-FFF2-40B4-BE49-F238E27FC236}">
                <a16:creationId xmlns:a16="http://schemas.microsoft.com/office/drawing/2014/main" id="{88B24653-F624-5A43-AB24-642E798079FF}"/>
              </a:ext>
            </a:extLst>
          </p:cNvPr>
          <p:cNvPicPr>
            <a:picLocks noChangeAspect="1"/>
          </p:cNvPicPr>
          <p:nvPr/>
        </p:nvPicPr>
        <p:blipFill>
          <a:blip r:embed="rId2"/>
          <a:stretch>
            <a:fillRect/>
          </a:stretch>
        </p:blipFill>
        <p:spPr>
          <a:xfrm>
            <a:off x="15909" y="1625600"/>
            <a:ext cx="12141200" cy="5232400"/>
          </a:xfrm>
          <a:prstGeom prst="rect">
            <a:avLst/>
          </a:prstGeom>
        </p:spPr>
      </p:pic>
      <p:sp>
        <p:nvSpPr>
          <p:cNvPr id="6" name="Title 4">
            <a:extLst>
              <a:ext uri="{FF2B5EF4-FFF2-40B4-BE49-F238E27FC236}">
                <a16:creationId xmlns:a16="http://schemas.microsoft.com/office/drawing/2014/main" id="{9F67E9F5-67FC-D941-BF34-1B120DA2E2A6}"/>
              </a:ext>
            </a:extLst>
          </p:cNvPr>
          <p:cNvSpPr txBox="1">
            <a:spLocks/>
          </p:cNvSpPr>
          <p:nvPr/>
        </p:nvSpPr>
        <p:spPr>
          <a:xfrm>
            <a:off x="257211" y="183509"/>
            <a:ext cx="11899899" cy="1025563"/>
          </a:xfrm>
          <a:prstGeom prst="rect">
            <a:avLst/>
          </a:prstGeom>
        </p:spPr>
        <p:txBody>
          <a:bodyPr anchor="t">
            <a:noAutofit/>
          </a:bodyPr>
          <a:lstStyle>
            <a:lvl1pPr algn="l" defTabSz="609585" rtl="0" eaLnBrk="1" fontAlgn="base" hangingPunct="1">
              <a:lnSpc>
                <a:spcPct val="80000"/>
              </a:lnSpc>
              <a:spcBef>
                <a:spcPct val="0"/>
              </a:spcBef>
              <a:spcAft>
                <a:spcPct val="0"/>
              </a:spcAft>
              <a:defRPr sz="3733" b="1" i="0" kern="1200" cap="all">
                <a:solidFill>
                  <a:srgbClr val="9C4997"/>
                </a:solidFill>
                <a:latin typeface="+mn-lt"/>
                <a:ea typeface="MS PGothic" pitchFamily="34" charset="-128"/>
                <a:cs typeface="Arial Narrow"/>
              </a:defRPr>
            </a:lvl1pPr>
            <a:lvl2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85" algn="l" defTabSz="609585" rtl="0" eaLnBrk="1" fontAlgn="base" hangingPunct="1">
              <a:spcBef>
                <a:spcPct val="0"/>
              </a:spcBef>
              <a:spcAft>
                <a:spcPct val="0"/>
              </a:spcAft>
              <a:defRPr sz="5333" b="1">
                <a:solidFill>
                  <a:srgbClr val="81104F"/>
                </a:solidFill>
                <a:latin typeface="Arial Narrow" charset="0"/>
                <a:ea typeface="ＭＳ Ｐゴシック" charset="0"/>
              </a:defRPr>
            </a:lvl6pPr>
            <a:lvl7pPr marL="1219170" algn="l" defTabSz="609585" rtl="0" eaLnBrk="1" fontAlgn="base" hangingPunct="1">
              <a:spcBef>
                <a:spcPct val="0"/>
              </a:spcBef>
              <a:spcAft>
                <a:spcPct val="0"/>
              </a:spcAft>
              <a:defRPr sz="5333" b="1">
                <a:solidFill>
                  <a:srgbClr val="81104F"/>
                </a:solidFill>
                <a:latin typeface="Arial Narrow" charset="0"/>
                <a:ea typeface="ＭＳ Ｐゴシック" charset="0"/>
              </a:defRPr>
            </a:lvl7pPr>
            <a:lvl8pPr marL="1828754" algn="l" defTabSz="609585" rtl="0" eaLnBrk="1" fontAlgn="base" hangingPunct="1">
              <a:spcBef>
                <a:spcPct val="0"/>
              </a:spcBef>
              <a:spcAft>
                <a:spcPct val="0"/>
              </a:spcAft>
              <a:defRPr sz="5333" b="1">
                <a:solidFill>
                  <a:srgbClr val="81104F"/>
                </a:solidFill>
                <a:latin typeface="Arial Narrow" charset="0"/>
                <a:ea typeface="ＭＳ Ｐゴシック" charset="0"/>
              </a:defRPr>
            </a:lvl8pPr>
            <a:lvl9pPr marL="2438339" algn="l" defTabSz="609585" rtl="0" eaLnBrk="1" fontAlgn="base" hangingPunct="1">
              <a:spcBef>
                <a:spcPct val="0"/>
              </a:spcBef>
              <a:spcAft>
                <a:spcPct val="0"/>
              </a:spcAft>
              <a:defRPr sz="5333" b="1">
                <a:solidFill>
                  <a:srgbClr val="81104F"/>
                </a:solidFill>
                <a:latin typeface="Arial Narrow" charset="0"/>
                <a:ea typeface="ＭＳ Ｐゴシック" charset="0"/>
              </a:defRPr>
            </a:lvl9pPr>
          </a:lstStyle>
          <a:p>
            <a:pPr defTabSz="609570">
              <a:buClrTx/>
              <a:defRPr/>
            </a:pPr>
            <a:r>
              <a:rPr lang="en-US" dirty="0">
                <a:solidFill>
                  <a:srgbClr val="002060"/>
                </a:solidFill>
                <a:latin typeface="Arial" panose="020B0604020202020204" pitchFamily="34" charset="0"/>
                <a:cs typeface="Arial" panose="020B0604020202020204" pitchFamily="34" charset="0"/>
              </a:rPr>
              <a:t>TNBC is associated with shorter overall survival compared with other subtypes despite anthracycline + </a:t>
            </a:r>
            <a:r>
              <a:rPr lang="en-US" dirty="0" err="1">
                <a:solidFill>
                  <a:srgbClr val="002060"/>
                </a:solidFill>
                <a:latin typeface="Arial" panose="020B0604020202020204" pitchFamily="34" charset="0"/>
                <a:cs typeface="Arial" panose="020B0604020202020204" pitchFamily="34" charset="0"/>
              </a:rPr>
              <a:t>taxane</a:t>
            </a:r>
            <a:r>
              <a:rPr lang="en-US" dirty="0">
                <a:solidFill>
                  <a:srgbClr val="002060"/>
                </a:solidFill>
                <a:latin typeface="Arial" panose="020B0604020202020204" pitchFamily="34" charset="0"/>
                <a:cs typeface="Arial" panose="020B0604020202020204" pitchFamily="34" charset="0"/>
              </a:rPr>
              <a:t> therapy</a:t>
            </a:r>
          </a:p>
        </p:txBody>
      </p:sp>
      <p:sp>
        <p:nvSpPr>
          <p:cNvPr id="7" name="TextBox 6">
            <a:extLst>
              <a:ext uri="{FF2B5EF4-FFF2-40B4-BE49-F238E27FC236}">
                <a16:creationId xmlns:a16="http://schemas.microsoft.com/office/drawing/2014/main" id="{ED2C5F5C-30E9-8149-86E7-FE069C18585E}"/>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48289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2" y="2571754"/>
            <a:ext cx="7317879" cy="322956"/>
          </a:xfrm>
        </p:spPr>
        <p:txBody>
          <a:bodyPr/>
          <a:lstStyle/>
          <a:p>
            <a:r>
              <a:rPr lang="en-US" sz="656" dirty="0">
                <a:latin typeface="Arial" charset="0"/>
                <a:ea typeface="+mn-ea"/>
                <a:cs typeface="+mn-cs"/>
              </a:rPr>
              <a:t>Study Design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3" y="1"/>
            <a:ext cx="11413764" cy="642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4891" y="6478884"/>
            <a:ext cx="9124099" cy="3571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214325">
              <a:defRPr/>
            </a:pPr>
            <a:r>
              <a:rPr lang="en-US" sz="1125" kern="1200" dirty="0">
                <a:latin typeface="Arial" charset="0"/>
                <a:cs typeface="Lucida Sans Unicode"/>
              </a:rPr>
              <a:t>Content of this presentation is the property of the author, licensed by ASCO. Permission required for reuse.</a:t>
            </a:r>
          </a:p>
        </p:txBody>
      </p:sp>
      <p:sp>
        <p:nvSpPr>
          <p:cNvPr id="5" name="TextBox 4">
            <a:extLst>
              <a:ext uri="{FF2B5EF4-FFF2-40B4-BE49-F238E27FC236}">
                <a16:creationId xmlns:a16="http://schemas.microsoft.com/office/drawing/2014/main" id="{92188347-5611-1346-8E92-933049ACFD49}"/>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1598891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2" y="2571754"/>
            <a:ext cx="7317879" cy="322956"/>
          </a:xfrm>
        </p:spPr>
        <p:txBody>
          <a:bodyPr/>
          <a:lstStyle/>
          <a:p>
            <a:r>
              <a:rPr lang="en-US" sz="656" dirty="0">
                <a:latin typeface="Arial" charset="0"/>
                <a:ea typeface="+mn-ea"/>
                <a:cs typeface="+mn-cs"/>
              </a:rPr>
              <a:t>iDFS, DDFS and OS Between Treatment Arms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3" y="1"/>
            <a:ext cx="11413764" cy="642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5"/>
            <a:ext cx="8899924" cy="3929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defRPr/>
            </a:pPr>
            <a:r>
              <a:rPr lang="en-US" sz="1125" kern="1200" dirty="0">
                <a:solidFill>
                  <a:prstClr val="black"/>
                </a:solidFill>
                <a:latin typeface="Arial" charset="0"/>
              </a:rPr>
              <a:t>Content of this presentation is the property of the author, licensed by ASCO. Permission required for reuse.</a:t>
            </a:r>
          </a:p>
        </p:txBody>
      </p:sp>
      <p:sp>
        <p:nvSpPr>
          <p:cNvPr id="5" name="TextBox 4">
            <a:extLst>
              <a:ext uri="{FF2B5EF4-FFF2-40B4-BE49-F238E27FC236}">
                <a16:creationId xmlns:a16="http://schemas.microsoft.com/office/drawing/2014/main" id="{C8B508D6-193E-A447-BF90-EB79C4DB1184}"/>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572191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2" y="2571754"/>
            <a:ext cx="7317879" cy="322956"/>
          </a:xfrm>
        </p:spPr>
        <p:txBody>
          <a:bodyPr/>
          <a:lstStyle/>
          <a:p>
            <a:r>
              <a:rPr lang="en-US" sz="656" dirty="0">
                <a:latin typeface="Arial" charset="0"/>
                <a:ea typeface="+mn-ea"/>
                <a:cs typeface="+mn-cs"/>
              </a:rPr>
              <a:t>iDFS, DDFS and OS by pCR and Treatment Arm</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027" y="402040"/>
            <a:ext cx="11413764" cy="642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226044" y="5852164"/>
            <a:ext cx="8678113" cy="3229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457189"/>
            <a:r>
              <a:rPr lang="en-US" sz="1125" kern="1200" dirty="0">
                <a:solidFill>
                  <a:prstClr val="black"/>
                </a:solidFill>
                <a:latin typeface="Arial" charset="0"/>
              </a:rPr>
              <a:t>Content of this presentation is the property of the author, licensed by ASCO. Permission required for reuse.</a:t>
            </a:r>
          </a:p>
        </p:txBody>
      </p:sp>
      <p:sp>
        <p:nvSpPr>
          <p:cNvPr id="5" name="TextBox 4">
            <a:extLst>
              <a:ext uri="{FF2B5EF4-FFF2-40B4-BE49-F238E27FC236}">
                <a16:creationId xmlns:a16="http://schemas.microsoft.com/office/drawing/2014/main" id="{EE8AE50B-4CBC-3F40-9E4C-A51AC3E05444}"/>
              </a:ext>
            </a:extLst>
          </p:cNvPr>
          <p:cNvSpPr txBox="1"/>
          <p:nvPr/>
        </p:nvSpPr>
        <p:spPr>
          <a:xfrm>
            <a:off x="6055855" y="5886187"/>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3">
            <a:extLst>
              <a:ext uri="{FF2B5EF4-FFF2-40B4-BE49-F238E27FC236}">
                <a16:creationId xmlns:a16="http://schemas.microsoft.com/office/drawing/2014/main" id="{CCB2C27A-7400-BB4E-A36C-920EB7FC69AB}"/>
              </a:ext>
            </a:extLst>
          </p:cNvPr>
          <p:cNvSpPr>
            <a:spLocks noGrp="1" noChangeArrowheads="1"/>
          </p:cNvSpPr>
          <p:nvPr>
            <p:ph type="title"/>
          </p:nvPr>
        </p:nvSpPr>
        <p:spPr>
          <a:xfrm>
            <a:off x="1049891" y="647088"/>
            <a:ext cx="10336695" cy="493713"/>
          </a:xfrm>
        </p:spPr>
        <p:txBody>
          <a:bodyPr>
            <a:normAutofit fontScale="90000"/>
          </a:bodyPr>
          <a:lstStyle/>
          <a:p>
            <a:r>
              <a:rPr lang="en-US" altLang="en-US" sz="3200" b="1" dirty="0">
                <a:solidFill>
                  <a:srgbClr val="002060"/>
                </a:solidFill>
              </a:rPr>
              <a:t>ONGOING PHASE 3 ADJUVANT TRIALS OF CHECKPOINT INHIBITION</a:t>
            </a:r>
          </a:p>
        </p:txBody>
      </p:sp>
      <p:pic>
        <p:nvPicPr>
          <p:cNvPr id="29698" name="Picture 4">
            <a:extLst>
              <a:ext uri="{FF2B5EF4-FFF2-40B4-BE49-F238E27FC236}">
                <a16:creationId xmlns:a16="http://schemas.microsoft.com/office/drawing/2014/main" id="{FF889E8A-8A30-2149-AD99-831FFE005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2919" b="5231"/>
          <a:stretch>
            <a:fillRect/>
          </a:stretch>
        </p:blipFill>
        <p:spPr bwMode="auto">
          <a:xfrm>
            <a:off x="317466" y="2518759"/>
            <a:ext cx="5949985" cy="320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5">
            <a:extLst>
              <a:ext uri="{FF2B5EF4-FFF2-40B4-BE49-F238E27FC236}">
                <a16:creationId xmlns:a16="http://schemas.microsoft.com/office/drawing/2014/main" id="{10E893A3-8911-D74E-A773-D049FC583696}"/>
              </a:ext>
            </a:extLst>
          </p:cNvPr>
          <p:cNvSpPr txBox="1">
            <a:spLocks noChangeArrowheads="1"/>
          </p:cNvSpPr>
          <p:nvPr/>
        </p:nvSpPr>
        <p:spPr bwMode="auto">
          <a:xfrm>
            <a:off x="1490663" y="1484504"/>
            <a:ext cx="47767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defTabSz="914377">
              <a:spcBef>
                <a:spcPct val="0"/>
              </a:spcBef>
              <a:buClrTx/>
              <a:buNone/>
              <a:defRPr/>
            </a:pPr>
            <a:r>
              <a:rPr lang="en-US" altLang="en-US" sz="1800" b="1" kern="1200" dirty="0">
                <a:solidFill>
                  <a:srgbClr val="002060"/>
                </a:solidFill>
                <a:ea typeface="+mn-ea"/>
              </a:rPr>
              <a:t>SWOG S1418/NRG BR006</a:t>
            </a:r>
          </a:p>
          <a:p>
            <a:pPr algn="ctr" defTabSz="914377">
              <a:spcBef>
                <a:spcPct val="0"/>
              </a:spcBef>
              <a:buClrTx/>
              <a:buNone/>
              <a:defRPr/>
            </a:pPr>
            <a:r>
              <a:rPr lang="en-US" altLang="en-US" sz="1800" b="1" kern="1200" dirty="0">
                <a:solidFill>
                  <a:srgbClr val="002060"/>
                </a:solidFill>
                <a:ea typeface="+mn-ea"/>
              </a:rPr>
              <a:t>Ph 3 Pembrolizumab for Residual TNBC post NAC</a:t>
            </a:r>
            <a:endParaRPr lang="en-US" altLang="en-US" sz="1800" kern="1200" dirty="0">
              <a:solidFill>
                <a:srgbClr val="002060"/>
              </a:solidFill>
              <a:ea typeface="+mn-ea"/>
            </a:endParaRPr>
          </a:p>
        </p:txBody>
      </p:sp>
      <p:sp>
        <p:nvSpPr>
          <p:cNvPr id="29700" name="TextBox 7">
            <a:extLst>
              <a:ext uri="{FF2B5EF4-FFF2-40B4-BE49-F238E27FC236}">
                <a16:creationId xmlns:a16="http://schemas.microsoft.com/office/drawing/2014/main" id="{A6304FCD-3186-FD49-BFD6-AA1B85B44C37}"/>
              </a:ext>
            </a:extLst>
          </p:cNvPr>
          <p:cNvSpPr txBox="1">
            <a:spLocks noChangeArrowheads="1"/>
          </p:cNvSpPr>
          <p:nvPr/>
        </p:nvSpPr>
        <p:spPr bwMode="auto">
          <a:xfrm>
            <a:off x="6019801" y="1503555"/>
            <a:ext cx="47767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defTabSz="914377">
              <a:spcBef>
                <a:spcPct val="0"/>
              </a:spcBef>
              <a:buClrTx/>
              <a:buNone/>
              <a:defRPr/>
            </a:pPr>
            <a:r>
              <a:rPr lang="en-US" altLang="en-US" sz="1800" b="1" kern="1200">
                <a:solidFill>
                  <a:srgbClr val="002060"/>
                </a:solidFill>
                <a:ea typeface="+mn-ea"/>
              </a:rPr>
              <a:t>A-BRAVE</a:t>
            </a:r>
          </a:p>
          <a:p>
            <a:pPr algn="ctr" defTabSz="914377">
              <a:spcBef>
                <a:spcPct val="0"/>
              </a:spcBef>
              <a:buClrTx/>
              <a:buNone/>
              <a:defRPr/>
            </a:pPr>
            <a:r>
              <a:rPr lang="en-US" altLang="en-US" sz="1800" b="1" kern="1200">
                <a:solidFill>
                  <a:srgbClr val="002060"/>
                </a:solidFill>
                <a:ea typeface="+mn-ea"/>
              </a:rPr>
              <a:t>Ph 3 Adjuvant Avelumab vs Observation for TNBC</a:t>
            </a:r>
            <a:endParaRPr lang="en-US" altLang="en-US" sz="1800" kern="1200">
              <a:solidFill>
                <a:srgbClr val="002060"/>
              </a:solidFill>
              <a:ea typeface="+mn-ea"/>
            </a:endParaRPr>
          </a:p>
        </p:txBody>
      </p:sp>
      <p:pic>
        <p:nvPicPr>
          <p:cNvPr id="29701" name="Picture 1">
            <a:extLst>
              <a:ext uri="{FF2B5EF4-FFF2-40B4-BE49-F238E27FC236}">
                <a16:creationId xmlns:a16="http://schemas.microsoft.com/office/drawing/2014/main" id="{9455C7A1-8F8C-DC48-81A9-212BBC7F0E7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7523" y="2600938"/>
            <a:ext cx="5189990" cy="292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1">
            <a:extLst>
              <a:ext uri="{FF2B5EF4-FFF2-40B4-BE49-F238E27FC236}">
                <a16:creationId xmlns:a16="http://schemas.microsoft.com/office/drawing/2014/main" id="{D931D629-D86B-0247-B17A-40755984DC3A}"/>
              </a:ext>
            </a:extLst>
          </p:cNvPr>
          <p:cNvSpPr txBox="1">
            <a:spLocks noChangeArrowheads="1"/>
          </p:cNvSpPr>
          <p:nvPr/>
        </p:nvSpPr>
        <p:spPr bwMode="auto">
          <a:xfrm>
            <a:off x="808962" y="5866577"/>
            <a:ext cx="108185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defTabSz="914377">
              <a:spcBef>
                <a:spcPct val="0"/>
              </a:spcBef>
              <a:buClrTx/>
              <a:buNone/>
              <a:defRPr/>
            </a:pPr>
            <a:r>
              <a:rPr lang="en-US" altLang="en-US" sz="1800" b="1" kern="1200" dirty="0">
                <a:solidFill>
                  <a:srgbClr val="002060"/>
                </a:solidFill>
                <a:ea typeface="+mn-ea"/>
              </a:rPr>
              <a:t>THESE STUDIES DO NOT ADDRESS QUESTION OF CONTINUATION OF ADJUVANT PEMBRO AFTER PREOP PEMBRO IN PTS WITH RESIDUAL DISEASE</a:t>
            </a:r>
          </a:p>
        </p:txBody>
      </p:sp>
      <p:sp>
        <p:nvSpPr>
          <p:cNvPr id="8" name="TextBox 7">
            <a:extLst>
              <a:ext uri="{FF2B5EF4-FFF2-40B4-BE49-F238E27FC236}">
                <a16:creationId xmlns:a16="http://schemas.microsoft.com/office/drawing/2014/main" id="{8C8D11EA-14BA-9F40-A4E9-54EDC84E8D3A}"/>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4197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5F3B129C-E5F7-7842-AFE2-C249F878B8C8}"/>
              </a:ext>
            </a:extLst>
          </p:cNvPr>
          <p:cNvSpPr/>
          <p:nvPr/>
        </p:nvSpPr>
        <p:spPr bwMode="auto">
          <a:xfrm>
            <a:off x="1855625" y="2420112"/>
            <a:ext cx="3655556" cy="1506071"/>
          </a:xfrm>
          <a:prstGeom prst="roundRect">
            <a:avLst/>
          </a:prstGeom>
          <a:solidFill>
            <a:schemeClr val="accent4">
              <a:lumMod val="50000"/>
              <a:lumOff val="50000"/>
            </a:scheme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10" name="TextBox 9">
            <a:extLst>
              <a:ext uri="{FF2B5EF4-FFF2-40B4-BE49-F238E27FC236}">
                <a16:creationId xmlns:a16="http://schemas.microsoft.com/office/drawing/2014/main" id="{0C8BD97C-A3C2-F642-A5C4-77159AA78024}"/>
              </a:ext>
            </a:extLst>
          </p:cNvPr>
          <p:cNvSpPr txBox="1"/>
          <p:nvPr/>
        </p:nvSpPr>
        <p:spPr>
          <a:xfrm>
            <a:off x="1940666" y="2597048"/>
            <a:ext cx="3585881" cy="1241494"/>
          </a:xfrm>
          <a:prstGeom prst="rect">
            <a:avLst/>
          </a:prstGeom>
          <a:noFill/>
        </p:spPr>
        <p:txBody>
          <a:bodyPr wrap="square" rtlCol="0">
            <a:spAutoFit/>
          </a:bodyPr>
          <a:lstStyle/>
          <a:p>
            <a:pPr algn="ctr" defTabSz="914377">
              <a:buClrTx/>
            </a:pPr>
            <a:r>
              <a:rPr lang="en-US" sz="2489" b="1" kern="1200" dirty="0">
                <a:solidFill>
                  <a:srgbClr val="002060"/>
                </a:solidFill>
                <a:latin typeface="Arial Narrow"/>
                <a:ea typeface="+mn-ea"/>
                <a:cs typeface="+mn-cs"/>
              </a:rPr>
              <a:t>Key Eligibility:</a:t>
            </a:r>
            <a:br>
              <a:rPr lang="en-US" sz="2489" b="1" kern="1200" dirty="0">
                <a:solidFill>
                  <a:srgbClr val="002060"/>
                </a:solidFill>
                <a:latin typeface="Arial Narrow"/>
                <a:ea typeface="+mn-ea"/>
                <a:cs typeface="+mn-cs"/>
              </a:rPr>
            </a:br>
            <a:r>
              <a:rPr lang="en-US" sz="2489" kern="1200" dirty="0" err="1">
                <a:solidFill>
                  <a:srgbClr val="002060"/>
                </a:solidFill>
                <a:latin typeface="Arial Narrow"/>
                <a:ea typeface="+mn-ea"/>
                <a:cs typeface="+mn-cs"/>
              </a:rPr>
              <a:t>pCR</a:t>
            </a:r>
            <a:r>
              <a:rPr lang="en-US" sz="2489" kern="1200" dirty="0">
                <a:solidFill>
                  <a:srgbClr val="002060"/>
                </a:solidFill>
                <a:latin typeface="Arial Narrow"/>
                <a:ea typeface="+mn-ea"/>
                <a:cs typeface="+mn-cs"/>
              </a:rPr>
              <a:t> after preop chemo x min 6 cycles with pembrolizumab</a:t>
            </a:r>
          </a:p>
        </p:txBody>
      </p:sp>
      <p:cxnSp>
        <p:nvCxnSpPr>
          <p:cNvPr id="12" name="Straight Connector 11">
            <a:extLst>
              <a:ext uri="{FF2B5EF4-FFF2-40B4-BE49-F238E27FC236}">
                <a16:creationId xmlns:a16="http://schemas.microsoft.com/office/drawing/2014/main" id="{AC167B73-11FA-FC43-8A50-ADB338779EB9}"/>
              </a:ext>
            </a:extLst>
          </p:cNvPr>
          <p:cNvCxnSpPr>
            <a:cxnSpLocks/>
            <a:stCxn id="10" idx="3"/>
          </p:cNvCxnSpPr>
          <p:nvPr/>
        </p:nvCxnSpPr>
        <p:spPr bwMode="auto">
          <a:xfrm flipV="1">
            <a:off x="5526547" y="3089495"/>
            <a:ext cx="370883" cy="128300"/>
          </a:xfrm>
          <a:prstGeom prst="line">
            <a:avLst/>
          </a:prstGeom>
          <a:solidFill>
            <a:schemeClr val="accent1"/>
          </a:solidFill>
          <a:ln w="412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Oval 13">
            <a:extLst>
              <a:ext uri="{FF2B5EF4-FFF2-40B4-BE49-F238E27FC236}">
                <a16:creationId xmlns:a16="http://schemas.microsoft.com/office/drawing/2014/main" id="{B8B1F86C-D4C9-F440-8A37-FA3310613146}"/>
              </a:ext>
            </a:extLst>
          </p:cNvPr>
          <p:cNvSpPr/>
          <p:nvPr/>
        </p:nvSpPr>
        <p:spPr bwMode="auto">
          <a:xfrm>
            <a:off x="5805223" y="2770939"/>
            <a:ext cx="588084" cy="588327"/>
          </a:xfrm>
          <a:prstGeom prst="ellipse">
            <a:avLst/>
          </a:prstGeom>
          <a:solidFill>
            <a:schemeClr val="accent4">
              <a:lumMod val="50000"/>
              <a:lumOff val="50000"/>
            </a:scheme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15" name="TextBox 14">
            <a:extLst>
              <a:ext uri="{FF2B5EF4-FFF2-40B4-BE49-F238E27FC236}">
                <a16:creationId xmlns:a16="http://schemas.microsoft.com/office/drawing/2014/main" id="{EB77A47E-DBE5-6043-B4E3-30E64B34E47B}"/>
              </a:ext>
            </a:extLst>
          </p:cNvPr>
          <p:cNvSpPr txBox="1"/>
          <p:nvPr/>
        </p:nvSpPr>
        <p:spPr>
          <a:xfrm>
            <a:off x="5882064" y="2798132"/>
            <a:ext cx="372931" cy="461665"/>
          </a:xfrm>
          <a:prstGeom prst="rect">
            <a:avLst/>
          </a:prstGeom>
          <a:noFill/>
        </p:spPr>
        <p:txBody>
          <a:bodyPr wrap="square" rtlCol="0">
            <a:spAutoFit/>
          </a:bodyPr>
          <a:lstStyle/>
          <a:p>
            <a:pPr defTabSz="914377">
              <a:buClrTx/>
            </a:pPr>
            <a:r>
              <a:rPr lang="en-US" sz="2400" b="1" kern="1200" dirty="0">
                <a:solidFill>
                  <a:prstClr val="white"/>
                </a:solidFill>
                <a:latin typeface="Arial Narrow"/>
                <a:ea typeface="+mn-ea"/>
                <a:cs typeface="+mn-cs"/>
              </a:rPr>
              <a:t>R</a:t>
            </a:r>
          </a:p>
        </p:txBody>
      </p:sp>
      <p:sp>
        <p:nvSpPr>
          <p:cNvPr id="18" name="Bent Arrow 17">
            <a:extLst>
              <a:ext uri="{FF2B5EF4-FFF2-40B4-BE49-F238E27FC236}">
                <a16:creationId xmlns:a16="http://schemas.microsoft.com/office/drawing/2014/main" id="{BD97D166-B5A8-0A47-943A-F2C4E8F28FA0}"/>
              </a:ext>
            </a:extLst>
          </p:cNvPr>
          <p:cNvSpPr/>
          <p:nvPr/>
        </p:nvSpPr>
        <p:spPr bwMode="auto">
          <a:xfrm>
            <a:off x="6034719" y="2441791"/>
            <a:ext cx="588084" cy="329147"/>
          </a:xfrm>
          <a:prstGeom prst="bentArrow">
            <a:avLst/>
          </a:prstGeom>
          <a:solidFill>
            <a:schemeClr val="tx1"/>
          </a:solidFill>
          <a:ln w="31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19" name="Bent Arrow 18">
            <a:extLst>
              <a:ext uri="{FF2B5EF4-FFF2-40B4-BE49-F238E27FC236}">
                <a16:creationId xmlns:a16="http://schemas.microsoft.com/office/drawing/2014/main" id="{6A84697D-402A-664B-AA29-738E83C4A19B}"/>
              </a:ext>
            </a:extLst>
          </p:cNvPr>
          <p:cNvSpPr/>
          <p:nvPr/>
        </p:nvSpPr>
        <p:spPr bwMode="auto">
          <a:xfrm flipV="1">
            <a:off x="6068530" y="3359166"/>
            <a:ext cx="588084" cy="329145"/>
          </a:xfrm>
          <a:prstGeom prst="bentArrow">
            <a:avLst/>
          </a:prstGeom>
          <a:solidFill>
            <a:schemeClr val="tx1"/>
          </a:solidFill>
          <a:ln w="317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20" name="Rounded Rectangle 19">
            <a:extLst>
              <a:ext uri="{FF2B5EF4-FFF2-40B4-BE49-F238E27FC236}">
                <a16:creationId xmlns:a16="http://schemas.microsoft.com/office/drawing/2014/main" id="{818CD36E-0F60-7D40-B9EF-1E19EB16E78C}"/>
              </a:ext>
            </a:extLst>
          </p:cNvPr>
          <p:cNvSpPr/>
          <p:nvPr/>
        </p:nvSpPr>
        <p:spPr bwMode="auto">
          <a:xfrm>
            <a:off x="6656614" y="1998022"/>
            <a:ext cx="3585881" cy="903643"/>
          </a:xfrm>
          <a:prstGeom prst="round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21" name="Rounded Rectangle 20">
            <a:extLst>
              <a:ext uri="{FF2B5EF4-FFF2-40B4-BE49-F238E27FC236}">
                <a16:creationId xmlns:a16="http://schemas.microsoft.com/office/drawing/2014/main" id="{E55A7C58-9126-A044-8060-5A998B3F0084}"/>
              </a:ext>
            </a:extLst>
          </p:cNvPr>
          <p:cNvSpPr/>
          <p:nvPr/>
        </p:nvSpPr>
        <p:spPr bwMode="auto">
          <a:xfrm>
            <a:off x="6687349" y="3236487"/>
            <a:ext cx="3585881" cy="903643"/>
          </a:xfrm>
          <a:prstGeom prst="round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40" fontAlgn="base">
              <a:spcBef>
                <a:spcPct val="0"/>
              </a:spcBef>
              <a:spcAft>
                <a:spcPct val="0"/>
              </a:spcAft>
              <a:buClrTx/>
            </a:pPr>
            <a:endParaRPr lang="en-US" sz="2400" i="1" kern="1200">
              <a:solidFill>
                <a:prstClr val="black"/>
              </a:solidFill>
              <a:latin typeface="Imago-Medium" pitchFamily="2" charset="0"/>
              <a:ea typeface="MS PGothic" pitchFamily="34" charset="-128"/>
              <a:cs typeface="+mn-cs"/>
            </a:endParaRPr>
          </a:p>
        </p:txBody>
      </p:sp>
      <p:sp>
        <p:nvSpPr>
          <p:cNvPr id="22" name="TextBox 21">
            <a:extLst>
              <a:ext uri="{FF2B5EF4-FFF2-40B4-BE49-F238E27FC236}">
                <a16:creationId xmlns:a16="http://schemas.microsoft.com/office/drawing/2014/main" id="{84A88433-5CDB-4743-B251-A06EF2AEBE68}"/>
              </a:ext>
            </a:extLst>
          </p:cNvPr>
          <p:cNvSpPr txBox="1"/>
          <p:nvPr/>
        </p:nvSpPr>
        <p:spPr>
          <a:xfrm>
            <a:off x="6773411" y="2195571"/>
            <a:ext cx="4523352" cy="461665"/>
          </a:xfrm>
          <a:prstGeom prst="rect">
            <a:avLst/>
          </a:prstGeom>
          <a:noFill/>
        </p:spPr>
        <p:txBody>
          <a:bodyPr wrap="square" rtlCol="0">
            <a:spAutoFit/>
          </a:bodyPr>
          <a:lstStyle/>
          <a:p>
            <a:pPr defTabSz="914377">
              <a:buClrTx/>
            </a:pPr>
            <a:r>
              <a:rPr lang="en-US" sz="2400" b="1" kern="1200" dirty="0">
                <a:solidFill>
                  <a:prstClr val="white"/>
                </a:solidFill>
                <a:latin typeface="Arial Narrow"/>
                <a:ea typeface="+mn-ea"/>
                <a:cs typeface="+mn-cs"/>
              </a:rPr>
              <a:t>Pembrolizumab x 27 </a:t>
            </a:r>
            <a:r>
              <a:rPr lang="en-US" sz="2400" b="1" kern="1200" dirty="0" err="1">
                <a:solidFill>
                  <a:prstClr val="white"/>
                </a:solidFill>
                <a:latin typeface="Arial Narrow"/>
                <a:ea typeface="+mn-ea"/>
                <a:cs typeface="+mn-cs"/>
              </a:rPr>
              <a:t>wks</a:t>
            </a:r>
            <a:endParaRPr lang="en-US" sz="2400" b="1" kern="1200" dirty="0">
              <a:solidFill>
                <a:prstClr val="white"/>
              </a:solidFill>
              <a:latin typeface="Arial Narrow"/>
              <a:ea typeface="+mn-ea"/>
              <a:cs typeface="+mn-cs"/>
            </a:endParaRPr>
          </a:p>
        </p:txBody>
      </p:sp>
      <p:sp>
        <p:nvSpPr>
          <p:cNvPr id="23" name="TextBox 22">
            <a:extLst>
              <a:ext uri="{FF2B5EF4-FFF2-40B4-BE49-F238E27FC236}">
                <a16:creationId xmlns:a16="http://schemas.microsoft.com/office/drawing/2014/main" id="{2D15CF2F-E9B8-C444-AC32-433FFC1E8A3C}"/>
              </a:ext>
            </a:extLst>
          </p:cNvPr>
          <p:cNvSpPr txBox="1"/>
          <p:nvPr/>
        </p:nvSpPr>
        <p:spPr>
          <a:xfrm>
            <a:off x="6773412" y="3442090"/>
            <a:ext cx="3469083" cy="461665"/>
          </a:xfrm>
          <a:prstGeom prst="rect">
            <a:avLst/>
          </a:prstGeom>
          <a:noFill/>
        </p:spPr>
        <p:txBody>
          <a:bodyPr wrap="square" rtlCol="0">
            <a:spAutoFit/>
          </a:bodyPr>
          <a:lstStyle/>
          <a:p>
            <a:pPr algn="ctr" defTabSz="914377">
              <a:buClrTx/>
            </a:pPr>
            <a:r>
              <a:rPr lang="en-US" sz="2400" b="1" kern="1200" dirty="0">
                <a:solidFill>
                  <a:prstClr val="white"/>
                </a:solidFill>
                <a:latin typeface="Arial Narrow"/>
                <a:ea typeface="+mn-ea"/>
                <a:cs typeface="+mn-cs"/>
              </a:rPr>
              <a:t>Observation </a:t>
            </a:r>
          </a:p>
        </p:txBody>
      </p:sp>
      <p:sp>
        <p:nvSpPr>
          <p:cNvPr id="24" name="Title 3">
            <a:extLst>
              <a:ext uri="{FF2B5EF4-FFF2-40B4-BE49-F238E27FC236}">
                <a16:creationId xmlns:a16="http://schemas.microsoft.com/office/drawing/2014/main" id="{7A631F65-931E-0B4D-BC95-B7033F8BCF8F}"/>
              </a:ext>
            </a:extLst>
          </p:cNvPr>
          <p:cNvSpPr txBox="1">
            <a:spLocks/>
          </p:cNvSpPr>
          <p:nvPr/>
        </p:nvSpPr>
        <p:spPr bwMode="auto">
          <a:xfrm>
            <a:off x="0" y="378839"/>
            <a:ext cx="121920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3" tIns="60951" rIns="121903" bIns="60951" numCol="1" anchor="ctr" anchorCtr="0" compatLnSpc="1">
            <a:prstTxWarp prst="textNoShape">
              <a:avLst/>
            </a:prstTxWarp>
            <a:noAutofit/>
          </a:bodyPr>
          <a:lstStyle>
            <a:lvl1pPr algn="l" rtl="0" eaLnBrk="1" fontAlgn="base" hangingPunct="1">
              <a:lnSpc>
                <a:spcPct val="90000"/>
              </a:lnSpc>
              <a:spcBef>
                <a:spcPct val="0"/>
              </a:spcBef>
              <a:spcAft>
                <a:spcPct val="0"/>
              </a:spcAft>
              <a:defRPr sz="1800" b="1">
                <a:solidFill>
                  <a:schemeClr val="tx1"/>
                </a:solidFill>
                <a:latin typeface="Imago" pitchFamily="2" charset="0"/>
                <a:ea typeface="+mj-ea"/>
                <a:cs typeface="+mj-cs"/>
              </a:defRPr>
            </a:lvl1pPr>
            <a:lvl2pPr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2pPr>
            <a:lvl3pPr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3pPr>
            <a:lvl4pPr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4pPr>
            <a:lvl5pPr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5pPr>
            <a:lvl6pPr marL="342892"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6pPr>
            <a:lvl7pPr marL="685783"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7pPr>
            <a:lvl8pPr marL="1028674"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8pPr>
            <a:lvl9pPr marL="1371566" algn="l" rtl="0" eaLnBrk="1" fontAlgn="base" hangingPunct="1">
              <a:lnSpc>
                <a:spcPct val="90000"/>
              </a:lnSpc>
              <a:spcBef>
                <a:spcPct val="0"/>
              </a:spcBef>
              <a:spcAft>
                <a:spcPct val="0"/>
              </a:spcAft>
              <a:defRPr sz="1950">
                <a:solidFill>
                  <a:srgbClr val="7F7F7F"/>
                </a:solidFill>
                <a:latin typeface="Imago-Medium" pitchFamily="2" charset="0"/>
                <a:ea typeface="MS PGothic" pitchFamily="34" charset="-128"/>
              </a:defRPr>
            </a:lvl9pPr>
          </a:lstStyle>
          <a:p>
            <a:pPr algn="ctr" defTabSz="1219140">
              <a:buClrTx/>
            </a:pPr>
            <a:r>
              <a:rPr lang="en-US" sz="5333" dirty="0" err="1">
                <a:solidFill>
                  <a:srgbClr val="002060"/>
                </a:solidFill>
                <a:latin typeface="Arial" panose="020B0604020202020204" pitchFamily="34" charset="0"/>
                <a:cs typeface="Arial" panose="020B0604020202020204" pitchFamily="34" charset="0"/>
              </a:rPr>
              <a:t>OptimICE-pCR</a:t>
            </a:r>
            <a:br>
              <a:rPr lang="en-US" sz="5333" dirty="0">
                <a:solidFill>
                  <a:srgbClr val="002060"/>
                </a:solidFill>
                <a:latin typeface="Arial" panose="020B0604020202020204" pitchFamily="34" charset="0"/>
                <a:cs typeface="Arial" panose="020B0604020202020204" pitchFamily="34" charset="0"/>
              </a:rPr>
            </a:br>
            <a:endParaRPr lang="en-US" sz="5333" dirty="0">
              <a:solidFill>
                <a:srgbClr val="00206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E3834715-2CC0-9443-BBDE-F5D247F4B28E}"/>
              </a:ext>
            </a:extLst>
          </p:cNvPr>
          <p:cNvSpPr txBox="1"/>
          <p:nvPr/>
        </p:nvSpPr>
        <p:spPr>
          <a:xfrm>
            <a:off x="1884248" y="4383683"/>
            <a:ext cx="7005851" cy="1610826"/>
          </a:xfrm>
          <a:prstGeom prst="rect">
            <a:avLst/>
          </a:prstGeom>
          <a:noFill/>
        </p:spPr>
        <p:txBody>
          <a:bodyPr wrap="square" rtlCol="0">
            <a:spAutoFit/>
          </a:bodyPr>
          <a:lstStyle/>
          <a:p>
            <a:pPr defTabSz="914377">
              <a:buClrTx/>
            </a:pPr>
            <a:r>
              <a:rPr lang="en-US" sz="2489" kern="1200" dirty="0">
                <a:solidFill>
                  <a:prstClr val="black"/>
                </a:solidFill>
                <a:latin typeface="Arial Narrow"/>
                <a:ea typeface="+mn-ea"/>
                <a:cs typeface="+mn-cs"/>
              </a:rPr>
              <a:t>Stratification Factors:</a:t>
            </a:r>
          </a:p>
          <a:p>
            <a:pPr marL="380981" indent="-380981" defTabSz="914377">
              <a:buClrTx/>
              <a:buFont typeface="Arial" panose="020B0604020202020204" pitchFamily="34" charset="0"/>
              <a:buChar char="•"/>
            </a:pPr>
            <a:r>
              <a:rPr lang="en-US" sz="2489" kern="1200" dirty="0">
                <a:solidFill>
                  <a:prstClr val="black"/>
                </a:solidFill>
                <a:latin typeface="Arial Narrow"/>
                <a:ea typeface="+mn-ea"/>
                <a:cs typeface="+mn-cs"/>
              </a:rPr>
              <a:t>Baseline nodal status</a:t>
            </a:r>
          </a:p>
          <a:p>
            <a:pPr marL="380981" indent="-380981" defTabSz="914377">
              <a:buClrTx/>
              <a:buFont typeface="Arial" panose="020B0604020202020204" pitchFamily="34" charset="0"/>
              <a:buChar char="•"/>
            </a:pPr>
            <a:r>
              <a:rPr lang="en-US" sz="2489" kern="1200" dirty="0">
                <a:solidFill>
                  <a:prstClr val="black"/>
                </a:solidFill>
                <a:latin typeface="Arial Narrow"/>
                <a:ea typeface="+mn-ea"/>
                <a:cs typeface="+mn-cs"/>
              </a:rPr>
              <a:t>Receipt of anthracycline chemotherapy: yes vs. no</a:t>
            </a:r>
          </a:p>
          <a:p>
            <a:pPr defTabSz="914377">
              <a:buClrTx/>
            </a:pPr>
            <a:endParaRPr lang="en-US" sz="2400" kern="1200" dirty="0">
              <a:solidFill>
                <a:prstClr val="black"/>
              </a:solidFill>
              <a:latin typeface="Arial Narrow"/>
              <a:ea typeface="+mn-ea"/>
              <a:cs typeface="+mn-cs"/>
            </a:endParaRPr>
          </a:p>
        </p:txBody>
      </p:sp>
      <p:sp>
        <p:nvSpPr>
          <p:cNvPr id="16" name="TextBox 15">
            <a:extLst>
              <a:ext uri="{FF2B5EF4-FFF2-40B4-BE49-F238E27FC236}">
                <a16:creationId xmlns:a16="http://schemas.microsoft.com/office/drawing/2014/main" id="{B8AF1786-3130-754F-A921-942DAB048907}"/>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7308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214B1-624B-A24D-9C41-AE3AF719368C}"/>
              </a:ext>
            </a:extLst>
          </p:cNvPr>
          <p:cNvSpPr txBox="1">
            <a:spLocks/>
          </p:cNvSpPr>
          <p:nvPr/>
        </p:nvSpPr>
        <p:spPr>
          <a:xfrm>
            <a:off x="314900" y="258447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WHAT IS THE OPTIMAL APPROACH FOR PATIENTS WITH RESIDUAL DISEASE?</a:t>
            </a:r>
          </a:p>
        </p:txBody>
      </p:sp>
      <p:sp>
        <p:nvSpPr>
          <p:cNvPr id="3" name="TextBox 2">
            <a:extLst>
              <a:ext uri="{FF2B5EF4-FFF2-40B4-BE49-F238E27FC236}">
                <a16:creationId xmlns:a16="http://schemas.microsoft.com/office/drawing/2014/main" id="{FDC1A79F-B45B-E343-863E-FF98BCB6B9DD}"/>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2083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F29585-0160-F14C-8962-40BC6D2AD0AA}"/>
              </a:ext>
            </a:extLst>
          </p:cNvPr>
          <p:cNvSpPr>
            <a:spLocks noGrp="1"/>
          </p:cNvSpPr>
          <p:nvPr>
            <p:ph type="title"/>
          </p:nvPr>
        </p:nvSpPr>
        <p:spPr>
          <a:xfrm>
            <a:off x="527051" y="161925"/>
            <a:ext cx="11137900" cy="1325563"/>
          </a:xfrm>
        </p:spPr>
        <p:txBody>
          <a:bodyPr>
            <a:normAutofit fontScale="90000"/>
          </a:bodyPr>
          <a:lstStyle/>
          <a:p>
            <a:pPr algn="ctr"/>
            <a:r>
              <a:rPr lang="en-US" b="1" dirty="0">
                <a:solidFill>
                  <a:srgbClr val="002060"/>
                </a:solidFill>
                <a:latin typeface="Arial" panose="020B0604020202020204" pitchFamily="34" charset="0"/>
                <a:cs typeface="Arial" panose="020B0604020202020204" pitchFamily="34" charset="0"/>
              </a:rPr>
              <a:t>Current standard of care is post pre-op capecitabine for patients with residual TNBC</a:t>
            </a:r>
          </a:p>
        </p:txBody>
      </p:sp>
      <p:pic>
        <p:nvPicPr>
          <p:cNvPr id="5" name="Picture 1">
            <a:extLst>
              <a:ext uri="{FF2B5EF4-FFF2-40B4-BE49-F238E27FC236}">
                <a16:creationId xmlns:a16="http://schemas.microsoft.com/office/drawing/2014/main" id="{B947A625-15ED-A449-A18C-BEC408BB7E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89" t="19907" r="15139" b="32325"/>
          <a:stretch/>
        </p:blipFill>
        <p:spPr bwMode="auto">
          <a:xfrm>
            <a:off x="215901" y="2082800"/>
            <a:ext cx="67183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B0436D96-5B8D-BC45-8B86-858FCB8B9A3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4" t="50000" r="3217" b="1852"/>
          <a:stretch/>
        </p:blipFill>
        <p:spPr bwMode="auto">
          <a:xfrm>
            <a:off x="7099300" y="1778000"/>
            <a:ext cx="4876800" cy="395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5">
            <a:extLst>
              <a:ext uri="{FF2B5EF4-FFF2-40B4-BE49-F238E27FC236}">
                <a16:creationId xmlns:a16="http://schemas.microsoft.com/office/drawing/2014/main" id="{6875AFB9-B1AE-754E-BCA9-D33C5107076A}"/>
              </a:ext>
            </a:extLst>
          </p:cNvPr>
          <p:cNvSpPr txBox="1">
            <a:spLocks noChangeArrowheads="1"/>
          </p:cNvSpPr>
          <p:nvPr/>
        </p:nvSpPr>
        <p:spPr bwMode="auto">
          <a:xfrm>
            <a:off x="9779000" y="2082802"/>
            <a:ext cx="2362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defTabSz="914377">
              <a:spcBef>
                <a:spcPct val="0"/>
              </a:spcBef>
              <a:buClrTx/>
              <a:buNone/>
              <a:defRPr/>
            </a:pPr>
            <a:r>
              <a:rPr lang="en-US" altLang="en-US" sz="1200" b="1" kern="1200" dirty="0">
                <a:solidFill>
                  <a:srgbClr val="FF0000"/>
                </a:solidFill>
                <a:ea typeface="+mn-ea"/>
                <a:cs typeface="+mn-cs"/>
              </a:rPr>
              <a:t>DFS (TNBC):</a:t>
            </a:r>
          </a:p>
          <a:p>
            <a:pPr algn="ctr" defTabSz="914377">
              <a:spcBef>
                <a:spcPct val="0"/>
              </a:spcBef>
              <a:buClrTx/>
              <a:buNone/>
              <a:defRPr/>
            </a:pPr>
            <a:r>
              <a:rPr lang="en-US" altLang="en-US" sz="1200" b="1" kern="1200" dirty="0">
                <a:solidFill>
                  <a:srgbClr val="FF0000"/>
                </a:solidFill>
                <a:ea typeface="+mn-ea"/>
                <a:cs typeface="+mn-cs"/>
              </a:rPr>
              <a:t>5 </a:t>
            </a:r>
            <a:r>
              <a:rPr lang="en-US" altLang="en-US" sz="1200" b="1" kern="1200" dirty="0" err="1">
                <a:solidFill>
                  <a:srgbClr val="FF0000"/>
                </a:solidFill>
                <a:ea typeface="+mn-ea"/>
                <a:cs typeface="+mn-cs"/>
              </a:rPr>
              <a:t>yrs</a:t>
            </a:r>
            <a:r>
              <a:rPr lang="en-US" altLang="en-US" sz="1200" b="1" kern="1200" dirty="0">
                <a:solidFill>
                  <a:srgbClr val="FF0000"/>
                </a:solidFill>
                <a:ea typeface="+mn-ea"/>
                <a:cs typeface="+mn-cs"/>
              </a:rPr>
              <a:t>: 69.8% vs 56.1%  </a:t>
            </a:r>
          </a:p>
          <a:p>
            <a:pPr algn="ctr" defTabSz="914377">
              <a:spcBef>
                <a:spcPct val="0"/>
              </a:spcBef>
              <a:buClrTx/>
              <a:buNone/>
              <a:defRPr/>
            </a:pPr>
            <a:endParaRPr lang="en-US" altLang="en-US" sz="1200" b="1" kern="1200" dirty="0">
              <a:solidFill>
                <a:srgbClr val="FF0000"/>
              </a:solidFill>
              <a:ea typeface="+mn-ea"/>
              <a:cs typeface="+mn-cs"/>
            </a:endParaRPr>
          </a:p>
        </p:txBody>
      </p:sp>
      <p:sp>
        <p:nvSpPr>
          <p:cNvPr id="8" name="Rectangle 7">
            <a:extLst>
              <a:ext uri="{FF2B5EF4-FFF2-40B4-BE49-F238E27FC236}">
                <a16:creationId xmlns:a16="http://schemas.microsoft.com/office/drawing/2014/main" id="{1F6DE822-D7BD-0B44-8E7A-BDD86500DD4C}"/>
              </a:ext>
            </a:extLst>
          </p:cNvPr>
          <p:cNvSpPr/>
          <p:nvPr/>
        </p:nvSpPr>
        <p:spPr>
          <a:xfrm>
            <a:off x="3359151" y="2082801"/>
            <a:ext cx="4318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defRPr/>
            </a:pPr>
            <a:endParaRPr lang="en-US" sz="1800" kern="1200">
              <a:solidFill>
                <a:prstClr val="white"/>
              </a:solidFill>
              <a:latin typeface="Calibri" panose="020F0502020204030204"/>
            </a:endParaRPr>
          </a:p>
        </p:txBody>
      </p:sp>
      <p:sp>
        <p:nvSpPr>
          <p:cNvPr id="2" name="TextBox 1">
            <a:extLst>
              <a:ext uri="{FF2B5EF4-FFF2-40B4-BE49-F238E27FC236}">
                <a16:creationId xmlns:a16="http://schemas.microsoft.com/office/drawing/2014/main" id="{E3E0A735-8B88-564F-84DC-5866995DF889}"/>
              </a:ext>
            </a:extLst>
          </p:cNvPr>
          <p:cNvSpPr txBox="1"/>
          <p:nvPr/>
        </p:nvSpPr>
        <p:spPr>
          <a:xfrm>
            <a:off x="2726872" y="1600477"/>
            <a:ext cx="2365829" cy="369332"/>
          </a:xfrm>
          <a:prstGeom prst="rect">
            <a:avLst/>
          </a:prstGeom>
          <a:noFill/>
        </p:spPr>
        <p:txBody>
          <a:bodyPr wrap="square" rtlCol="0">
            <a:spAutoFit/>
          </a:bodyPr>
          <a:lstStyle/>
          <a:p>
            <a:pPr defTabSz="914377">
              <a:buClrTx/>
              <a:defRPr/>
            </a:pPr>
            <a:r>
              <a:rPr lang="en-US" sz="1800" b="1" kern="1200" dirty="0">
                <a:solidFill>
                  <a:prstClr val="black"/>
                </a:solidFill>
                <a:latin typeface="Calibri" panose="020F0502020204030204"/>
                <a:ea typeface="+mn-ea"/>
                <a:cs typeface="+mn-cs"/>
              </a:rPr>
              <a:t>CREATE-X</a:t>
            </a:r>
          </a:p>
        </p:txBody>
      </p:sp>
      <p:sp>
        <p:nvSpPr>
          <p:cNvPr id="10" name="Rectangle 9">
            <a:extLst>
              <a:ext uri="{FF2B5EF4-FFF2-40B4-BE49-F238E27FC236}">
                <a16:creationId xmlns:a16="http://schemas.microsoft.com/office/drawing/2014/main" id="{8370DBE5-7C47-2441-A2F5-025C02B63658}"/>
              </a:ext>
            </a:extLst>
          </p:cNvPr>
          <p:cNvSpPr/>
          <p:nvPr/>
        </p:nvSpPr>
        <p:spPr>
          <a:xfrm>
            <a:off x="9779000" y="6550224"/>
            <a:ext cx="2190664" cy="307777"/>
          </a:xfrm>
          <a:prstGeom prst="rect">
            <a:avLst/>
          </a:prstGeom>
        </p:spPr>
        <p:txBody>
          <a:bodyPr wrap="none">
            <a:spAutoFit/>
          </a:bodyPr>
          <a:lstStyle/>
          <a:p>
            <a:pPr defTabSz="914377">
              <a:buClrTx/>
              <a:defRPr/>
            </a:pPr>
            <a:r>
              <a:rPr lang="en-US" sz="1400" kern="1200" dirty="0">
                <a:solidFill>
                  <a:prstClr val="black"/>
                </a:solidFill>
                <a:latin typeface="Segoe UI" panose="020B0502040204020203" pitchFamily="34" charset="0"/>
                <a:ea typeface="+mn-ea"/>
                <a:cs typeface="+mn-cs"/>
              </a:rPr>
              <a:t>Masuda N et al, NEJM 2017</a:t>
            </a:r>
          </a:p>
        </p:txBody>
      </p:sp>
      <p:sp>
        <p:nvSpPr>
          <p:cNvPr id="3" name="TextBox 2">
            <a:extLst>
              <a:ext uri="{FF2B5EF4-FFF2-40B4-BE49-F238E27FC236}">
                <a16:creationId xmlns:a16="http://schemas.microsoft.com/office/drawing/2014/main" id="{90A9FC48-5B7D-844D-B899-2F06CD9FE1EA}"/>
              </a:ext>
            </a:extLst>
          </p:cNvPr>
          <p:cNvSpPr txBox="1"/>
          <p:nvPr/>
        </p:nvSpPr>
        <p:spPr>
          <a:xfrm>
            <a:off x="215901" y="5829302"/>
            <a:ext cx="12179300" cy="830997"/>
          </a:xfrm>
          <a:prstGeom prst="rect">
            <a:avLst/>
          </a:prstGeom>
          <a:noFill/>
        </p:spPr>
        <p:txBody>
          <a:bodyPr wrap="square" rtlCol="0">
            <a:spAutoFit/>
          </a:bodyPr>
          <a:lstStyle/>
          <a:p>
            <a:pPr algn="ctr" defTabSz="914377">
              <a:buClrTx/>
              <a:defRPr/>
            </a:pPr>
            <a:r>
              <a:rPr lang="en-US" sz="2400" b="1" kern="1200" dirty="0">
                <a:solidFill>
                  <a:srgbClr val="FF0000"/>
                </a:solidFill>
                <a:latin typeface="Arial" panose="020B0604020202020204" pitchFamily="34" charset="0"/>
                <a:ea typeface="+mn-ea"/>
                <a:cs typeface="Arial" panose="020B0604020202020204" pitchFamily="34" charset="0"/>
              </a:rPr>
              <a:t>5 </a:t>
            </a:r>
            <a:r>
              <a:rPr lang="en-US" sz="2400" b="1" kern="1200" dirty="0" err="1">
                <a:solidFill>
                  <a:srgbClr val="FF0000"/>
                </a:solidFill>
                <a:latin typeface="Arial" panose="020B0604020202020204" pitchFamily="34" charset="0"/>
                <a:ea typeface="+mn-ea"/>
                <a:cs typeface="Arial" panose="020B0604020202020204" pitchFamily="34" charset="0"/>
              </a:rPr>
              <a:t>yr</a:t>
            </a:r>
            <a:r>
              <a:rPr lang="en-US" sz="2400" b="1" kern="1200" dirty="0">
                <a:solidFill>
                  <a:srgbClr val="FF0000"/>
                </a:solidFill>
                <a:latin typeface="Arial" panose="020B0604020202020204" pitchFamily="34" charset="0"/>
                <a:ea typeface="+mn-ea"/>
                <a:cs typeface="Arial" panose="020B0604020202020204" pitchFamily="34" charset="0"/>
              </a:rPr>
              <a:t> DFS is still only ~70% even with post preop therapy with capecitabine</a:t>
            </a:r>
          </a:p>
          <a:p>
            <a:pPr algn="ctr" defTabSz="914377">
              <a:buClrTx/>
              <a:defRPr/>
            </a:pPr>
            <a:r>
              <a:rPr lang="en-US" sz="2400" b="1" kern="1200" dirty="0">
                <a:solidFill>
                  <a:srgbClr val="FF0000"/>
                </a:solidFill>
                <a:latin typeface="Arial" panose="020B0604020202020204" pitchFamily="34" charset="0"/>
                <a:ea typeface="+mn-ea"/>
                <a:cs typeface="Arial" panose="020B0604020202020204" pitchFamily="34" charset="0"/>
              </a:rPr>
              <a:t>This is a very important area of unmet need</a:t>
            </a:r>
          </a:p>
        </p:txBody>
      </p:sp>
      <p:sp>
        <p:nvSpPr>
          <p:cNvPr id="11" name="TextBox 10">
            <a:extLst>
              <a:ext uri="{FF2B5EF4-FFF2-40B4-BE49-F238E27FC236}">
                <a16:creationId xmlns:a16="http://schemas.microsoft.com/office/drawing/2014/main" id="{37577CA2-04C0-DF45-B4D6-4746664F1FE2}"/>
              </a:ext>
            </a:extLst>
          </p:cNvPr>
          <p:cNvSpPr txBox="1"/>
          <p:nvPr/>
        </p:nvSpPr>
        <p:spPr>
          <a:xfrm>
            <a:off x="7495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47872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1" y="2571752"/>
            <a:ext cx="7317879" cy="322957"/>
          </a:xfrm>
        </p:spPr>
        <p:txBody>
          <a:bodyPr/>
          <a:lstStyle/>
          <a:p>
            <a:r>
              <a:rPr lang="en-US" sz="656" dirty="0">
                <a:latin typeface="Arial" charset="0"/>
                <a:ea typeface="+mn-ea"/>
                <a:cs typeface="+mn-cs"/>
              </a:rPr>
              <a:t>EA1131</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0042"/>
          <a:stretch/>
        </p:blipFill>
        <p:spPr bwMode="auto">
          <a:xfrm>
            <a:off x="276230" y="230169"/>
            <a:ext cx="11413764" cy="5775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a:extLst>
              <a:ext uri="{FF2B5EF4-FFF2-40B4-BE49-F238E27FC236}">
                <a16:creationId xmlns:a16="http://schemas.microsoft.com/office/drawing/2014/main" id="{CE4B5F5E-4CCB-9D40-AEBB-B38462B55FD4}"/>
              </a:ext>
            </a:extLst>
          </p:cNvPr>
          <p:cNvSpPr txBox="1"/>
          <p:nvPr/>
        </p:nvSpPr>
        <p:spPr>
          <a:xfrm>
            <a:off x="9883771" y="6443165"/>
            <a:ext cx="3612445" cy="369332"/>
          </a:xfrm>
          <a:prstGeom prst="rect">
            <a:avLst/>
          </a:prstGeom>
          <a:noFill/>
        </p:spPr>
        <p:txBody>
          <a:bodyPr wrap="square" rtlCol="0">
            <a:spAutoFit/>
          </a:bodyPr>
          <a:lstStyle/>
          <a:p>
            <a:pPr defTabSz="457189">
              <a:buClrTx/>
            </a:pPr>
            <a:r>
              <a:rPr lang="en-US" sz="1800" kern="1200" dirty="0">
                <a:solidFill>
                  <a:prstClr val="black"/>
                </a:solidFill>
                <a:latin typeface="Arial Narrow"/>
                <a:ea typeface="+mn-ea"/>
                <a:cs typeface="Arial Narrow"/>
              </a:rPr>
              <a:t>Mayer I et al, ASCO 2021</a:t>
            </a:r>
          </a:p>
        </p:txBody>
      </p:sp>
      <p:sp>
        <p:nvSpPr>
          <p:cNvPr id="5" name="TextBox 4">
            <a:extLst>
              <a:ext uri="{FF2B5EF4-FFF2-40B4-BE49-F238E27FC236}">
                <a16:creationId xmlns:a16="http://schemas.microsoft.com/office/drawing/2014/main" id="{F286D394-DF2B-7147-850D-1C93D26667AC}"/>
              </a:ext>
            </a:extLst>
          </p:cNvPr>
          <p:cNvSpPr txBox="1"/>
          <p:nvPr/>
        </p:nvSpPr>
        <p:spPr>
          <a:xfrm>
            <a:off x="7495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1" y="2571752"/>
            <a:ext cx="7317879" cy="322957"/>
          </a:xfrm>
        </p:spPr>
        <p:txBody>
          <a:bodyPr/>
          <a:lstStyle/>
          <a:p>
            <a:r>
              <a:rPr lang="en-US" sz="656" dirty="0">
                <a:latin typeface="Arial" charset="0"/>
                <a:ea typeface="+mn-ea"/>
                <a:cs typeface="+mn-cs"/>
              </a:rPr>
              <a:t>3-year iDFS by Treatment in &lt;br /&gt;Patients with Basal Subtype TNBC</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0325"/>
          <a:stretch/>
        </p:blipFill>
        <p:spPr bwMode="auto">
          <a:xfrm>
            <a:off x="123757" y="45504"/>
            <a:ext cx="11970066" cy="619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F8D747C6-F846-1840-BD13-024F4E4B0009}"/>
              </a:ext>
            </a:extLst>
          </p:cNvPr>
          <p:cNvSpPr txBox="1"/>
          <p:nvPr/>
        </p:nvSpPr>
        <p:spPr>
          <a:xfrm>
            <a:off x="9883771" y="6443165"/>
            <a:ext cx="3612445" cy="369332"/>
          </a:xfrm>
          <a:prstGeom prst="rect">
            <a:avLst/>
          </a:prstGeom>
          <a:noFill/>
        </p:spPr>
        <p:txBody>
          <a:bodyPr wrap="square" rtlCol="0">
            <a:spAutoFit/>
          </a:bodyPr>
          <a:lstStyle/>
          <a:p>
            <a:pPr defTabSz="457189">
              <a:buClrTx/>
            </a:pPr>
            <a:r>
              <a:rPr lang="en-US" sz="1800" kern="1200" dirty="0">
                <a:solidFill>
                  <a:prstClr val="black"/>
                </a:solidFill>
                <a:latin typeface="Arial Narrow"/>
                <a:ea typeface="+mn-ea"/>
                <a:cs typeface="Arial Narrow"/>
              </a:rPr>
              <a:t>Mayer I et al, ASCO 2021</a:t>
            </a:r>
          </a:p>
        </p:txBody>
      </p:sp>
      <p:sp>
        <p:nvSpPr>
          <p:cNvPr id="3" name="TextBox 2">
            <a:extLst>
              <a:ext uri="{FF2B5EF4-FFF2-40B4-BE49-F238E27FC236}">
                <a16:creationId xmlns:a16="http://schemas.microsoft.com/office/drawing/2014/main" id="{78459835-4B43-FD4E-A349-E9A2A4A5C6B7}"/>
              </a:ext>
            </a:extLst>
          </p:cNvPr>
          <p:cNvSpPr txBox="1"/>
          <p:nvPr/>
        </p:nvSpPr>
        <p:spPr>
          <a:xfrm>
            <a:off x="7774752" y="1710813"/>
            <a:ext cx="1664216" cy="442452"/>
          </a:xfrm>
          <a:prstGeom prst="rect">
            <a:avLst/>
          </a:prstGeom>
          <a:solidFill>
            <a:schemeClr val="bg1"/>
          </a:solidFill>
        </p:spPr>
        <p:txBody>
          <a:bodyPr wrap="none" lIns="0" tIns="0" rIns="0" bIns="0" rtlCol="0">
            <a:noAutofit/>
          </a:bodyPr>
          <a:lstStyle/>
          <a:p>
            <a:pPr defTabSz="457200">
              <a:lnSpc>
                <a:spcPts val="1760"/>
              </a:lnSpc>
              <a:buClrTx/>
            </a:pPr>
            <a:r>
              <a:rPr lang="en-US" sz="1300" dirty="0">
                <a:latin typeface="Arial" panose="020B0604020202020204" pitchFamily="34" charset="0"/>
                <a:cs typeface="Arial" panose="020B0604020202020204" pitchFamily="34" charset="0"/>
              </a:rPr>
              <a:t>Capecitabine</a:t>
            </a:r>
          </a:p>
          <a:p>
            <a:pPr defTabSz="457200">
              <a:lnSpc>
                <a:spcPts val="1760"/>
              </a:lnSpc>
              <a:buClrTx/>
            </a:pPr>
            <a:r>
              <a:rPr lang="en-US" sz="1300" i="0" u="none" strike="noStrike" kern="1200" baseline="0" dirty="0">
                <a:latin typeface="Arial" panose="020B0604020202020204" pitchFamily="34" charset="0"/>
                <a:ea typeface="+mn-ea"/>
                <a:cs typeface="Arial" panose="020B0604020202020204" pitchFamily="34" charset="0"/>
              </a:rPr>
              <a:t>Platinum</a:t>
            </a:r>
          </a:p>
        </p:txBody>
      </p:sp>
      <p:sp>
        <p:nvSpPr>
          <p:cNvPr id="6" name="TextBox 5">
            <a:extLst>
              <a:ext uri="{FF2B5EF4-FFF2-40B4-BE49-F238E27FC236}">
                <a16:creationId xmlns:a16="http://schemas.microsoft.com/office/drawing/2014/main" id="{E429F9DC-34C1-3940-944D-95C876765C90}"/>
              </a:ext>
            </a:extLst>
          </p:cNvPr>
          <p:cNvSpPr txBox="1"/>
          <p:nvPr/>
        </p:nvSpPr>
        <p:spPr>
          <a:xfrm>
            <a:off x="2231067" y="5810025"/>
            <a:ext cx="1012061" cy="442913"/>
          </a:xfrm>
          <a:prstGeom prst="rect">
            <a:avLst/>
          </a:prstGeom>
          <a:solidFill>
            <a:schemeClr val="bg1"/>
          </a:solidFill>
        </p:spPr>
        <p:txBody>
          <a:bodyPr wrap="none" lIns="0" tIns="0" rIns="0" bIns="0" rtlCol="0">
            <a:noAutofit/>
          </a:bodyPr>
          <a:lstStyle/>
          <a:p>
            <a:pPr algn="r" defTabSz="457200">
              <a:lnSpc>
                <a:spcPts val="1260"/>
              </a:lnSpc>
              <a:buClrTx/>
            </a:pPr>
            <a:r>
              <a:rPr lang="en-US" sz="1200" dirty="0">
                <a:latin typeface="Arial" panose="020B0604020202020204" pitchFamily="34" charset="0"/>
                <a:cs typeface="Arial" panose="020B0604020202020204" pitchFamily="34" charset="0"/>
              </a:rPr>
              <a:t>Capecitabine</a:t>
            </a:r>
          </a:p>
          <a:p>
            <a:pPr algn="r" defTabSz="457200">
              <a:lnSpc>
                <a:spcPts val="1260"/>
              </a:lnSpc>
              <a:buClrTx/>
            </a:pPr>
            <a:r>
              <a:rPr lang="en-US" sz="1200" dirty="0">
                <a:latin typeface="Arial" panose="020B0604020202020204" pitchFamily="34" charset="0"/>
                <a:cs typeface="Arial" panose="020B0604020202020204" pitchFamily="34" charset="0"/>
              </a:rPr>
              <a:t>Platinum</a:t>
            </a:r>
          </a:p>
        </p:txBody>
      </p:sp>
      <p:sp>
        <p:nvSpPr>
          <p:cNvPr id="7" name="TextBox 6">
            <a:extLst>
              <a:ext uri="{FF2B5EF4-FFF2-40B4-BE49-F238E27FC236}">
                <a16:creationId xmlns:a16="http://schemas.microsoft.com/office/drawing/2014/main" id="{6728F64C-8C79-C649-BAA0-696ECA46C01E}"/>
              </a:ext>
            </a:extLst>
          </p:cNvPr>
          <p:cNvSpPr txBox="1"/>
          <p:nvPr/>
        </p:nvSpPr>
        <p:spPr>
          <a:xfrm>
            <a:off x="7495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3867E6-A4A5-0949-AD2E-E8701979E14F}"/>
              </a:ext>
            </a:extLst>
          </p:cNvPr>
          <p:cNvPicPr>
            <a:picLocks noChangeAspect="1"/>
          </p:cNvPicPr>
          <p:nvPr/>
        </p:nvPicPr>
        <p:blipFill>
          <a:blip r:embed="rId2"/>
          <a:stretch>
            <a:fillRect/>
          </a:stretch>
        </p:blipFill>
        <p:spPr>
          <a:xfrm>
            <a:off x="88901" y="1134341"/>
            <a:ext cx="12103100" cy="5143500"/>
          </a:xfrm>
          <a:prstGeom prst="rect">
            <a:avLst/>
          </a:prstGeom>
        </p:spPr>
      </p:pic>
      <p:sp>
        <p:nvSpPr>
          <p:cNvPr id="5" name="Title 2">
            <a:extLst>
              <a:ext uri="{FF2B5EF4-FFF2-40B4-BE49-F238E27FC236}">
                <a16:creationId xmlns:a16="http://schemas.microsoft.com/office/drawing/2014/main" id="{5BE86D0C-0034-384B-B512-FD4D3E4FE1E7}"/>
              </a:ext>
            </a:extLst>
          </p:cNvPr>
          <p:cNvSpPr txBox="1">
            <a:spLocks/>
          </p:cNvSpPr>
          <p:nvPr/>
        </p:nvSpPr>
        <p:spPr>
          <a:xfrm>
            <a:off x="157450" y="159935"/>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CAPECITABINE + PEMBROLIZUMAB IN </a:t>
            </a:r>
            <a:r>
              <a:rPr lang="en-US" sz="4000" b="1" dirty="0" err="1">
                <a:solidFill>
                  <a:srgbClr val="002060"/>
                </a:solidFill>
                <a:latin typeface="Arial" panose="020B0604020202020204" pitchFamily="34" charset="0"/>
                <a:cs typeface="Arial" panose="020B0604020202020204" pitchFamily="34" charset="0"/>
              </a:rPr>
              <a:t>mTNBC</a:t>
            </a:r>
            <a:r>
              <a:rPr lang="en-US" sz="4000" b="1" dirty="0">
                <a:solidFill>
                  <a:srgbClr val="002060"/>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2EB83A82-1A0D-9F42-BA6A-2F89FA5508F5}"/>
              </a:ext>
            </a:extLst>
          </p:cNvPr>
          <p:cNvSpPr txBox="1"/>
          <p:nvPr/>
        </p:nvSpPr>
        <p:spPr>
          <a:xfrm>
            <a:off x="7495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250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ED707-EE6F-0C42-AC62-014AE364CB44}"/>
              </a:ext>
            </a:extLst>
          </p:cNvPr>
          <p:cNvSpPr>
            <a:spLocks noGrp="1"/>
          </p:cNvSpPr>
          <p:nvPr>
            <p:ph type="title"/>
          </p:nvPr>
        </p:nvSpPr>
        <p:spPr>
          <a:xfrm>
            <a:off x="838200" y="2603502"/>
            <a:ext cx="10515600" cy="993775"/>
          </a:xfrm>
        </p:spPr>
        <p:txBody>
          <a:bodyPr>
            <a:normAutofit fontScale="90000"/>
          </a:bodyPr>
          <a:lstStyle/>
          <a:p>
            <a:pPr algn="ctr"/>
            <a:r>
              <a:rPr lang="en-US" sz="4400" b="1" dirty="0">
                <a:solidFill>
                  <a:srgbClr val="002060"/>
                </a:solidFill>
                <a:latin typeface="Arial" panose="020B0604020202020204" pitchFamily="34" charset="0"/>
                <a:cs typeface="Arial" panose="020B0604020202020204" pitchFamily="34" charset="0"/>
              </a:rPr>
              <a:t>CAN WE IMPROVE OUTCOMES BY ADDING IMMUNOTHERAPY?</a:t>
            </a:r>
          </a:p>
        </p:txBody>
      </p:sp>
      <p:sp>
        <p:nvSpPr>
          <p:cNvPr id="3" name="TextBox 2">
            <a:extLst>
              <a:ext uri="{FF2B5EF4-FFF2-40B4-BE49-F238E27FC236}">
                <a16:creationId xmlns:a16="http://schemas.microsoft.com/office/drawing/2014/main" id="{DB560A6E-C04F-A547-8F9E-CFB5DCA3273F}"/>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69990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a:extLst>
              <a:ext uri="{FF2B5EF4-FFF2-40B4-BE49-F238E27FC236}">
                <a16:creationId xmlns:a16="http://schemas.microsoft.com/office/drawing/2014/main" id="{FB320C8C-347D-EA42-8BF3-C457BB981F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400" y="1825020"/>
            <a:ext cx="8915400" cy="46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Title 1">
            <a:extLst>
              <a:ext uri="{FF2B5EF4-FFF2-40B4-BE49-F238E27FC236}">
                <a16:creationId xmlns:a16="http://schemas.microsoft.com/office/drawing/2014/main" id="{43283865-33DE-2947-85D3-62F93BBD3417}"/>
              </a:ext>
            </a:extLst>
          </p:cNvPr>
          <p:cNvSpPr>
            <a:spLocks noGrp="1" noChangeArrowheads="1"/>
          </p:cNvSpPr>
          <p:nvPr>
            <p:ph type="title"/>
          </p:nvPr>
        </p:nvSpPr>
        <p:spPr>
          <a:xfrm>
            <a:off x="0" y="362140"/>
            <a:ext cx="12085983" cy="1143001"/>
          </a:xfrm>
        </p:spPr>
        <p:txBody>
          <a:bodyPr>
            <a:normAutofit fontScale="90000"/>
          </a:bodyPr>
          <a:lstStyle/>
          <a:p>
            <a:pPr algn="ctr"/>
            <a:r>
              <a:rPr lang="en-US" altLang="en-US" sz="4000" b="1" dirty="0">
                <a:solidFill>
                  <a:srgbClr val="002060"/>
                </a:solidFill>
                <a:latin typeface="Arial" panose="020B0604020202020204" pitchFamily="34" charset="0"/>
                <a:cs typeface="Arial" panose="020B0604020202020204" pitchFamily="34" charset="0"/>
              </a:rPr>
              <a:t>Can we do better by using novel approaches </a:t>
            </a:r>
            <a:br>
              <a:rPr lang="en-US" altLang="en-US" sz="4000" b="1" dirty="0">
                <a:solidFill>
                  <a:srgbClr val="002060"/>
                </a:solidFill>
                <a:latin typeface="Arial" panose="020B0604020202020204" pitchFamily="34" charset="0"/>
                <a:cs typeface="Arial" panose="020B0604020202020204" pitchFamily="34" charset="0"/>
              </a:rPr>
            </a:br>
            <a:r>
              <a:rPr lang="en-US" altLang="en-US" sz="4000" b="1" dirty="0">
                <a:solidFill>
                  <a:srgbClr val="002060"/>
                </a:solidFill>
                <a:latin typeface="Arial" panose="020B0604020202020204" pitchFamily="34" charset="0"/>
                <a:cs typeface="Arial" panose="020B0604020202020204" pitchFamily="34" charset="0"/>
              </a:rPr>
              <a:t>for residual disease?</a:t>
            </a:r>
            <a:br>
              <a:rPr lang="en-US" altLang="en-US" sz="4000" b="1" dirty="0">
                <a:solidFill>
                  <a:srgbClr val="002060"/>
                </a:solidFill>
                <a:latin typeface="Arial" panose="020B0604020202020204" pitchFamily="34" charset="0"/>
                <a:cs typeface="Arial" panose="020B0604020202020204" pitchFamily="34" charset="0"/>
              </a:rPr>
            </a:br>
            <a:br>
              <a:rPr lang="en-US" altLang="en-US" sz="1800" b="1" dirty="0">
                <a:solidFill>
                  <a:srgbClr val="002060"/>
                </a:solidFill>
                <a:latin typeface="Arial" panose="020B0604020202020204" pitchFamily="34" charset="0"/>
                <a:cs typeface="Arial" panose="020B0604020202020204" pitchFamily="34" charset="0"/>
              </a:rPr>
            </a:br>
            <a:r>
              <a:rPr lang="en-US" altLang="en-US" sz="3100" b="1" dirty="0">
                <a:solidFill>
                  <a:srgbClr val="002060"/>
                </a:solidFill>
                <a:latin typeface="Arial" panose="020B0604020202020204" pitchFamily="34" charset="0"/>
                <a:cs typeface="Arial" panose="020B0604020202020204" pitchFamily="34" charset="0"/>
              </a:rPr>
              <a:t>Ph 3 SASCIA: Sacituzumab for Residual HER2- Breast Cancer</a:t>
            </a:r>
          </a:p>
        </p:txBody>
      </p:sp>
      <p:sp>
        <p:nvSpPr>
          <p:cNvPr id="2" name="TextBox 1">
            <a:extLst>
              <a:ext uri="{FF2B5EF4-FFF2-40B4-BE49-F238E27FC236}">
                <a16:creationId xmlns:a16="http://schemas.microsoft.com/office/drawing/2014/main" id="{747F60B4-9B32-3C45-9005-7AF9A16CA5E0}"/>
              </a:ext>
            </a:extLst>
          </p:cNvPr>
          <p:cNvSpPr txBox="1"/>
          <p:nvPr/>
        </p:nvSpPr>
        <p:spPr>
          <a:xfrm>
            <a:off x="167309" y="2967337"/>
            <a:ext cx="1763091" cy="923330"/>
          </a:xfrm>
          <a:prstGeom prst="rect">
            <a:avLst/>
          </a:prstGeom>
          <a:noFill/>
        </p:spPr>
        <p:txBody>
          <a:bodyPr wrap="square" rtlCol="0">
            <a:spAutoFit/>
          </a:bodyPr>
          <a:lstStyle/>
          <a:p>
            <a:pPr defTabSz="914377">
              <a:buClrTx/>
              <a:defRPr/>
            </a:pPr>
            <a:r>
              <a:rPr lang="en-US" sz="1800" b="1" kern="1200" dirty="0">
                <a:solidFill>
                  <a:srgbClr val="FF0000"/>
                </a:solidFill>
                <a:latin typeface="Calibri"/>
                <a:ea typeface="+mn-ea"/>
                <a:cs typeface="+mn-cs"/>
              </a:rPr>
              <a:t>Challenge combining ER+ and TNBC pts</a:t>
            </a:r>
          </a:p>
        </p:txBody>
      </p:sp>
      <p:sp>
        <p:nvSpPr>
          <p:cNvPr id="5" name="TextBox 4">
            <a:extLst>
              <a:ext uri="{FF2B5EF4-FFF2-40B4-BE49-F238E27FC236}">
                <a16:creationId xmlns:a16="http://schemas.microsoft.com/office/drawing/2014/main" id="{11376334-6CDA-6941-9889-6EC8A73045B0}"/>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58601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
            <a:extLst>
              <a:ext uri="{FF2B5EF4-FFF2-40B4-BE49-F238E27FC236}">
                <a16:creationId xmlns:a16="http://schemas.microsoft.com/office/drawing/2014/main" id="{B0643A32-A439-472F-8E0E-5C4AE2381072}"/>
              </a:ext>
            </a:extLst>
          </p:cNvPr>
          <p:cNvSpPr>
            <a:spLocks noGrp="1"/>
          </p:cNvSpPr>
          <p:nvPr>
            <p:ph type="title"/>
          </p:nvPr>
        </p:nvSpPr>
        <p:spPr>
          <a:xfrm>
            <a:off x="1" y="-75754"/>
            <a:ext cx="12192000" cy="1208279"/>
          </a:xfrm>
        </p:spPr>
        <p:txBody>
          <a:bodyPr/>
          <a:lstStyle/>
          <a:p>
            <a:r>
              <a:rPr lang="en-US" dirty="0"/>
              <a:t>OlympiA: Trial schema</a:t>
            </a:r>
          </a:p>
        </p:txBody>
      </p:sp>
      <p:sp>
        <p:nvSpPr>
          <p:cNvPr id="8" name="Rectangle 32">
            <a:extLst>
              <a:ext uri="{FF2B5EF4-FFF2-40B4-BE49-F238E27FC236}">
                <a16:creationId xmlns:a16="http://schemas.microsoft.com/office/drawing/2014/main" id="{F160C7E3-F03D-4D65-965D-534C3B3CB356}"/>
              </a:ext>
            </a:extLst>
          </p:cNvPr>
          <p:cNvSpPr>
            <a:spLocks noChangeArrowheads="1"/>
          </p:cNvSpPr>
          <p:nvPr/>
        </p:nvSpPr>
        <p:spPr bwMode="auto">
          <a:xfrm>
            <a:off x="231187" y="1109607"/>
            <a:ext cx="2700000" cy="3647656"/>
          </a:xfrm>
          <a:prstGeom prst="rect">
            <a:avLst/>
          </a:prstGeom>
          <a:solidFill>
            <a:srgbClr val="DAE0F3"/>
          </a:solidFill>
          <a:ln>
            <a:noFill/>
          </a:ln>
          <a:extLst>
            <a:ext uri="{91240B29-F687-4F45-9708-019B960494DF}">
              <a14:hiddenLine xmlns:a14="http://schemas.microsoft.com/office/drawing/2010/main" w="7938">
                <a:solidFill>
                  <a:srgbClr val="000000"/>
                </a:solidFill>
                <a:miter lim="800000"/>
                <a:headEnd/>
                <a:tailEnd/>
              </a14:hiddenLine>
            </a:ext>
          </a:extLst>
        </p:spPr>
        <p:txBody>
          <a:bodyPr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792" indent="-177792" defTabSz="1088207">
              <a:buClrTx/>
              <a:buFont typeface="Arial" panose="020B0604020202020204" pitchFamily="34" charset="0"/>
              <a:buChar char="•"/>
              <a:tabLst>
                <a:tab pos="1520749" algn="l"/>
              </a:tabLst>
            </a:pPr>
            <a:r>
              <a:rPr lang="en-US" altLang="en-US" sz="1500" kern="1200" dirty="0">
                <a:solidFill>
                  <a:srgbClr val="002060"/>
                </a:solidFill>
              </a:rPr>
              <a:t>Local genetic testing or </a:t>
            </a:r>
            <a:br>
              <a:rPr lang="en-US" altLang="en-US" sz="1500" kern="1200" dirty="0">
                <a:solidFill>
                  <a:srgbClr val="002060"/>
                </a:solidFill>
              </a:rPr>
            </a:br>
            <a:r>
              <a:rPr lang="en-US" altLang="en-US" sz="1500" kern="1200" dirty="0">
                <a:solidFill>
                  <a:srgbClr val="002060"/>
                </a:solidFill>
              </a:rPr>
              <a:t>on-study central screening </a:t>
            </a:r>
            <a:r>
              <a:rPr lang="en-US" altLang="en-US" sz="900" kern="1200" dirty="0">
                <a:solidFill>
                  <a:srgbClr val="002060"/>
                </a:solidFill>
              </a:rPr>
              <a:t>(Myriad Genetics Inc.)</a:t>
            </a:r>
          </a:p>
          <a:p>
            <a:pPr marL="177792" indent="-177792" defTabSz="1088207">
              <a:buClrTx/>
              <a:buFont typeface="Arial" panose="020B0604020202020204" pitchFamily="34" charset="0"/>
              <a:buChar char="•"/>
            </a:pPr>
            <a:endParaRPr lang="en-US" altLang="en-US" sz="1000" kern="1200" dirty="0">
              <a:solidFill>
                <a:srgbClr val="002060"/>
              </a:solidFill>
            </a:endParaRPr>
          </a:p>
          <a:p>
            <a:pPr marL="177792" indent="-177792" defTabSz="1088207">
              <a:buClrTx/>
              <a:buFont typeface="Arial" panose="020B0604020202020204" pitchFamily="34" charset="0"/>
              <a:buChar char="•"/>
            </a:pPr>
            <a:r>
              <a:rPr lang="en-US" altLang="en-US" sz="1500" kern="1200" dirty="0">
                <a:solidFill>
                  <a:srgbClr val="002060"/>
                </a:solidFill>
              </a:rPr>
              <a:t>Germline pathogenic or likely pathogenic </a:t>
            </a:r>
            <a:r>
              <a:rPr lang="en-US" altLang="en-US" sz="1500" i="1" kern="1200" dirty="0">
                <a:solidFill>
                  <a:srgbClr val="002060"/>
                </a:solidFill>
                <a:latin typeface="Arial Italic" panose="020B0604020202090204" pitchFamily="34" charset="0"/>
              </a:rPr>
              <a:t>BRCA1/2 </a:t>
            </a:r>
            <a:r>
              <a:rPr lang="en-US" altLang="en-US" sz="1500" kern="1200" dirty="0">
                <a:solidFill>
                  <a:srgbClr val="002060"/>
                </a:solidFill>
              </a:rPr>
              <a:t>mutation</a:t>
            </a:r>
          </a:p>
          <a:p>
            <a:pPr marL="177792" indent="-177792" defTabSz="1088207">
              <a:buClrTx/>
              <a:buFont typeface="Arial" panose="020B0604020202020204" pitchFamily="34" charset="0"/>
              <a:buChar char="•"/>
            </a:pPr>
            <a:endParaRPr lang="en-US" altLang="en-US" sz="1000" kern="1200" dirty="0">
              <a:solidFill>
                <a:srgbClr val="002060"/>
              </a:solidFill>
            </a:endParaRPr>
          </a:p>
          <a:p>
            <a:pPr marL="177792" indent="-177792" defTabSz="1088207">
              <a:buClrTx/>
              <a:buFont typeface="Arial" panose="020B0604020202020204" pitchFamily="34" charset="0"/>
              <a:buChar char="•"/>
            </a:pPr>
            <a:r>
              <a:rPr lang="en-US" altLang="en-US" sz="1500" kern="1200" dirty="0">
                <a:solidFill>
                  <a:srgbClr val="002060"/>
                </a:solidFill>
              </a:rPr>
              <a:t>HER2–negative </a:t>
            </a:r>
            <a:br>
              <a:rPr lang="en-US" altLang="en-US" sz="1500" kern="1200" dirty="0">
                <a:solidFill>
                  <a:srgbClr val="002060"/>
                </a:solidFill>
              </a:rPr>
            </a:br>
            <a:r>
              <a:rPr lang="en-US" altLang="en-US" sz="1500" kern="1200" dirty="0">
                <a:solidFill>
                  <a:srgbClr val="002060"/>
                </a:solidFill>
              </a:rPr>
              <a:t>(hormone receptor–positive or TNBC)</a:t>
            </a:r>
          </a:p>
          <a:p>
            <a:pPr marL="177792" indent="-177792" defTabSz="1088207">
              <a:buClrTx/>
              <a:buFont typeface="Arial" panose="020B0604020202020204" pitchFamily="34" charset="0"/>
              <a:buChar char="•"/>
            </a:pPr>
            <a:endParaRPr lang="en-US" altLang="en-US" sz="1500" kern="1200" dirty="0">
              <a:solidFill>
                <a:srgbClr val="002060"/>
              </a:solidFill>
            </a:endParaRPr>
          </a:p>
          <a:p>
            <a:pPr marL="177792" indent="-177792" defTabSz="1088207">
              <a:buClrTx/>
              <a:buFont typeface="Arial" panose="020B0604020202020204" pitchFamily="34" charset="0"/>
              <a:buChar char="•"/>
            </a:pPr>
            <a:r>
              <a:rPr lang="en-US" altLang="en-US" sz="1500" kern="1200" dirty="0">
                <a:solidFill>
                  <a:srgbClr val="002060"/>
                </a:solidFill>
              </a:rPr>
              <a:t>Stage II-III Breast Cancer or lack of </a:t>
            </a:r>
            <a:r>
              <a:rPr lang="en-US" altLang="en-US" sz="1500" kern="1200" dirty="0" err="1">
                <a:solidFill>
                  <a:srgbClr val="002060"/>
                </a:solidFill>
              </a:rPr>
              <a:t>PathCR</a:t>
            </a:r>
            <a:r>
              <a:rPr lang="en-US" altLang="en-US" sz="1500" kern="1200" dirty="0">
                <a:solidFill>
                  <a:srgbClr val="002060"/>
                </a:solidFill>
              </a:rPr>
              <a:t> to NACT</a:t>
            </a:r>
          </a:p>
          <a:p>
            <a:pPr marL="177792" indent="-177792" defTabSz="1088207">
              <a:buClrTx/>
              <a:buFont typeface="Arial" panose="020B0604020202020204" pitchFamily="34" charset="0"/>
              <a:buChar char="•"/>
            </a:pPr>
            <a:endParaRPr lang="en-US" altLang="en-US" sz="1000" kern="1200" dirty="0">
              <a:solidFill>
                <a:srgbClr val="002060"/>
              </a:solidFill>
            </a:endParaRPr>
          </a:p>
        </p:txBody>
      </p:sp>
      <p:grpSp>
        <p:nvGrpSpPr>
          <p:cNvPr id="7" name="Group 6">
            <a:extLst>
              <a:ext uri="{FF2B5EF4-FFF2-40B4-BE49-F238E27FC236}">
                <a16:creationId xmlns:a16="http://schemas.microsoft.com/office/drawing/2014/main" id="{7DE0010C-E4EC-4144-9EFE-1987CD1F4EEF}"/>
              </a:ext>
            </a:extLst>
          </p:cNvPr>
          <p:cNvGrpSpPr/>
          <p:nvPr/>
        </p:nvGrpSpPr>
        <p:grpSpPr>
          <a:xfrm>
            <a:off x="2931190" y="1166797"/>
            <a:ext cx="3799545" cy="3533281"/>
            <a:chOff x="2931187" y="1166794"/>
            <a:chExt cx="3799545" cy="3533281"/>
          </a:xfrm>
        </p:grpSpPr>
        <p:sp>
          <p:nvSpPr>
            <p:cNvPr id="57" name="Rectangle 32">
              <a:extLst>
                <a:ext uri="{FF2B5EF4-FFF2-40B4-BE49-F238E27FC236}">
                  <a16:creationId xmlns:a16="http://schemas.microsoft.com/office/drawing/2014/main" id="{49B4E331-D27C-4FF4-BEBF-4554B9614E98}"/>
                </a:ext>
              </a:extLst>
            </p:cNvPr>
            <p:cNvSpPr>
              <a:spLocks noChangeArrowheads="1"/>
            </p:cNvSpPr>
            <p:nvPr/>
          </p:nvSpPr>
          <p:spPr bwMode="auto">
            <a:xfrm>
              <a:off x="3166732" y="1166794"/>
              <a:ext cx="3564000" cy="1667246"/>
            </a:xfrm>
            <a:prstGeom prst="rect">
              <a:avLst/>
            </a:prstGeom>
            <a:solidFill>
              <a:srgbClr val="DAE0F3"/>
            </a:solidFill>
            <a:ln w="7938">
              <a:noFill/>
              <a:miter lim="800000"/>
              <a:headEnd/>
              <a:tailEnd/>
            </a:ln>
          </p:spPr>
          <p:txBody>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b="1" kern="1200" dirty="0">
                  <a:solidFill>
                    <a:srgbClr val="002060"/>
                  </a:solidFill>
                  <a:latin typeface="Times New Roman"/>
                </a:rPr>
                <a:t>Neoadjuvant Group</a:t>
              </a:r>
            </a:p>
            <a:p>
              <a:pPr marL="171442" indent="-171442" defTabSz="1088207">
                <a:spcAft>
                  <a:spcPct val="0"/>
                </a:spcAft>
                <a:buClrTx/>
                <a:buFont typeface="Arial" panose="020B0604020202020204" pitchFamily="34" charset="0"/>
                <a:buChar char="•"/>
              </a:pPr>
              <a:r>
                <a:rPr lang="en-US" altLang="en-US" sz="1400" i="1" kern="1200" dirty="0">
                  <a:solidFill>
                    <a:srgbClr val="002060"/>
                  </a:solidFill>
                  <a:latin typeface="Times New Roman"/>
                </a:rPr>
                <a:t>TNBC:</a:t>
              </a:r>
              <a:r>
                <a:rPr lang="en-US" altLang="en-US" sz="1400" kern="1200" dirty="0">
                  <a:solidFill>
                    <a:srgbClr val="002060"/>
                  </a:solidFill>
                  <a:latin typeface="Times New Roman"/>
                </a:rPr>
                <a:t> non-</a:t>
              </a:r>
              <a:r>
                <a:rPr lang="en-US" altLang="en-US" sz="1400" kern="1200" dirty="0" err="1">
                  <a:solidFill>
                    <a:srgbClr val="002060"/>
                  </a:solidFill>
                  <a:latin typeface="Times New Roman"/>
                </a:rPr>
                <a:t>pCR</a:t>
              </a:r>
              <a:endParaRPr lang="en-US" altLang="en-US" sz="1400" kern="1200" dirty="0">
                <a:solidFill>
                  <a:srgbClr val="002060"/>
                </a:solidFill>
                <a:latin typeface="Times New Roman"/>
              </a:endParaRPr>
            </a:p>
            <a:p>
              <a:pPr marL="171442" indent="-171442" defTabSz="1088207">
                <a:spcAft>
                  <a:spcPct val="0"/>
                </a:spcAft>
                <a:buClrTx/>
                <a:buFont typeface="Arial" panose="020B0604020202020204" pitchFamily="34" charset="0"/>
                <a:buChar char="•"/>
              </a:pPr>
              <a:r>
                <a:rPr lang="en-GB" altLang="en-US" sz="1400" i="1" kern="1200" dirty="0">
                  <a:solidFill>
                    <a:srgbClr val="002060"/>
                  </a:solidFill>
                  <a:latin typeface="Times New Roman"/>
                </a:rPr>
                <a:t>Hormone receptor–positive:</a:t>
              </a:r>
              <a:br>
                <a:rPr lang="en-GB" altLang="en-US" sz="1400" i="1" kern="1200" dirty="0">
                  <a:solidFill>
                    <a:srgbClr val="002060"/>
                  </a:solidFill>
                  <a:latin typeface="Times New Roman"/>
                </a:rPr>
              </a:br>
              <a:r>
                <a:rPr lang="en-GB" altLang="en-US" sz="1400" kern="1200" dirty="0">
                  <a:solidFill>
                    <a:srgbClr val="002060"/>
                  </a:solidFill>
                  <a:latin typeface="Times New Roman"/>
                </a:rPr>
                <a:t>non-</a:t>
              </a:r>
              <a:r>
                <a:rPr lang="en-GB" altLang="en-US" sz="1400" kern="1200" dirty="0" err="1">
                  <a:solidFill>
                    <a:srgbClr val="002060"/>
                  </a:solidFill>
                  <a:latin typeface="Times New Roman"/>
                </a:rPr>
                <a:t>pCR</a:t>
              </a:r>
              <a:r>
                <a:rPr lang="en-GB" altLang="en-US" sz="1400" kern="1200" dirty="0">
                  <a:solidFill>
                    <a:srgbClr val="002060"/>
                  </a:solidFill>
                  <a:latin typeface="Times New Roman"/>
                </a:rPr>
                <a:t> and CPS+EG score ≥ 3</a:t>
              </a:r>
              <a:endParaRPr lang="en-US" altLang="en-US" sz="1400" kern="1200" dirty="0">
                <a:solidFill>
                  <a:srgbClr val="002060"/>
                </a:solidFill>
                <a:latin typeface="Times New Roman"/>
              </a:endParaRPr>
            </a:p>
          </p:txBody>
        </p:sp>
        <p:grpSp>
          <p:nvGrpSpPr>
            <p:cNvPr id="23" name="Group 22">
              <a:extLst>
                <a:ext uri="{FF2B5EF4-FFF2-40B4-BE49-F238E27FC236}">
                  <a16:creationId xmlns:a16="http://schemas.microsoft.com/office/drawing/2014/main" id="{F8367A50-157F-48C1-8B5B-43E9068984CF}"/>
                </a:ext>
              </a:extLst>
            </p:cNvPr>
            <p:cNvGrpSpPr/>
            <p:nvPr/>
          </p:nvGrpSpPr>
          <p:grpSpPr>
            <a:xfrm>
              <a:off x="3246106" y="2319886"/>
              <a:ext cx="3313811" cy="432000"/>
              <a:chOff x="3321739" y="2319886"/>
              <a:chExt cx="3313811" cy="432000"/>
            </a:xfrm>
          </p:grpSpPr>
          <p:sp>
            <p:nvSpPr>
              <p:cNvPr id="60" name="Rectangle 32">
                <a:extLst>
                  <a:ext uri="{FF2B5EF4-FFF2-40B4-BE49-F238E27FC236}">
                    <a16:creationId xmlns:a16="http://schemas.microsoft.com/office/drawing/2014/main" id="{ABC014E0-4598-48F5-AE68-408EF43D289D}"/>
                  </a:ext>
                </a:extLst>
              </p:cNvPr>
              <p:cNvSpPr>
                <a:spLocks noChangeArrowheads="1"/>
              </p:cNvSpPr>
              <p:nvPr/>
            </p:nvSpPr>
            <p:spPr bwMode="auto">
              <a:xfrm>
                <a:off x="3321739" y="2319886"/>
                <a:ext cx="1027811"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latin typeface="Times New Roman"/>
                  </a:rPr>
                  <a:t>≥ 6 cycles </a:t>
                </a:r>
              </a:p>
              <a:p>
                <a:pPr algn="ctr" defTabSz="1088207">
                  <a:spcAft>
                    <a:spcPct val="0"/>
                  </a:spcAft>
                  <a:buClrTx/>
                  <a:buNone/>
                </a:pPr>
                <a:r>
                  <a:rPr lang="en-US" altLang="en-US" sz="1200" b="1" kern="1200" dirty="0">
                    <a:solidFill>
                      <a:srgbClr val="002060"/>
                    </a:solidFill>
                    <a:latin typeface="Times New Roman"/>
                  </a:rPr>
                  <a:t>Neoadjuvant</a:t>
                </a:r>
              </a:p>
              <a:p>
                <a:pPr algn="ctr" defTabSz="1088207">
                  <a:spcAft>
                    <a:spcPct val="0"/>
                  </a:spcAft>
                  <a:buClrTx/>
                  <a:buNone/>
                </a:pPr>
                <a:r>
                  <a:rPr lang="en-US" altLang="en-US" sz="1200" b="1" kern="1200" dirty="0">
                    <a:solidFill>
                      <a:srgbClr val="002060"/>
                    </a:solidFill>
                    <a:latin typeface="Times New Roman"/>
                  </a:rPr>
                  <a:t>Chemotherapy</a:t>
                </a:r>
              </a:p>
            </p:txBody>
          </p:sp>
          <p:sp>
            <p:nvSpPr>
              <p:cNvPr id="87" name="Rectangle 32">
                <a:extLst>
                  <a:ext uri="{FF2B5EF4-FFF2-40B4-BE49-F238E27FC236}">
                    <a16:creationId xmlns:a16="http://schemas.microsoft.com/office/drawing/2014/main" id="{A7FA9EC8-9B44-4054-81AB-6D41A5E47869}"/>
                  </a:ext>
                </a:extLst>
              </p:cNvPr>
              <p:cNvSpPr>
                <a:spLocks noChangeArrowheads="1"/>
              </p:cNvSpPr>
              <p:nvPr/>
            </p:nvSpPr>
            <p:spPr bwMode="auto">
              <a:xfrm>
                <a:off x="4654350" y="2319886"/>
                <a:ext cx="665928"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latin typeface="Times New Roman"/>
                  </a:rPr>
                  <a:t>Surgery</a:t>
                </a:r>
              </a:p>
            </p:txBody>
          </p:sp>
          <p:sp>
            <p:nvSpPr>
              <p:cNvPr id="88" name="Rectangle 32">
                <a:extLst>
                  <a:ext uri="{FF2B5EF4-FFF2-40B4-BE49-F238E27FC236}">
                    <a16:creationId xmlns:a16="http://schemas.microsoft.com/office/drawing/2014/main" id="{AF66A391-4A32-4B5E-839F-81603D6B1847}"/>
                  </a:ext>
                </a:extLst>
              </p:cNvPr>
              <p:cNvSpPr>
                <a:spLocks noChangeArrowheads="1"/>
              </p:cNvSpPr>
              <p:nvPr/>
            </p:nvSpPr>
            <p:spPr bwMode="auto">
              <a:xfrm>
                <a:off x="5648362" y="2319886"/>
                <a:ext cx="987188"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latin typeface="Times New Roman"/>
                  </a:rPr>
                  <a:t>+/- Radiotherapy</a:t>
                </a:r>
              </a:p>
            </p:txBody>
          </p:sp>
          <p:cxnSp>
            <p:nvCxnSpPr>
              <p:cNvPr id="39" name="Straight Arrow Connector 38">
                <a:extLst>
                  <a:ext uri="{FF2B5EF4-FFF2-40B4-BE49-F238E27FC236}">
                    <a16:creationId xmlns:a16="http://schemas.microsoft.com/office/drawing/2014/main" id="{E90699F0-9880-40B7-8D0A-4E97EE15A156}"/>
                  </a:ext>
                </a:extLst>
              </p:cNvPr>
              <p:cNvCxnSpPr>
                <a:cxnSpLocks/>
              </p:cNvCxnSpPr>
              <p:nvPr/>
            </p:nvCxnSpPr>
            <p:spPr>
              <a:xfrm>
                <a:off x="5297613" y="2535886"/>
                <a:ext cx="224122" cy="0"/>
              </a:xfrm>
              <a:prstGeom prst="straightConnector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286DA0A5-B18D-4B08-B887-1764D145DF0A}"/>
                  </a:ext>
                </a:extLst>
              </p:cNvPr>
              <p:cNvCxnSpPr>
                <a:cxnSpLocks/>
              </p:cNvCxnSpPr>
              <p:nvPr/>
            </p:nvCxnSpPr>
            <p:spPr>
              <a:xfrm>
                <a:off x="4357851" y="2535886"/>
                <a:ext cx="300292" cy="0"/>
              </a:xfrm>
              <a:prstGeom prst="straightConnector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Rectangle 32">
              <a:extLst>
                <a:ext uri="{FF2B5EF4-FFF2-40B4-BE49-F238E27FC236}">
                  <a16:creationId xmlns:a16="http://schemas.microsoft.com/office/drawing/2014/main" id="{1EEFC7ED-1EC1-4503-8705-107079A35B87}"/>
                </a:ext>
              </a:extLst>
            </p:cNvPr>
            <p:cNvSpPr>
              <a:spLocks noChangeArrowheads="1"/>
            </p:cNvSpPr>
            <p:nvPr/>
          </p:nvSpPr>
          <p:spPr bwMode="auto">
            <a:xfrm>
              <a:off x="3166731" y="3033275"/>
              <a:ext cx="3564000" cy="1666800"/>
            </a:xfrm>
            <a:prstGeom prst="rect">
              <a:avLst/>
            </a:prstGeom>
            <a:solidFill>
              <a:srgbClr val="DAE0F3"/>
            </a:solidFill>
            <a:ln w="7938">
              <a:noFill/>
              <a:miter lim="800000"/>
              <a:headEnd/>
              <a:tailEnd/>
            </a:ln>
          </p:spPr>
          <p:txBody>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b="1" kern="1200" dirty="0">
                  <a:solidFill>
                    <a:srgbClr val="002060"/>
                  </a:solidFill>
                  <a:latin typeface="Times New Roman"/>
                </a:rPr>
                <a:t>Adjuvant Group</a:t>
              </a:r>
            </a:p>
            <a:p>
              <a:pPr marL="171442" indent="-171442" defTabSz="1088207">
                <a:spcAft>
                  <a:spcPct val="0"/>
                </a:spcAft>
                <a:buClrTx/>
                <a:buFont typeface="Arial" panose="020B0604020202020204" pitchFamily="34" charset="0"/>
                <a:buChar char="•"/>
              </a:pPr>
              <a:r>
                <a:rPr lang="en-US" altLang="en-US" sz="1400" i="1" kern="1200" dirty="0">
                  <a:solidFill>
                    <a:srgbClr val="002060"/>
                  </a:solidFill>
                  <a:latin typeface="Times New Roman"/>
                </a:rPr>
                <a:t>TNBC:</a:t>
              </a:r>
              <a:r>
                <a:rPr lang="en-US" altLang="en-US" sz="1400" kern="1200" dirty="0">
                  <a:solidFill>
                    <a:srgbClr val="002060"/>
                  </a:solidFill>
                  <a:latin typeface="Times New Roman"/>
                </a:rPr>
                <a:t> ≥ pT2 or ≥ pN1</a:t>
              </a:r>
            </a:p>
            <a:p>
              <a:pPr marL="171442" indent="-171442" defTabSz="1088207">
                <a:spcAft>
                  <a:spcPct val="0"/>
                </a:spcAft>
                <a:buClrTx/>
                <a:buFont typeface="Arial" panose="020B0604020202020204" pitchFamily="34" charset="0"/>
                <a:buChar char="•"/>
              </a:pPr>
              <a:r>
                <a:rPr lang="en-GB" altLang="en-US" sz="1400" i="1" kern="1200" dirty="0">
                  <a:solidFill>
                    <a:srgbClr val="002060"/>
                  </a:solidFill>
                  <a:latin typeface="Times New Roman"/>
                </a:rPr>
                <a:t>Hormone receptor–positive:</a:t>
              </a:r>
              <a:br>
                <a:rPr lang="en-GB" altLang="en-US" sz="1400" i="1" kern="1200" dirty="0">
                  <a:solidFill>
                    <a:srgbClr val="002060"/>
                  </a:solidFill>
                  <a:latin typeface="Times New Roman"/>
                </a:rPr>
              </a:br>
              <a:r>
                <a:rPr lang="en-GB" altLang="en-US" sz="1400" kern="1200" dirty="0">
                  <a:solidFill>
                    <a:srgbClr val="002060"/>
                  </a:solidFill>
                  <a:latin typeface="Times New Roman"/>
                </a:rPr>
                <a:t>≥ 4 positive lymph nodes</a:t>
              </a:r>
              <a:endParaRPr lang="en-US" altLang="en-US" sz="1400" kern="1200" dirty="0">
                <a:solidFill>
                  <a:srgbClr val="002060"/>
                </a:solidFill>
                <a:latin typeface="Times New Roman"/>
              </a:endParaRPr>
            </a:p>
          </p:txBody>
        </p:sp>
        <p:grpSp>
          <p:nvGrpSpPr>
            <p:cNvPr id="22" name="Group 21">
              <a:extLst>
                <a:ext uri="{FF2B5EF4-FFF2-40B4-BE49-F238E27FC236}">
                  <a16:creationId xmlns:a16="http://schemas.microsoft.com/office/drawing/2014/main" id="{E9F569D5-64ED-4250-9413-C1D28B7664B2}"/>
                </a:ext>
              </a:extLst>
            </p:cNvPr>
            <p:cNvGrpSpPr/>
            <p:nvPr/>
          </p:nvGrpSpPr>
          <p:grpSpPr>
            <a:xfrm>
              <a:off x="3231829" y="4148686"/>
              <a:ext cx="3342364" cy="443168"/>
              <a:chOff x="3299570" y="4148686"/>
              <a:chExt cx="3342364" cy="443168"/>
            </a:xfrm>
          </p:grpSpPr>
          <p:sp>
            <p:nvSpPr>
              <p:cNvPr id="61" name="Rectangle 32">
                <a:extLst>
                  <a:ext uri="{FF2B5EF4-FFF2-40B4-BE49-F238E27FC236}">
                    <a16:creationId xmlns:a16="http://schemas.microsoft.com/office/drawing/2014/main" id="{A22456E4-3655-4E7C-801A-BA8482F7BBE4}"/>
                  </a:ext>
                </a:extLst>
              </p:cNvPr>
              <p:cNvSpPr>
                <a:spLocks noChangeArrowheads="1"/>
              </p:cNvSpPr>
              <p:nvPr/>
            </p:nvSpPr>
            <p:spPr bwMode="auto">
              <a:xfrm>
                <a:off x="4267743" y="4159854"/>
                <a:ext cx="1095068"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rPr>
                  <a:t>≥ 6 cycles </a:t>
                </a:r>
              </a:p>
              <a:p>
                <a:pPr algn="ctr" defTabSz="1088207">
                  <a:spcAft>
                    <a:spcPct val="0"/>
                  </a:spcAft>
                  <a:buClrTx/>
                  <a:buNone/>
                </a:pPr>
                <a:r>
                  <a:rPr lang="en-US" altLang="en-US" sz="1200" b="1" kern="1200" dirty="0">
                    <a:solidFill>
                      <a:srgbClr val="002060"/>
                    </a:solidFill>
                    <a:latin typeface="Times New Roman"/>
                  </a:rPr>
                  <a:t>Adjuvant</a:t>
                </a:r>
              </a:p>
              <a:p>
                <a:pPr algn="ctr" defTabSz="1088207">
                  <a:spcAft>
                    <a:spcPct val="0"/>
                  </a:spcAft>
                  <a:buClrTx/>
                  <a:buNone/>
                </a:pPr>
                <a:r>
                  <a:rPr lang="en-US" altLang="en-US" sz="1200" b="1" kern="1200" dirty="0">
                    <a:solidFill>
                      <a:srgbClr val="002060"/>
                    </a:solidFill>
                    <a:latin typeface="Times New Roman"/>
                  </a:rPr>
                  <a:t>Chemotherapy</a:t>
                </a:r>
              </a:p>
            </p:txBody>
          </p:sp>
          <p:sp>
            <p:nvSpPr>
              <p:cNvPr id="62" name="Rectangle 32">
                <a:extLst>
                  <a:ext uri="{FF2B5EF4-FFF2-40B4-BE49-F238E27FC236}">
                    <a16:creationId xmlns:a16="http://schemas.microsoft.com/office/drawing/2014/main" id="{DF72E98B-3DBD-48F5-9011-253F5460C7BF}"/>
                  </a:ext>
                </a:extLst>
              </p:cNvPr>
              <p:cNvSpPr>
                <a:spLocks noChangeArrowheads="1"/>
              </p:cNvSpPr>
              <p:nvPr/>
            </p:nvSpPr>
            <p:spPr bwMode="auto">
              <a:xfrm>
                <a:off x="5659635" y="4159854"/>
                <a:ext cx="982299"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latin typeface="Times New Roman"/>
                  </a:rPr>
                  <a:t>+/- Radiotherapy</a:t>
                </a:r>
              </a:p>
            </p:txBody>
          </p:sp>
          <p:cxnSp>
            <p:nvCxnSpPr>
              <p:cNvPr id="63" name="Straight Arrow Connector 62">
                <a:extLst>
                  <a:ext uri="{FF2B5EF4-FFF2-40B4-BE49-F238E27FC236}">
                    <a16:creationId xmlns:a16="http://schemas.microsoft.com/office/drawing/2014/main" id="{E73502D0-24F1-442C-8E05-B1AF5F2A3959}"/>
                  </a:ext>
                </a:extLst>
              </p:cNvPr>
              <p:cNvCxnSpPr>
                <a:cxnSpLocks/>
              </p:cNvCxnSpPr>
              <p:nvPr/>
            </p:nvCxnSpPr>
            <p:spPr>
              <a:xfrm>
                <a:off x="5261258" y="4375854"/>
                <a:ext cx="249484" cy="0"/>
              </a:xfrm>
              <a:prstGeom prst="straightConnector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839A284A-B6AA-4939-95DF-78F81A4BC31C}"/>
                  </a:ext>
                </a:extLst>
              </p:cNvPr>
              <p:cNvCxnSpPr>
                <a:cxnSpLocks/>
              </p:cNvCxnSpPr>
              <p:nvPr/>
            </p:nvCxnSpPr>
            <p:spPr>
              <a:xfrm>
                <a:off x="3962200" y="4375854"/>
                <a:ext cx="313101" cy="0"/>
              </a:xfrm>
              <a:prstGeom prst="straightConnector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32">
                <a:extLst>
                  <a:ext uri="{FF2B5EF4-FFF2-40B4-BE49-F238E27FC236}">
                    <a16:creationId xmlns:a16="http://schemas.microsoft.com/office/drawing/2014/main" id="{310A5416-9651-4124-985B-CA5BD4624577}"/>
                  </a:ext>
                </a:extLst>
              </p:cNvPr>
              <p:cNvSpPr>
                <a:spLocks noChangeArrowheads="1"/>
              </p:cNvSpPr>
              <p:nvPr/>
            </p:nvSpPr>
            <p:spPr bwMode="auto">
              <a:xfrm>
                <a:off x="3299570" y="4148686"/>
                <a:ext cx="662630" cy="432000"/>
              </a:xfrm>
              <a:prstGeom prst="rect">
                <a:avLst/>
              </a:prstGeom>
              <a:no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200" b="1" kern="1200" dirty="0">
                    <a:solidFill>
                      <a:srgbClr val="002060"/>
                    </a:solidFill>
                    <a:latin typeface="Times New Roman"/>
                  </a:rPr>
                  <a:t>Surgery</a:t>
                </a:r>
              </a:p>
            </p:txBody>
          </p:sp>
        </p:grpSp>
        <p:cxnSp>
          <p:nvCxnSpPr>
            <p:cNvPr id="170" name="Connector: Elbow 169">
              <a:extLst>
                <a:ext uri="{FF2B5EF4-FFF2-40B4-BE49-F238E27FC236}">
                  <a16:creationId xmlns:a16="http://schemas.microsoft.com/office/drawing/2014/main" id="{DC36ABB0-5155-43C7-A60B-D0D41ECF2510}"/>
                </a:ext>
              </a:extLst>
            </p:cNvPr>
            <p:cNvCxnSpPr>
              <a:cxnSpLocks/>
              <a:stCxn id="8" idx="3"/>
              <a:endCxn id="57" idx="1"/>
            </p:cNvCxnSpPr>
            <p:nvPr/>
          </p:nvCxnSpPr>
          <p:spPr>
            <a:xfrm flipV="1">
              <a:off x="2931187" y="2000417"/>
              <a:ext cx="235545" cy="933017"/>
            </a:xfrm>
            <a:prstGeom prst="bentConnector3">
              <a:avLst>
                <a:gd name="adj1" fmla="val 30455"/>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Connector: Elbow 170">
              <a:extLst>
                <a:ext uri="{FF2B5EF4-FFF2-40B4-BE49-F238E27FC236}">
                  <a16:creationId xmlns:a16="http://schemas.microsoft.com/office/drawing/2014/main" id="{0F482A9D-AD4F-46B6-BDA2-7C4EE67A6CE8}"/>
                </a:ext>
              </a:extLst>
            </p:cNvPr>
            <p:cNvCxnSpPr>
              <a:cxnSpLocks/>
              <a:stCxn id="8" idx="3"/>
              <a:endCxn id="59" idx="1"/>
            </p:cNvCxnSpPr>
            <p:nvPr/>
          </p:nvCxnSpPr>
          <p:spPr>
            <a:xfrm>
              <a:off x="2931187" y="2933434"/>
              <a:ext cx="235544" cy="933241"/>
            </a:xfrm>
            <a:prstGeom prst="bentConnector3">
              <a:avLst>
                <a:gd name="adj1" fmla="val 3079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3C69A623-A07F-D34A-B133-AEFADE087864}"/>
              </a:ext>
            </a:extLst>
          </p:cNvPr>
          <p:cNvGrpSpPr/>
          <p:nvPr/>
        </p:nvGrpSpPr>
        <p:grpSpPr>
          <a:xfrm>
            <a:off x="9301770" y="1770989"/>
            <a:ext cx="2608025" cy="2324891"/>
            <a:chOff x="9301767" y="1770989"/>
            <a:chExt cx="2608025" cy="2324890"/>
          </a:xfrm>
        </p:grpSpPr>
        <p:sp>
          <p:nvSpPr>
            <p:cNvPr id="76" name="Rectangle 32">
              <a:extLst>
                <a:ext uri="{FF2B5EF4-FFF2-40B4-BE49-F238E27FC236}">
                  <a16:creationId xmlns:a16="http://schemas.microsoft.com/office/drawing/2014/main" id="{371641E5-EF10-40A2-9571-EFD6B3999ED0}"/>
                </a:ext>
              </a:extLst>
            </p:cNvPr>
            <p:cNvSpPr>
              <a:spLocks noChangeArrowheads="1"/>
            </p:cNvSpPr>
            <p:nvPr/>
          </p:nvSpPr>
          <p:spPr bwMode="auto">
            <a:xfrm>
              <a:off x="9566702" y="1917169"/>
              <a:ext cx="2343090" cy="2088037"/>
            </a:xfrm>
            <a:prstGeom prst="rect">
              <a:avLst/>
            </a:prstGeom>
            <a:solidFill>
              <a:srgbClr val="DAE0F3"/>
            </a:solidFill>
            <a:ln>
              <a:noFill/>
            </a:ln>
            <a:extLst>
              <a:ext uri="{91240B29-F687-4F45-9708-019B960494DF}">
                <a14:hiddenLine xmlns:a14="http://schemas.microsoft.com/office/drawing/2010/main" w="7938">
                  <a:solidFill>
                    <a:srgbClr val="000000"/>
                  </a:solidFill>
                  <a:miter lim="800000"/>
                  <a:headEnd/>
                  <a:tailEnd/>
                </a14:hiddenLine>
              </a:ext>
            </a:extLst>
          </p:spPr>
          <p:txBody>
            <a:bodyPr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151" b="1" kern="1200" dirty="0">
                  <a:solidFill>
                    <a:srgbClr val="002060"/>
                  </a:solidFill>
                  <a:latin typeface="Arial Bold" panose="020B0704020202020204" pitchFamily="34" charset="0"/>
                </a:rPr>
                <a:t>Primary End </a:t>
              </a:r>
              <a:r>
                <a:rPr lang="en-US" altLang="en-US" sz="1151" b="1" kern="1200" dirty="0">
                  <a:solidFill>
                    <a:srgbClr val="002060"/>
                  </a:solidFill>
                </a:rPr>
                <a:t>Point</a:t>
              </a:r>
            </a:p>
            <a:p>
              <a:pPr marL="171442" indent="-171442" defTabSz="1088207">
                <a:buClrTx/>
                <a:buFont typeface="Arial" panose="020B0604020202020204" pitchFamily="34" charset="0"/>
                <a:buChar char="•"/>
              </a:pPr>
              <a:r>
                <a:rPr lang="en-US" altLang="en-US" sz="1151" kern="1200" dirty="0">
                  <a:solidFill>
                    <a:srgbClr val="002060"/>
                  </a:solidFill>
                </a:rPr>
                <a:t>Invasive disease-free survival (IDFS) by STEEP system</a:t>
              </a:r>
              <a:r>
                <a:rPr lang="en-US" altLang="en-US" sz="1151" kern="1200" baseline="30000" dirty="0">
                  <a:solidFill>
                    <a:srgbClr val="002060"/>
                  </a:solidFill>
                </a:rPr>
                <a:t>1</a:t>
              </a:r>
              <a:r>
                <a:rPr lang="en-US" altLang="en-US" sz="1151" kern="1200" dirty="0">
                  <a:solidFill>
                    <a:srgbClr val="002060"/>
                  </a:solidFill>
                </a:rPr>
                <a:t>  </a:t>
              </a:r>
            </a:p>
            <a:p>
              <a:pPr defTabSz="1088207">
                <a:buClrTx/>
                <a:buNone/>
              </a:pPr>
              <a:r>
                <a:rPr lang="en-US" altLang="en-US" sz="1151" b="1" kern="1200" dirty="0">
                  <a:solidFill>
                    <a:srgbClr val="002060"/>
                  </a:solidFill>
                  <a:latin typeface="Arial Bold" panose="020B0704020202020204" pitchFamily="34" charset="0"/>
                </a:rPr>
                <a:t>Secondary End </a:t>
              </a:r>
              <a:r>
                <a:rPr lang="en-US" altLang="en-US" sz="1151" b="1" kern="1200" dirty="0">
                  <a:solidFill>
                    <a:srgbClr val="002060"/>
                  </a:solidFill>
                </a:rPr>
                <a:t>Points</a:t>
              </a:r>
            </a:p>
            <a:p>
              <a:pPr marL="171442" indent="-171442" defTabSz="1088207">
                <a:spcAft>
                  <a:spcPct val="0"/>
                </a:spcAft>
                <a:buClrTx/>
                <a:buFont typeface="Arial" panose="020B0604020202020204" pitchFamily="34" charset="0"/>
                <a:buChar char="•"/>
              </a:pPr>
              <a:r>
                <a:rPr lang="en-US" altLang="en-US" sz="1151" kern="1200" dirty="0">
                  <a:solidFill>
                    <a:srgbClr val="002060"/>
                  </a:solidFill>
                </a:rPr>
                <a:t>Distant disease-free survival</a:t>
              </a:r>
              <a:r>
                <a:rPr lang="en-US" altLang="en-US" sz="1151" kern="1200" baseline="30000" dirty="0">
                  <a:solidFill>
                    <a:srgbClr val="002060"/>
                  </a:solidFill>
                </a:rPr>
                <a:t>1</a:t>
              </a:r>
              <a:r>
                <a:rPr lang="en-US" altLang="en-US" sz="1151" kern="1200" dirty="0">
                  <a:solidFill>
                    <a:srgbClr val="002060"/>
                  </a:solidFill>
                </a:rPr>
                <a:t> (DDFS)</a:t>
              </a:r>
            </a:p>
            <a:p>
              <a:pPr marL="171442" indent="-171442" defTabSz="1088207">
                <a:spcAft>
                  <a:spcPct val="0"/>
                </a:spcAft>
                <a:buClrTx/>
                <a:buFont typeface="Arial" panose="020B0604020202020204" pitchFamily="34" charset="0"/>
                <a:buChar char="•"/>
              </a:pPr>
              <a:r>
                <a:rPr lang="en-US" altLang="en-US" sz="1151" kern="1200" dirty="0">
                  <a:solidFill>
                    <a:srgbClr val="002060"/>
                  </a:solidFill>
                </a:rPr>
                <a:t>Overall survival</a:t>
              </a:r>
              <a:r>
                <a:rPr lang="en-US" altLang="en-US" sz="1151" kern="1200" baseline="30000" dirty="0">
                  <a:solidFill>
                    <a:srgbClr val="002060"/>
                  </a:solidFill>
                </a:rPr>
                <a:t>1</a:t>
              </a:r>
              <a:r>
                <a:rPr lang="en-US" altLang="en-US" sz="1151" kern="1200" dirty="0">
                  <a:solidFill>
                    <a:srgbClr val="002060"/>
                  </a:solidFill>
                </a:rPr>
                <a:t> (OS)</a:t>
              </a:r>
            </a:p>
            <a:p>
              <a:pPr marL="171442" indent="-171442" defTabSz="1088207">
                <a:spcAft>
                  <a:spcPct val="0"/>
                </a:spcAft>
                <a:buClrTx/>
                <a:buFont typeface="Arial" panose="020B0604020202020204" pitchFamily="34" charset="0"/>
                <a:buChar char="•"/>
              </a:pPr>
              <a:r>
                <a:rPr lang="en-US" altLang="en-US" sz="1151" kern="1200" dirty="0">
                  <a:solidFill>
                    <a:srgbClr val="002060"/>
                  </a:solidFill>
                </a:rPr>
                <a:t>BRCA1/2 associated cancers</a:t>
              </a:r>
            </a:p>
            <a:p>
              <a:pPr marL="171442" indent="-171442" defTabSz="1088207">
                <a:spcAft>
                  <a:spcPct val="0"/>
                </a:spcAft>
                <a:buClrTx/>
                <a:buFont typeface="Arial" panose="020B0604020202020204" pitchFamily="34" charset="0"/>
                <a:buChar char="•"/>
              </a:pPr>
              <a:r>
                <a:rPr lang="en-US" altLang="en-US" sz="1151" kern="1200" dirty="0">
                  <a:solidFill>
                    <a:srgbClr val="002060"/>
                  </a:solidFill>
                </a:rPr>
                <a:t>Symptom / Health related QoL </a:t>
              </a:r>
            </a:p>
            <a:p>
              <a:pPr marL="171442" indent="-171442" defTabSz="1088207">
                <a:spcAft>
                  <a:spcPct val="0"/>
                </a:spcAft>
                <a:buClrTx/>
                <a:buFont typeface="Arial" panose="020B0604020202020204" pitchFamily="34" charset="0"/>
                <a:buChar char="•"/>
              </a:pPr>
              <a:r>
                <a:rPr lang="en-US" altLang="en-US" sz="1151" kern="1200" dirty="0">
                  <a:solidFill>
                    <a:srgbClr val="002060"/>
                  </a:solidFill>
                </a:rPr>
                <a:t>Safety</a:t>
              </a:r>
            </a:p>
          </p:txBody>
        </p:sp>
        <p:cxnSp>
          <p:nvCxnSpPr>
            <p:cNvPr id="129" name="Connector: Elbow 128">
              <a:extLst>
                <a:ext uri="{FF2B5EF4-FFF2-40B4-BE49-F238E27FC236}">
                  <a16:creationId xmlns:a16="http://schemas.microsoft.com/office/drawing/2014/main" id="{448DA350-B930-4E46-AB46-43A0614D0C6B}"/>
                </a:ext>
              </a:extLst>
            </p:cNvPr>
            <p:cNvCxnSpPr>
              <a:cxnSpLocks/>
              <a:stCxn id="85" idx="3"/>
              <a:endCxn id="76" idx="1"/>
            </p:cNvCxnSpPr>
            <p:nvPr/>
          </p:nvCxnSpPr>
          <p:spPr>
            <a:xfrm>
              <a:off x="9301767" y="1770989"/>
              <a:ext cx="264935" cy="1190199"/>
            </a:xfrm>
            <a:prstGeom prst="bentConnector3">
              <a:avLst>
                <a:gd name="adj1" fmla="val 28729"/>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Connector: Elbow 130">
              <a:extLst>
                <a:ext uri="{FF2B5EF4-FFF2-40B4-BE49-F238E27FC236}">
                  <a16:creationId xmlns:a16="http://schemas.microsoft.com/office/drawing/2014/main" id="{6CE63395-B4BF-4161-ADF6-9286A3AC20AD}"/>
                </a:ext>
              </a:extLst>
            </p:cNvPr>
            <p:cNvCxnSpPr>
              <a:cxnSpLocks/>
              <a:stCxn id="86" idx="3"/>
              <a:endCxn id="76" idx="1"/>
            </p:cNvCxnSpPr>
            <p:nvPr/>
          </p:nvCxnSpPr>
          <p:spPr>
            <a:xfrm flipV="1">
              <a:off x="9301767" y="2961188"/>
              <a:ext cx="264935" cy="1134691"/>
            </a:xfrm>
            <a:prstGeom prst="bentConnector3">
              <a:avLst>
                <a:gd name="adj1" fmla="val 28729"/>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4DAEFC2B-B172-4140-9A09-026D16C73466}"/>
              </a:ext>
            </a:extLst>
          </p:cNvPr>
          <p:cNvGrpSpPr/>
          <p:nvPr/>
        </p:nvGrpSpPr>
        <p:grpSpPr>
          <a:xfrm>
            <a:off x="5791026" y="1302992"/>
            <a:ext cx="6169791" cy="4378617"/>
            <a:chOff x="5791023" y="1302989"/>
            <a:chExt cx="6169791" cy="4378617"/>
          </a:xfrm>
        </p:grpSpPr>
        <p:cxnSp>
          <p:nvCxnSpPr>
            <p:cNvPr id="104" name="Connector: Elbow 103">
              <a:extLst>
                <a:ext uri="{FF2B5EF4-FFF2-40B4-BE49-F238E27FC236}">
                  <a16:creationId xmlns:a16="http://schemas.microsoft.com/office/drawing/2014/main" id="{7304658C-A6ED-469B-9BC6-FDFB2EDDA33E}"/>
                </a:ext>
              </a:extLst>
            </p:cNvPr>
            <p:cNvCxnSpPr>
              <a:cxnSpLocks/>
              <a:stCxn id="59" idx="3"/>
              <a:endCxn id="71" idx="2"/>
            </p:cNvCxnSpPr>
            <p:nvPr/>
          </p:nvCxnSpPr>
          <p:spPr>
            <a:xfrm flipV="1">
              <a:off x="6730731" y="2933434"/>
              <a:ext cx="266948" cy="933241"/>
            </a:xfrm>
            <a:prstGeom prst="bentConnector3">
              <a:avLst>
                <a:gd name="adj1" fmla="val 2859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D8F9385A-EF04-4C83-B18E-1BC7150CC1EB}"/>
                </a:ext>
              </a:extLst>
            </p:cNvPr>
            <p:cNvCxnSpPr>
              <a:cxnSpLocks/>
              <a:stCxn id="57" idx="3"/>
              <a:endCxn id="71" idx="2"/>
            </p:cNvCxnSpPr>
            <p:nvPr/>
          </p:nvCxnSpPr>
          <p:spPr>
            <a:xfrm>
              <a:off x="6730732" y="2000417"/>
              <a:ext cx="266947" cy="933017"/>
            </a:xfrm>
            <a:prstGeom prst="bentConnector3">
              <a:avLst>
                <a:gd name="adj1" fmla="val 28591"/>
              </a:avLst>
            </a:prstGeom>
            <a:ln w="38100">
              <a:solidFill>
                <a:srgbClr val="1D71B8"/>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B833EA89-41F7-4D40-AB59-4A9C52DCD571}"/>
                </a:ext>
              </a:extLst>
            </p:cNvPr>
            <p:cNvCxnSpPr>
              <a:cxnSpLocks/>
            </p:cNvCxnSpPr>
            <p:nvPr/>
          </p:nvCxnSpPr>
          <p:spPr>
            <a:xfrm>
              <a:off x="7591023" y="3563266"/>
              <a:ext cx="0" cy="1437851"/>
            </a:xfrm>
            <a:prstGeom prst="line">
              <a:avLst/>
            </a:prstGeom>
            <a:ln w="38100" cap="rnd">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41" name="Freeform: Shape 140">
              <a:extLst>
                <a:ext uri="{FF2B5EF4-FFF2-40B4-BE49-F238E27FC236}">
                  <a16:creationId xmlns:a16="http://schemas.microsoft.com/office/drawing/2014/main" id="{8B2DED6D-D02D-416C-98CB-77577D7D64AC}"/>
                </a:ext>
              </a:extLst>
            </p:cNvPr>
            <p:cNvSpPr/>
            <p:nvPr/>
          </p:nvSpPr>
          <p:spPr>
            <a:xfrm flipV="1">
              <a:off x="7740628" y="1767267"/>
              <a:ext cx="259080" cy="628426"/>
            </a:xfrm>
            <a:custGeom>
              <a:avLst/>
              <a:gdLst>
                <a:gd name="connsiteX0" fmla="*/ 0 w 259080"/>
                <a:gd name="connsiteY0" fmla="*/ 0 h 480060"/>
                <a:gd name="connsiteX1" fmla="*/ 0 w 259080"/>
                <a:gd name="connsiteY1" fmla="*/ 480060 h 480060"/>
                <a:gd name="connsiteX2" fmla="*/ 259080 w 259080"/>
                <a:gd name="connsiteY2" fmla="*/ 480060 h 480060"/>
              </a:gdLst>
              <a:ahLst/>
              <a:cxnLst>
                <a:cxn ang="0">
                  <a:pos x="connsiteX0" y="connsiteY0"/>
                </a:cxn>
                <a:cxn ang="0">
                  <a:pos x="connsiteX1" y="connsiteY1"/>
                </a:cxn>
                <a:cxn ang="0">
                  <a:pos x="connsiteX2" y="connsiteY2"/>
                </a:cxn>
              </a:cxnLst>
              <a:rect l="l" t="t" r="r" b="b"/>
              <a:pathLst>
                <a:path w="259080" h="480060">
                  <a:moveTo>
                    <a:pt x="0" y="0"/>
                  </a:moveTo>
                  <a:lnTo>
                    <a:pt x="0" y="480060"/>
                  </a:lnTo>
                  <a:lnTo>
                    <a:pt x="259080" y="480060"/>
                  </a:lnTo>
                </a:path>
              </a:pathLst>
            </a:custGeom>
            <a:noFill/>
            <a:ln w="38100">
              <a:solidFill>
                <a:srgbClr val="1D71B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207">
                <a:buClrTx/>
              </a:pPr>
              <a:endParaRPr lang="en-GB" sz="1600" kern="1200">
                <a:solidFill>
                  <a:srgbClr val="002060"/>
                </a:solidFill>
                <a:latin typeface="Times New Roman"/>
                <a:cs typeface="Lucida Sans Unicode"/>
              </a:endParaRPr>
            </a:p>
          </p:txBody>
        </p:sp>
        <p:sp>
          <p:nvSpPr>
            <p:cNvPr id="137" name="Freeform: Shape 136">
              <a:extLst>
                <a:ext uri="{FF2B5EF4-FFF2-40B4-BE49-F238E27FC236}">
                  <a16:creationId xmlns:a16="http://schemas.microsoft.com/office/drawing/2014/main" id="{4E57D51E-BE12-4CC5-9AA0-7345E3BA7542}"/>
                </a:ext>
              </a:extLst>
            </p:cNvPr>
            <p:cNvSpPr/>
            <p:nvPr/>
          </p:nvSpPr>
          <p:spPr>
            <a:xfrm>
              <a:off x="7740628" y="3429000"/>
              <a:ext cx="259080" cy="666879"/>
            </a:xfrm>
            <a:custGeom>
              <a:avLst/>
              <a:gdLst>
                <a:gd name="connsiteX0" fmla="*/ 0 w 259080"/>
                <a:gd name="connsiteY0" fmla="*/ 0 h 480060"/>
                <a:gd name="connsiteX1" fmla="*/ 0 w 259080"/>
                <a:gd name="connsiteY1" fmla="*/ 480060 h 480060"/>
                <a:gd name="connsiteX2" fmla="*/ 259080 w 259080"/>
                <a:gd name="connsiteY2" fmla="*/ 480060 h 480060"/>
              </a:gdLst>
              <a:ahLst/>
              <a:cxnLst>
                <a:cxn ang="0">
                  <a:pos x="connsiteX0" y="connsiteY0"/>
                </a:cxn>
                <a:cxn ang="0">
                  <a:pos x="connsiteX1" y="connsiteY1"/>
                </a:cxn>
                <a:cxn ang="0">
                  <a:pos x="connsiteX2" y="connsiteY2"/>
                </a:cxn>
              </a:cxnLst>
              <a:rect l="l" t="t" r="r" b="b"/>
              <a:pathLst>
                <a:path w="259080" h="480060">
                  <a:moveTo>
                    <a:pt x="0" y="0"/>
                  </a:moveTo>
                  <a:lnTo>
                    <a:pt x="0" y="480060"/>
                  </a:lnTo>
                  <a:lnTo>
                    <a:pt x="259080" y="480060"/>
                  </a:lnTo>
                </a:path>
              </a:pathLst>
            </a:custGeom>
            <a:noFill/>
            <a:ln w="38100">
              <a:solidFill>
                <a:srgbClr val="1D71B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207">
                <a:buClrTx/>
              </a:pPr>
              <a:endParaRPr lang="en-GB" sz="1600" kern="1200">
                <a:solidFill>
                  <a:srgbClr val="002060"/>
                </a:solidFill>
                <a:latin typeface="Times New Roman"/>
                <a:cs typeface="Lucida Sans Unicode"/>
              </a:endParaRPr>
            </a:p>
          </p:txBody>
        </p:sp>
        <p:sp>
          <p:nvSpPr>
            <p:cNvPr id="71" name="Rectangle 32">
              <a:extLst>
                <a:ext uri="{FF2B5EF4-FFF2-40B4-BE49-F238E27FC236}">
                  <a16:creationId xmlns:a16="http://schemas.microsoft.com/office/drawing/2014/main" id="{8C722CC0-B67E-4E20-B82C-8C930BEA847B}"/>
                </a:ext>
              </a:extLst>
            </p:cNvPr>
            <p:cNvSpPr>
              <a:spLocks noChangeAspect="1" noChangeArrowheads="1"/>
            </p:cNvSpPr>
            <p:nvPr/>
          </p:nvSpPr>
          <p:spPr bwMode="auto">
            <a:xfrm>
              <a:off x="6997679" y="2286338"/>
              <a:ext cx="1294192" cy="1294192"/>
            </a:xfrm>
            <a:prstGeom prst="ellipse">
              <a:avLst/>
            </a:prstGeom>
            <a:solidFill>
              <a:srgbClr val="DAE0F3"/>
            </a:solidFill>
            <a:ln>
              <a:noFill/>
            </a:ln>
            <a:extLst>
              <a:ext uri="{91240B29-F687-4F45-9708-019B960494DF}">
                <a14:hiddenLine xmlns:a14="http://schemas.microsoft.com/office/drawing/2010/main" w="7938">
                  <a:solidFill>
                    <a:srgbClr val="000000"/>
                  </a:solidFill>
                  <a:miter lim="800000"/>
                  <a:headEnd/>
                  <a:tailEnd/>
                </a14:hiddenLine>
              </a:ext>
            </a:extLst>
          </p:spPr>
          <p:txBody>
            <a:bodyPr wrap="none"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buClrTx/>
                <a:buNone/>
              </a:pPr>
              <a:r>
                <a:rPr lang="en-GB" altLang="en-US" sz="1400" b="1" kern="1200" dirty="0">
                  <a:solidFill>
                    <a:srgbClr val="002060"/>
                  </a:solidFill>
                </a:rPr>
                <a:t>1:1</a:t>
              </a:r>
            </a:p>
            <a:p>
              <a:pPr algn="ctr" defTabSz="1088207">
                <a:buClrTx/>
                <a:buNone/>
              </a:pPr>
              <a:r>
                <a:rPr lang="en-GB" altLang="en-US" sz="1300" b="1" kern="1200" dirty="0">
                  <a:solidFill>
                    <a:srgbClr val="002060"/>
                  </a:solidFill>
                </a:rPr>
                <a:t>Randomization</a:t>
              </a:r>
            </a:p>
            <a:p>
              <a:pPr algn="ctr" defTabSz="1088207">
                <a:buClrTx/>
                <a:buNone/>
              </a:pPr>
              <a:r>
                <a:rPr lang="en-GB" altLang="en-US" sz="1400" b="1" kern="1200" dirty="0">
                  <a:solidFill>
                    <a:srgbClr val="002060"/>
                  </a:solidFill>
                </a:rPr>
                <a:t>N=1836</a:t>
              </a:r>
              <a:endParaRPr lang="en-GB" altLang="en-US" sz="1400" kern="1200" dirty="0">
                <a:solidFill>
                  <a:srgbClr val="002060"/>
                </a:solidFill>
              </a:endParaRPr>
            </a:p>
          </p:txBody>
        </p:sp>
        <p:grpSp>
          <p:nvGrpSpPr>
            <p:cNvPr id="3" name="Group 2">
              <a:extLst>
                <a:ext uri="{FF2B5EF4-FFF2-40B4-BE49-F238E27FC236}">
                  <a16:creationId xmlns:a16="http://schemas.microsoft.com/office/drawing/2014/main" id="{19333FBE-F06A-432E-AA4E-7D9DAD3D366D}"/>
                </a:ext>
              </a:extLst>
            </p:cNvPr>
            <p:cNvGrpSpPr/>
            <p:nvPr/>
          </p:nvGrpSpPr>
          <p:grpSpPr>
            <a:xfrm>
              <a:off x="7987767" y="1302989"/>
              <a:ext cx="1314000" cy="3260890"/>
              <a:chOff x="7970114" y="1254824"/>
              <a:chExt cx="1314000" cy="3260890"/>
            </a:xfrm>
          </p:grpSpPr>
          <p:sp>
            <p:nvSpPr>
              <p:cNvPr id="85" name="Rectangle 32">
                <a:extLst>
                  <a:ext uri="{FF2B5EF4-FFF2-40B4-BE49-F238E27FC236}">
                    <a16:creationId xmlns:a16="http://schemas.microsoft.com/office/drawing/2014/main" id="{F01A4F46-633A-4624-9924-B50DC2B5A3AB}"/>
                  </a:ext>
                </a:extLst>
              </p:cNvPr>
              <p:cNvSpPr>
                <a:spLocks noChangeArrowheads="1"/>
              </p:cNvSpPr>
              <p:nvPr/>
            </p:nvSpPr>
            <p:spPr bwMode="auto">
              <a:xfrm>
                <a:off x="7970114" y="1254824"/>
                <a:ext cx="1314000" cy="936000"/>
              </a:xfrm>
              <a:prstGeom prst="rect">
                <a:avLst/>
              </a:prstGeom>
              <a:solidFill>
                <a:srgbClr val="DADADA"/>
              </a:solidFill>
              <a:ln>
                <a:noFill/>
              </a:ln>
            </p:spPr>
            <p:txBody>
              <a:bodyPr tIns="0" bIns="0"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400" b="1" kern="1200" dirty="0">
                    <a:solidFill>
                      <a:srgbClr val="002060"/>
                    </a:solidFill>
                    <a:latin typeface="Times New Roman"/>
                  </a:rPr>
                  <a:t>Olaparib</a:t>
                </a:r>
                <a:r>
                  <a:rPr lang="en-US" altLang="en-US" sz="1600" b="1" kern="1200" dirty="0">
                    <a:solidFill>
                      <a:srgbClr val="002060"/>
                    </a:solidFill>
                    <a:latin typeface="Times New Roman"/>
                  </a:rPr>
                  <a:t> </a:t>
                </a:r>
              </a:p>
              <a:p>
                <a:pPr algn="ctr" defTabSz="1088207">
                  <a:spcAft>
                    <a:spcPct val="0"/>
                  </a:spcAft>
                  <a:buClrTx/>
                  <a:buNone/>
                </a:pPr>
                <a:r>
                  <a:rPr lang="en-US" altLang="en-US" sz="1400" kern="1200" dirty="0">
                    <a:solidFill>
                      <a:srgbClr val="002060"/>
                    </a:solidFill>
                    <a:latin typeface="Times New Roman"/>
                  </a:rPr>
                  <a:t>300 mg</a:t>
                </a:r>
              </a:p>
              <a:p>
                <a:pPr algn="ctr" defTabSz="1088207">
                  <a:spcAft>
                    <a:spcPct val="0"/>
                  </a:spcAft>
                  <a:buClrTx/>
                  <a:buNone/>
                </a:pPr>
                <a:r>
                  <a:rPr lang="en-US" altLang="en-US" sz="1400" kern="1200" dirty="0">
                    <a:solidFill>
                      <a:srgbClr val="002060"/>
                    </a:solidFill>
                    <a:latin typeface="Times New Roman"/>
                  </a:rPr>
                  <a:t>twice daily</a:t>
                </a:r>
              </a:p>
              <a:p>
                <a:pPr algn="ctr" defTabSz="1088207">
                  <a:spcAft>
                    <a:spcPct val="0"/>
                  </a:spcAft>
                  <a:buClrTx/>
                  <a:buNone/>
                </a:pPr>
                <a:r>
                  <a:rPr lang="en-US" altLang="en-US" sz="1400" kern="1200" dirty="0">
                    <a:solidFill>
                      <a:srgbClr val="002060"/>
                    </a:solidFill>
                    <a:latin typeface="Times New Roman"/>
                  </a:rPr>
                  <a:t>for 1 year</a:t>
                </a:r>
              </a:p>
            </p:txBody>
          </p:sp>
          <p:sp>
            <p:nvSpPr>
              <p:cNvPr id="86" name="Rectangle 32">
                <a:extLst>
                  <a:ext uri="{FF2B5EF4-FFF2-40B4-BE49-F238E27FC236}">
                    <a16:creationId xmlns:a16="http://schemas.microsoft.com/office/drawing/2014/main" id="{B0E4FEBA-1876-4EFA-9C2A-8184C9A3C45A}"/>
                  </a:ext>
                </a:extLst>
              </p:cNvPr>
              <p:cNvSpPr>
                <a:spLocks noChangeArrowheads="1"/>
              </p:cNvSpPr>
              <p:nvPr/>
            </p:nvSpPr>
            <p:spPr bwMode="auto">
              <a:xfrm>
                <a:off x="7970114" y="3579714"/>
                <a:ext cx="1314000" cy="936000"/>
              </a:xfrm>
              <a:prstGeom prst="rect">
                <a:avLst/>
              </a:prstGeom>
              <a:solidFill>
                <a:srgbClr val="DADADA"/>
              </a:solidFill>
              <a:ln>
                <a:noFill/>
              </a:ln>
            </p:spPr>
            <p:txBody>
              <a:bodyPr tIns="0" bIns="0"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400" b="1" kern="1200" dirty="0">
                    <a:solidFill>
                      <a:srgbClr val="002060"/>
                    </a:solidFill>
                    <a:latin typeface="Times New Roman"/>
                  </a:rPr>
                  <a:t>Placebo</a:t>
                </a:r>
              </a:p>
              <a:p>
                <a:pPr algn="ctr" defTabSz="1088207">
                  <a:spcAft>
                    <a:spcPct val="0"/>
                  </a:spcAft>
                  <a:buClrTx/>
                  <a:buNone/>
                </a:pPr>
                <a:r>
                  <a:rPr lang="en-US" altLang="en-US" sz="1400" kern="1200" dirty="0">
                    <a:solidFill>
                      <a:srgbClr val="002060"/>
                    </a:solidFill>
                    <a:latin typeface="Times New Roman"/>
                  </a:rPr>
                  <a:t>twice daily </a:t>
                </a:r>
              </a:p>
              <a:p>
                <a:pPr algn="ctr" defTabSz="1088207">
                  <a:spcAft>
                    <a:spcPct val="0"/>
                  </a:spcAft>
                  <a:buClrTx/>
                  <a:buNone/>
                </a:pPr>
                <a:r>
                  <a:rPr lang="en-US" altLang="en-US" sz="1400" kern="1200" dirty="0">
                    <a:solidFill>
                      <a:srgbClr val="002060"/>
                    </a:solidFill>
                    <a:latin typeface="Times New Roman"/>
                  </a:rPr>
                  <a:t>for 1 year</a:t>
                </a:r>
              </a:p>
            </p:txBody>
          </p:sp>
        </p:grpSp>
        <p:sp>
          <p:nvSpPr>
            <p:cNvPr id="84" name="Rectangle 32">
              <a:extLst>
                <a:ext uri="{FF2B5EF4-FFF2-40B4-BE49-F238E27FC236}">
                  <a16:creationId xmlns:a16="http://schemas.microsoft.com/office/drawing/2014/main" id="{9E14BC8C-0988-4416-9321-59CF08E1E968}"/>
                </a:ext>
              </a:extLst>
            </p:cNvPr>
            <p:cNvSpPr>
              <a:spLocks noChangeArrowheads="1"/>
            </p:cNvSpPr>
            <p:nvPr/>
          </p:nvSpPr>
          <p:spPr bwMode="auto">
            <a:xfrm>
              <a:off x="5791023" y="4856779"/>
              <a:ext cx="3600000" cy="824827"/>
            </a:xfrm>
            <a:prstGeom prst="rect">
              <a:avLst/>
            </a:prstGeom>
            <a:solidFill>
              <a:srgbClr val="DAE0F3"/>
            </a:solidFill>
            <a:ln>
              <a:noFill/>
            </a:ln>
            <a:extLst>
              <a:ext uri="{91240B29-F687-4F45-9708-019B960494DF}">
                <a14:hiddenLine xmlns:a14="http://schemas.microsoft.com/office/drawing/2010/main" w="7938">
                  <a:solidFill>
                    <a:srgbClr val="000000"/>
                  </a:solidFill>
                  <a:miter lim="800000"/>
                  <a:headEnd/>
                  <a:tailEnd/>
                </a14:hiddenLine>
              </a:ext>
            </a:extLst>
          </p:spPr>
          <p:txBody>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200" b="1" kern="1200" dirty="0">
                  <a:solidFill>
                    <a:srgbClr val="002060"/>
                  </a:solidFill>
                  <a:latin typeface="Arial Bold" panose="020B0704020202020204" pitchFamily="34" charset="0"/>
                </a:rPr>
                <a:t>Stratification Factors</a:t>
              </a:r>
              <a:endParaRPr lang="en-US" altLang="en-US" sz="1200" b="1" kern="1200" dirty="0">
                <a:solidFill>
                  <a:srgbClr val="002060"/>
                </a:solidFill>
              </a:endParaRPr>
            </a:p>
            <a:p>
              <a:pPr marL="171442" indent="-171442" defTabSz="1088207">
                <a:spcAft>
                  <a:spcPct val="0"/>
                </a:spcAft>
                <a:buClrTx/>
                <a:buFont typeface="Arial" panose="020B0604020202020204" pitchFamily="34" charset="0"/>
                <a:buChar char="•"/>
              </a:pPr>
              <a:r>
                <a:rPr lang="en-US" altLang="en-US" sz="1200" kern="1200" dirty="0">
                  <a:solidFill>
                    <a:srgbClr val="002060"/>
                  </a:solidFill>
                </a:rPr>
                <a:t>Hormone receptor–positive vs. TNBC</a:t>
              </a:r>
            </a:p>
            <a:p>
              <a:pPr marL="171442" indent="-171442" defTabSz="1088207">
                <a:spcAft>
                  <a:spcPct val="0"/>
                </a:spcAft>
                <a:buClrTx/>
                <a:buFont typeface="Arial" panose="020B0604020202020204" pitchFamily="34" charset="0"/>
                <a:buChar char="•"/>
              </a:pPr>
              <a:r>
                <a:rPr lang="en-US" altLang="en-US" sz="1200" kern="1200" dirty="0">
                  <a:solidFill>
                    <a:srgbClr val="002060"/>
                  </a:solidFill>
                </a:rPr>
                <a:t>Neoadjuvant vs. adjuvant</a:t>
              </a:r>
            </a:p>
            <a:p>
              <a:pPr marL="171442" indent="-171442" defTabSz="1088207">
                <a:spcAft>
                  <a:spcPct val="0"/>
                </a:spcAft>
                <a:buClrTx/>
                <a:buFont typeface="Arial" panose="020B0604020202020204" pitchFamily="34" charset="0"/>
                <a:buChar char="•"/>
              </a:pPr>
              <a:r>
                <a:rPr lang="en-US" altLang="en-US" sz="1200" kern="1200" dirty="0">
                  <a:solidFill>
                    <a:srgbClr val="002060"/>
                  </a:solidFill>
                </a:rPr>
                <a:t>Prior platinum-based chemotherapy (yes vs. no)</a:t>
              </a:r>
              <a:endParaRPr lang="en-GB" altLang="en-US" sz="1200" kern="1200" dirty="0">
                <a:solidFill>
                  <a:srgbClr val="002060"/>
                </a:solidFill>
              </a:endParaRPr>
            </a:p>
            <a:p>
              <a:pPr defTabSz="1088207">
                <a:buClrTx/>
                <a:buNone/>
              </a:pPr>
              <a:endParaRPr lang="en-GB" altLang="en-US" sz="1200" kern="1200" dirty="0">
                <a:solidFill>
                  <a:srgbClr val="002060"/>
                </a:solidFill>
              </a:endParaRPr>
            </a:p>
          </p:txBody>
        </p:sp>
        <p:sp>
          <p:nvSpPr>
            <p:cNvPr id="41" name="Rectangle 32">
              <a:extLst>
                <a:ext uri="{FF2B5EF4-FFF2-40B4-BE49-F238E27FC236}">
                  <a16:creationId xmlns:a16="http://schemas.microsoft.com/office/drawing/2014/main" id="{BD6D6803-6A8B-7C4C-9EC4-8DED013EB3D3}"/>
                </a:ext>
              </a:extLst>
            </p:cNvPr>
            <p:cNvSpPr>
              <a:spLocks noChangeArrowheads="1"/>
            </p:cNvSpPr>
            <p:nvPr/>
          </p:nvSpPr>
          <p:spPr bwMode="auto">
            <a:xfrm>
              <a:off x="9422360" y="4856778"/>
              <a:ext cx="2538454" cy="824828"/>
            </a:xfrm>
            <a:prstGeom prst="rect">
              <a:avLst/>
            </a:prstGeom>
            <a:solidFill>
              <a:srgbClr val="DADADA"/>
            </a:solidFill>
            <a:ln>
              <a:noFill/>
            </a:ln>
          </p:spPr>
          <p:txBody>
            <a:bodyPr tIns="0" bIns="0" anchor="ct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200" b="1" kern="1200" dirty="0">
                  <a:solidFill>
                    <a:srgbClr val="002060"/>
                  </a:solidFill>
                  <a:latin typeface="Times New Roman"/>
                </a:rPr>
                <a:t>Concurrent Adjuvant Therapy</a:t>
              </a:r>
            </a:p>
            <a:p>
              <a:pPr marL="171442" indent="-171442" defTabSz="1088207">
                <a:spcAft>
                  <a:spcPct val="0"/>
                </a:spcAft>
                <a:buClrTx/>
                <a:buFont typeface="Arial" panose="020B0604020202020204" pitchFamily="34" charset="0"/>
                <a:buChar char="•"/>
              </a:pPr>
              <a:r>
                <a:rPr lang="en-US" altLang="en-US" sz="1200" kern="1200" dirty="0">
                  <a:solidFill>
                    <a:srgbClr val="002060"/>
                  </a:solidFill>
                  <a:latin typeface="Times New Roman"/>
                </a:rPr>
                <a:t>Endocrine therapy</a:t>
              </a:r>
            </a:p>
            <a:p>
              <a:pPr marL="171442" indent="-171442" defTabSz="1088207">
                <a:spcAft>
                  <a:spcPct val="0"/>
                </a:spcAft>
                <a:buClrTx/>
                <a:buFont typeface="Arial" panose="020B0604020202020204" pitchFamily="34" charset="0"/>
                <a:buChar char="•"/>
              </a:pPr>
              <a:r>
                <a:rPr lang="en-US" altLang="en-US" sz="1200" kern="1200" dirty="0">
                  <a:solidFill>
                    <a:srgbClr val="002060"/>
                  </a:solidFill>
                  <a:latin typeface="Times New Roman"/>
                </a:rPr>
                <a:t>Bisphosphonates</a:t>
              </a:r>
            </a:p>
            <a:p>
              <a:pPr marL="171442" indent="-171442" defTabSz="1088207">
                <a:spcAft>
                  <a:spcPct val="0"/>
                </a:spcAft>
                <a:buClrTx/>
                <a:buFont typeface="Arial" panose="020B0604020202020204" pitchFamily="34" charset="0"/>
                <a:buChar char="•"/>
              </a:pPr>
              <a:r>
                <a:rPr lang="en-US" altLang="en-US" sz="1200" kern="1200" dirty="0">
                  <a:solidFill>
                    <a:srgbClr val="002060"/>
                  </a:solidFill>
                  <a:latin typeface="Times New Roman"/>
                </a:rPr>
                <a:t>No 2nd Adjuvant Chemotherapy</a:t>
              </a:r>
            </a:p>
          </p:txBody>
        </p:sp>
      </p:grpSp>
      <p:sp>
        <p:nvSpPr>
          <p:cNvPr id="42" name="TextBox 41">
            <a:extLst>
              <a:ext uri="{FF2B5EF4-FFF2-40B4-BE49-F238E27FC236}">
                <a16:creationId xmlns:a16="http://schemas.microsoft.com/office/drawing/2014/main" id="{6961FCE9-670E-4BD8-BE9E-A0654F1E3BA0}"/>
              </a:ext>
            </a:extLst>
          </p:cNvPr>
          <p:cNvSpPr txBox="1"/>
          <p:nvPr/>
        </p:nvSpPr>
        <p:spPr>
          <a:xfrm>
            <a:off x="200027" y="5628719"/>
            <a:ext cx="4238661" cy="553998"/>
          </a:xfrm>
          <a:prstGeom prst="rect">
            <a:avLst/>
          </a:prstGeom>
          <a:noFill/>
        </p:spPr>
        <p:txBody>
          <a:bodyPr wrap="none" rtlCol="0" anchor="b">
            <a:spAutoFit/>
          </a:bodyPr>
          <a:lstStyle/>
          <a:p>
            <a:pPr defTabSz="1088207">
              <a:buClrTx/>
              <a:defRPr/>
            </a:pPr>
            <a:r>
              <a:rPr lang="en-US" sz="1000" kern="1200" dirty="0">
                <a:latin typeface="Times New Roman"/>
                <a:cs typeface="Lucida Sans Unicode"/>
              </a:rPr>
              <a:t>Hormone receptor +</a:t>
            </a:r>
            <a:r>
              <a:rPr lang="en-US" sz="1000" kern="1200" dirty="0" err="1">
                <a:latin typeface="Times New Roman"/>
                <a:cs typeface="Lucida Sans Unicode"/>
              </a:rPr>
              <a:t>ve</a:t>
            </a:r>
            <a:r>
              <a:rPr lang="en-US" sz="1000" kern="1200" dirty="0">
                <a:latin typeface="Times New Roman"/>
                <a:cs typeface="Lucida Sans Unicode"/>
              </a:rPr>
              <a:t> defined as </a:t>
            </a:r>
            <a:r>
              <a:rPr lang="en-GB" sz="1000" kern="1200" dirty="0">
                <a:latin typeface="Times New Roman"/>
                <a:cs typeface="Lucida Sans Unicode"/>
              </a:rPr>
              <a:t>ER and/or </a:t>
            </a:r>
            <a:r>
              <a:rPr lang="en-GB" sz="1000" kern="1200" dirty="0" err="1">
                <a:latin typeface="Times New Roman"/>
                <a:cs typeface="Lucida Sans Unicode"/>
              </a:rPr>
              <a:t>PgR</a:t>
            </a:r>
            <a:r>
              <a:rPr lang="en-GB" sz="1000" kern="1200" dirty="0">
                <a:latin typeface="Times New Roman"/>
                <a:cs typeface="Lucida Sans Unicode"/>
              </a:rPr>
              <a:t> positive (IHC staining ≥ 1%)</a:t>
            </a:r>
          </a:p>
          <a:p>
            <a:pPr defTabSz="1088207">
              <a:buClrTx/>
              <a:defRPr/>
            </a:pPr>
            <a:r>
              <a:rPr lang="en-US" sz="1000" kern="1200" dirty="0">
                <a:latin typeface="Times New Roman"/>
                <a:cs typeface="Lucida Sans Unicode"/>
              </a:rPr>
              <a:t>Triple Negative defined as ER and </a:t>
            </a:r>
            <a:r>
              <a:rPr lang="en-US" sz="1000" kern="1200" dirty="0" err="1">
                <a:latin typeface="Times New Roman"/>
                <a:cs typeface="Lucida Sans Unicode"/>
              </a:rPr>
              <a:t>PgR</a:t>
            </a:r>
            <a:r>
              <a:rPr lang="en-US" sz="1000" kern="1200" dirty="0">
                <a:latin typeface="Times New Roman"/>
                <a:cs typeface="Lucida Sans Unicode"/>
              </a:rPr>
              <a:t> negative (IHC staining &lt; 1%)</a:t>
            </a:r>
          </a:p>
          <a:p>
            <a:pPr defTabSz="1088207">
              <a:buClrTx/>
              <a:defRPr/>
            </a:pPr>
            <a:r>
              <a:rPr lang="en-GB" sz="1000" kern="1200" baseline="30000" dirty="0">
                <a:latin typeface="Times New Roman"/>
                <a:cs typeface="Lucida Sans Unicode"/>
              </a:rPr>
              <a:t>1</a:t>
            </a:r>
            <a:r>
              <a:rPr lang="en-GB" sz="1000" kern="1200" dirty="0">
                <a:latin typeface="Times New Roman"/>
                <a:cs typeface="Lucida Sans Unicode"/>
              </a:rPr>
              <a:t>Hudis CA, J Clin Oncol 2007</a:t>
            </a:r>
          </a:p>
        </p:txBody>
      </p:sp>
      <p:sp>
        <p:nvSpPr>
          <p:cNvPr id="38" name="TextBox 37">
            <a:extLst>
              <a:ext uri="{FF2B5EF4-FFF2-40B4-BE49-F238E27FC236}">
                <a16:creationId xmlns:a16="http://schemas.microsoft.com/office/drawing/2014/main" id="{49C8BA93-2B67-3148-9F38-AEA46FB5B91E}"/>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94793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842278-12DE-7849-9F05-8C615452E9F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244600" y="315686"/>
            <a:ext cx="9702800" cy="5181600"/>
          </a:xfrm>
          <a:prstGeom prst="rect">
            <a:avLst/>
          </a:prstGeom>
        </p:spPr>
      </p:pic>
      <p:sp>
        <p:nvSpPr>
          <p:cNvPr id="5" name="Title 1">
            <a:extLst>
              <a:ext uri="{FF2B5EF4-FFF2-40B4-BE49-F238E27FC236}">
                <a16:creationId xmlns:a16="http://schemas.microsoft.com/office/drawing/2014/main" id="{4CA3B190-7F3C-A34A-8E9E-2870D57C7342}"/>
              </a:ext>
            </a:extLst>
          </p:cNvPr>
          <p:cNvSpPr txBox="1">
            <a:spLocks/>
          </p:cNvSpPr>
          <p:nvPr/>
        </p:nvSpPr>
        <p:spPr bwMode="auto">
          <a:xfrm>
            <a:off x="1" y="22263"/>
            <a:ext cx="12192000" cy="1208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rmAutofit/>
          </a:bodyPr>
          <a:lstStyle>
            <a:lvl1pPr algn="ctr" defTabSz="321471" rtl="0" fontAlgn="base" hangingPunct="0">
              <a:lnSpc>
                <a:spcPct val="112000"/>
              </a:lnSpc>
              <a:spcBef>
                <a:spcPct val="0"/>
              </a:spcBef>
              <a:spcAft>
                <a:spcPct val="0"/>
              </a:spcAft>
              <a:buClr>
                <a:srgbClr val="000000"/>
              </a:buClr>
              <a:buSzPct val="45000"/>
              <a:buFont typeface="StarSymbol" charset="0"/>
              <a:defRPr sz="3094">
                <a:solidFill>
                  <a:srgbClr val="000000"/>
                </a:solidFill>
                <a:latin typeface="+mj-lt"/>
                <a:ea typeface="+mj-ea"/>
                <a:cs typeface="+mj-cs"/>
              </a:defRPr>
            </a:lvl1pPr>
            <a:lvl2pPr marL="303611"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2pPr>
            <a:lvl3pPr marL="455417"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3pPr>
            <a:lvl4pPr marL="607223"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4pPr>
            <a:lvl5pPr marL="759028"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5pPr>
            <a:lvl6pPr marL="1080499"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6pPr>
            <a:lvl7pPr marL="1401970"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7pPr>
            <a:lvl8pPr marL="1723440"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8pPr>
            <a:lvl9pPr marL="2044911" indent="-151805" algn="l" defTabSz="321471" rtl="0" fontAlgn="base" hangingPunct="0">
              <a:spcBef>
                <a:spcPct val="0"/>
              </a:spcBef>
              <a:spcAft>
                <a:spcPct val="0"/>
              </a:spcAft>
              <a:buClr>
                <a:srgbClr val="000000"/>
              </a:buClr>
              <a:buSzPct val="45000"/>
              <a:buFont typeface="StarSymbol" charset="0"/>
              <a:defRPr sz="3094">
                <a:solidFill>
                  <a:srgbClr val="000000"/>
                </a:solidFill>
                <a:latin typeface="Times New Roman" pitchFamily="16" charset="0"/>
                <a:ea typeface="Lucida Sans Unicode" pitchFamily="32" charset="0"/>
                <a:cs typeface="Lucida Sans Unicode" pitchFamily="32" charset="0"/>
              </a:defRPr>
            </a:lvl9pPr>
          </a:lstStyle>
          <a:p>
            <a:pPr defTabSz="914012" fontAlgn="auto" hangingPunct="1">
              <a:spcAft>
                <a:spcPts val="0"/>
              </a:spcAft>
              <a:defRPr/>
            </a:pPr>
            <a:r>
              <a:rPr lang="en-US" sz="3299" b="1" dirty="0">
                <a:solidFill>
                  <a:srgbClr val="002060"/>
                </a:solidFill>
                <a:latin typeface="Arial" panose="020B0604020202020204" pitchFamily="34" charset="0"/>
                <a:cs typeface="Arial" panose="020B0604020202020204" pitchFamily="34" charset="0"/>
              </a:rPr>
              <a:t>What is the CPS+EG score?</a:t>
            </a:r>
          </a:p>
        </p:txBody>
      </p:sp>
      <p:sp>
        <p:nvSpPr>
          <p:cNvPr id="6" name="TextBox 5">
            <a:extLst>
              <a:ext uri="{FF2B5EF4-FFF2-40B4-BE49-F238E27FC236}">
                <a16:creationId xmlns:a16="http://schemas.microsoft.com/office/drawing/2014/main" id="{797D9F6E-19BC-AA4E-8623-58A768EF73F7}"/>
              </a:ext>
            </a:extLst>
          </p:cNvPr>
          <p:cNvSpPr txBox="1"/>
          <p:nvPr/>
        </p:nvSpPr>
        <p:spPr>
          <a:xfrm>
            <a:off x="1244600" y="5250020"/>
            <a:ext cx="10527957" cy="1241494"/>
          </a:xfrm>
          <a:prstGeom prst="rect">
            <a:avLst/>
          </a:prstGeom>
          <a:noFill/>
        </p:spPr>
        <p:txBody>
          <a:bodyPr wrap="square" rtlCol="0">
            <a:spAutoFit/>
          </a:bodyPr>
          <a:lstStyle/>
          <a:p>
            <a:pPr marL="380990" indent="-380990">
              <a:buFont typeface="Arial" panose="020B0604020202020204" pitchFamily="34" charset="0"/>
              <a:buChar char="•"/>
            </a:pPr>
            <a:r>
              <a:rPr lang="en-US" sz="2489" dirty="0"/>
              <a:t>Indicates relapse probability in ER+ disease based on clinical and pathologic stage and ER status and grade</a:t>
            </a:r>
          </a:p>
          <a:p>
            <a:pPr marL="380990" indent="-380990">
              <a:buFont typeface="Arial" panose="020B0604020202020204" pitchFamily="34" charset="0"/>
              <a:buChar char="•"/>
            </a:pPr>
            <a:r>
              <a:rPr lang="en-US" sz="2489" dirty="0"/>
              <a:t>Ranges 0-6, higher scores indicate worse prognosis</a:t>
            </a:r>
          </a:p>
        </p:txBody>
      </p:sp>
      <p:sp>
        <p:nvSpPr>
          <p:cNvPr id="7" name="TextBox 6">
            <a:extLst>
              <a:ext uri="{FF2B5EF4-FFF2-40B4-BE49-F238E27FC236}">
                <a16:creationId xmlns:a16="http://schemas.microsoft.com/office/drawing/2014/main" id="{7F53A4A9-BCF3-6141-A987-01C24423C908}"/>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7506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0CFF838-0242-48ED-89CE-A9BB5D41EDAA}"/>
              </a:ext>
            </a:extLst>
          </p:cNvPr>
          <p:cNvGrpSpPr/>
          <p:nvPr/>
        </p:nvGrpSpPr>
        <p:grpSpPr>
          <a:xfrm>
            <a:off x="1034381" y="1118821"/>
            <a:ext cx="9727003" cy="4957424"/>
            <a:chOff x="1034379" y="1118818"/>
            <a:chExt cx="9727003" cy="4957424"/>
          </a:xfrm>
        </p:grpSpPr>
        <p:sp>
          <p:nvSpPr>
            <p:cNvPr id="73" name="Rectangle 114">
              <a:extLst>
                <a:ext uri="{FF2B5EF4-FFF2-40B4-BE49-F238E27FC236}">
                  <a16:creationId xmlns:a16="http://schemas.microsoft.com/office/drawing/2014/main" id="{737BED26-A4BD-4B9F-A106-B5C70C6AAD62}"/>
                </a:ext>
              </a:extLst>
            </p:cNvPr>
            <p:cNvSpPr>
              <a:spLocks noChangeArrowheads="1"/>
            </p:cNvSpPr>
            <p:nvPr/>
          </p:nvSpPr>
          <p:spPr bwMode="auto">
            <a:xfrm>
              <a:off x="4625035" y="5243325"/>
              <a:ext cx="31967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Time since randomization (months)</a:t>
              </a:r>
              <a:endParaRPr lang="en-US" altLang="en-US" sz="1600" kern="1200" dirty="0">
                <a:solidFill>
                  <a:srgbClr val="002060"/>
                </a:solidFill>
                <a:latin typeface="Times New Roman" panose="02020603050405020304" pitchFamily="18" charset="0"/>
              </a:endParaRPr>
            </a:p>
          </p:txBody>
        </p:sp>
        <p:sp>
          <p:nvSpPr>
            <p:cNvPr id="7" name="Rectangle 66">
              <a:extLst>
                <a:ext uri="{FF2B5EF4-FFF2-40B4-BE49-F238E27FC236}">
                  <a16:creationId xmlns:a16="http://schemas.microsoft.com/office/drawing/2014/main" id="{08537629-F849-4D2A-BFEF-43C6C6586BA6}"/>
                </a:ext>
              </a:extLst>
            </p:cNvPr>
            <p:cNvSpPr>
              <a:spLocks noChangeArrowheads="1"/>
            </p:cNvSpPr>
            <p:nvPr/>
          </p:nvSpPr>
          <p:spPr bwMode="auto">
            <a:xfrm>
              <a:off x="2487240"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921</a:t>
              </a:r>
              <a:endParaRPr lang="en-US" altLang="en-US" sz="1400" kern="1200" dirty="0">
                <a:solidFill>
                  <a:srgbClr val="002060"/>
                </a:solidFill>
                <a:latin typeface="Times New Roman" panose="02020603050405020304" pitchFamily="18" charset="0"/>
              </a:endParaRPr>
            </a:p>
          </p:txBody>
        </p:sp>
        <p:sp>
          <p:nvSpPr>
            <p:cNvPr id="8" name="Rectangle 67">
              <a:extLst>
                <a:ext uri="{FF2B5EF4-FFF2-40B4-BE49-F238E27FC236}">
                  <a16:creationId xmlns:a16="http://schemas.microsoft.com/office/drawing/2014/main" id="{2E308844-7410-4294-B0EC-888EEB575E4D}"/>
                </a:ext>
              </a:extLst>
            </p:cNvPr>
            <p:cNvSpPr>
              <a:spLocks noChangeArrowheads="1"/>
            </p:cNvSpPr>
            <p:nvPr/>
          </p:nvSpPr>
          <p:spPr bwMode="auto">
            <a:xfrm>
              <a:off x="3612356"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820</a:t>
              </a:r>
              <a:endParaRPr lang="en-US" altLang="en-US" sz="1400" kern="1200" dirty="0">
                <a:solidFill>
                  <a:srgbClr val="002060"/>
                </a:solidFill>
                <a:latin typeface="Times New Roman" panose="02020603050405020304" pitchFamily="18" charset="0"/>
              </a:endParaRPr>
            </a:p>
          </p:txBody>
        </p:sp>
        <p:sp>
          <p:nvSpPr>
            <p:cNvPr id="9" name="Rectangle 68">
              <a:extLst>
                <a:ext uri="{FF2B5EF4-FFF2-40B4-BE49-F238E27FC236}">
                  <a16:creationId xmlns:a16="http://schemas.microsoft.com/office/drawing/2014/main" id="{C3C77E55-3145-49B5-909E-AF5C0178E7EC}"/>
                </a:ext>
              </a:extLst>
            </p:cNvPr>
            <p:cNvSpPr>
              <a:spLocks noChangeArrowheads="1"/>
            </p:cNvSpPr>
            <p:nvPr/>
          </p:nvSpPr>
          <p:spPr bwMode="auto">
            <a:xfrm>
              <a:off x="4745026"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737</a:t>
              </a:r>
              <a:endParaRPr lang="en-US" altLang="en-US" sz="1400" kern="1200" dirty="0">
                <a:solidFill>
                  <a:srgbClr val="002060"/>
                </a:solidFill>
                <a:latin typeface="Times New Roman" panose="02020603050405020304" pitchFamily="18" charset="0"/>
              </a:endParaRPr>
            </a:p>
          </p:txBody>
        </p:sp>
        <p:sp>
          <p:nvSpPr>
            <p:cNvPr id="10" name="Rectangle 69">
              <a:extLst>
                <a:ext uri="{FF2B5EF4-FFF2-40B4-BE49-F238E27FC236}">
                  <a16:creationId xmlns:a16="http://schemas.microsoft.com/office/drawing/2014/main" id="{7BF5C247-734E-486A-B9BF-2EDA8F24C0A9}"/>
                </a:ext>
              </a:extLst>
            </p:cNvPr>
            <p:cNvSpPr>
              <a:spLocks noChangeArrowheads="1"/>
            </p:cNvSpPr>
            <p:nvPr/>
          </p:nvSpPr>
          <p:spPr bwMode="auto">
            <a:xfrm>
              <a:off x="5872030"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607</a:t>
              </a:r>
              <a:endParaRPr lang="en-US" altLang="en-US" sz="1400" kern="1200" dirty="0">
                <a:solidFill>
                  <a:srgbClr val="002060"/>
                </a:solidFill>
                <a:latin typeface="Times New Roman" panose="02020603050405020304" pitchFamily="18" charset="0"/>
              </a:endParaRPr>
            </a:p>
          </p:txBody>
        </p:sp>
        <p:sp>
          <p:nvSpPr>
            <p:cNvPr id="11" name="Rectangle 70">
              <a:extLst>
                <a:ext uri="{FF2B5EF4-FFF2-40B4-BE49-F238E27FC236}">
                  <a16:creationId xmlns:a16="http://schemas.microsoft.com/office/drawing/2014/main" id="{D4733EEB-5B40-4EC1-B5A4-A1F105C84CB1}"/>
                </a:ext>
              </a:extLst>
            </p:cNvPr>
            <p:cNvSpPr>
              <a:spLocks noChangeArrowheads="1"/>
            </p:cNvSpPr>
            <p:nvPr/>
          </p:nvSpPr>
          <p:spPr bwMode="auto">
            <a:xfrm>
              <a:off x="6999037"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477</a:t>
              </a:r>
              <a:endParaRPr lang="en-US" altLang="en-US" sz="1400" kern="1200" dirty="0">
                <a:solidFill>
                  <a:srgbClr val="002060"/>
                </a:solidFill>
                <a:latin typeface="Times New Roman" panose="02020603050405020304" pitchFamily="18" charset="0"/>
              </a:endParaRPr>
            </a:p>
          </p:txBody>
        </p:sp>
        <p:sp>
          <p:nvSpPr>
            <p:cNvPr id="12" name="Rectangle 71">
              <a:extLst>
                <a:ext uri="{FF2B5EF4-FFF2-40B4-BE49-F238E27FC236}">
                  <a16:creationId xmlns:a16="http://schemas.microsoft.com/office/drawing/2014/main" id="{A97512EB-BE34-4A57-A3FB-3DF580F81561}"/>
                </a:ext>
              </a:extLst>
            </p:cNvPr>
            <p:cNvSpPr>
              <a:spLocks noChangeArrowheads="1"/>
            </p:cNvSpPr>
            <p:nvPr/>
          </p:nvSpPr>
          <p:spPr bwMode="auto">
            <a:xfrm>
              <a:off x="8131705"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361</a:t>
              </a:r>
              <a:endParaRPr lang="en-US" altLang="en-US" sz="1400" kern="1200" dirty="0">
                <a:solidFill>
                  <a:srgbClr val="002060"/>
                </a:solidFill>
                <a:latin typeface="Times New Roman" panose="02020603050405020304" pitchFamily="18" charset="0"/>
              </a:endParaRPr>
            </a:p>
          </p:txBody>
        </p:sp>
        <p:sp>
          <p:nvSpPr>
            <p:cNvPr id="13" name="Rectangle 72">
              <a:extLst>
                <a:ext uri="{FF2B5EF4-FFF2-40B4-BE49-F238E27FC236}">
                  <a16:creationId xmlns:a16="http://schemas.microsoft.com/office/drawing/2014/main" id="{CBBE9960-5730-4A3A-883A-A75B64E32F9E}"/>
                </a:ext>
              </a:extLst>
            </p:cNvPr>
            <p:cNvSpPr>
              <a:spLocks noChangeArrowheads="1"/>
            </p:cNvSpPr>
            <p:nvPr/>
          </p:nvSpPr>
          <p:spPr bwMode="auto">
            <a:xfrm>
              <a:off x="9256821"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276</a:t>
              </a:r>
              <a:endParaRPr lang="en-US" altLang="en-US" sz="1400" kern="1200" dirty="0">
                <a:solidFill>
                  <a:srgbClr val="002060"/>
                </a:solidFill>
                <a:latin typeface="Times New Roman" panose="02020603050405020304" pitchFamily="18" charset="0"/>
              </a:endParaRPr>
            </a:p>
          </p:txBody>
        </p:sp>
        <p:sp>
          <p:nvSpPr>
            <p:cNvPr id="14" name="Rectangle 73">
              <a:extLst>
                <a:ext uri="{FF2B5EF4-FFF2-40B4-BE49-F238E27FC236}">
                  <a16:creationId xmlns:a16="http://schemas.microsoft.com/office/drawing/2014/main" id="{AC549A9D-7EC2-4F60-AFE1-4976A8090965}"/>
                </a:ext>
              </a:extLst>
            </p:cNvPr>
            <p:cNvSpPr>
              <a:spLocks noChangeArrowheads="1"/>
            </p:cNvSpPr>
            <p:nvPr/>
          </p:nvSpPr>
          <p:spPr bwMode="auto">
            <a:xfrm>
              <a:off x="10383826" y="563026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183</a:t>
              </a:r>
              <a:endParaRPr lang="en-US" altLang="en-US" sz="1400" kern="1200" dirty="0">
                <a:solidFill>
                  <a:srgbClr val="002060"/>
                </a:solidFill>
                <a:latin typeface="Times New Roman" panose="02020603050405020304" pitchFamily="18" charset="0"/>
              </a:endParaRPr>
            </a:p>
          </p:txBody>
        </p:sp>
        <p:sp>
          <p:nvSpPr>
            <p:cNvPr id="15" name="Rectangle 74">
              <a:extLst>
                <a:ext uri="{FF2B5EF4-FFF2-40B4-BE49-F238E27FC236}">
                  <a16:creationId xmlns:a16="http://schemas.microsoft.com/office/drawing/2014/main" id="{825B84C6-7D54-4768-A145-2BFDA27C1F67}"/>
                </a:ext>
              </a:extLst>
            </p:cNvPr>
            <p:cNvSpPr>
              <a:spLocks noChangeArrowheads="1"/>
            </p:cNvSpPr>
            <p:nvPr/>
          </p:nvSpPr>
          <p:spPr bwMode="auto">
            <a:xfrm>
              <a:off x="2487240"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915</a:t>
              </a:r>
              <a:endParaRPr lang="en-US" altLang="en-US" sz="1400" kern="1200" dirty="0">
                <a:solidFill>
                  <a:srgbClr val="002060"/>
                </a:solidFill>
                <a:latin typeface="Times New Roman" panose="02020603050405020304" pitchFamily="18" charset="0"/>
              </a:endParaRPr>
            </a:p>
          </p:txBody>
        </p:sp>
        <p:sp>
          <p:nvSpPr>
            <p:cNvPr id="16" name="Rectangle 75">
              <a:extLst>
                <a:ext uri="{FF2B5EF4-FFF2-40B4-BE49-F238E27FC236}">
                  <a16:creationId xmlns:a16="http://schemas.microsoft.com/office/drawing/2014/main" id="{D95470ED-8F4B-458B-8FBE-A3C58AB5F100}"/>
                </a:ext>
              </a:extLst>
            </p:cNvPr>
            <p:cNvSpPr>
              <a:spLocks noChangeArrowheads="1"/>
            </p:cNvSpPr>
            <p:nvPr/>
          </p:nvSpPr>
          <p:spPr bwMode="auto">
            <a:xfrm>
              <a:off x="3612356"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807</a:t>
              </a:r>
              <a:endParaRPr lang="en-US" altLang="en-US" sz="1400" kern="1200" dirty="0">
                <a:solidFill>
                  <a:srgbClr val="002060"/>
                </a:solidFill>
                <a:latin typeface="Times New Roman" panose="02020603050405020304" pitchFamily="18" charset="0"/>
              </a:endParaRPr>
            </a:p>
          </p:txBody>
        </p:sp>
        <p:sp>
          <p:nvSpPr>
            <p:cNvPr id="17" name="Rectangle 76">
              <a:extLst>
                <a:ext uri="{FF2B5EF4-FFF2-40B4-BE49-F238E27FC236}">
                  <a16:creationId xmlns:a16="http://schemas.microsoft.com/office/drawing/2014/main" id="{AEFDE19F-F765-4DDC-9179-CC3BD76E1796}"/>
                </a:ext>
              </a:extLst>
            </p:cNvPr>
            <p:cNvSpPr>
              <a:spLocks noChangeArrowheads="1"/>
            </p:cNvSpPr>
            <p:nvPr/>
          </p:nvSpPr>
          <p:spPr bwMode="auto">
            <a:xfrm>
              <a:off x="4745026"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732</a:t>
              </a:r>
              <a:endParaRPr lang="en-US" altLang="en-US" sz="1400" kern="1200" dirty="0">
                <a:solidFill>
                  <a:srgbClr val="002060"/>
                </a:solidFill>
                <a:latin typeface="Times New Roman" panose="02020603050405020304" pitchFamily="18" charset="0"/>
              </a:endParaRPr>
            </a:p>
          </p:txBody>
        </p:sp>
        <p:sp>
          <p:nvSpPr>
            <p:cNvPr id="18" name="Rectangle 77">
              <a:extLst>
                <a:ext uri="{FF2B5EF4-FFF2-40B4-BE49-F238E27FC236}">
                  <a16:creationId xmlns:a16="http://schemas.microsoft.com/office/drawing/2014/main" id="{035E0D62-BFFA-4976-BE32-C1B5D42D9B85}"/>
                </a:ext>
              </a:extLst>
            </p:cNvPr>
            <p:cNvSpPr>
              <a:spLocks noChangeArrowheads="1"/>
            </p:cNvSpPr>
            <p:nvPr/>
          </p:nvSpPr>
          <p:spPr bwMode="auto">
            <a:xfrm>
              <a:off x="5872030"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585</a:t>
              </a:r>
              <a:endParaRPr lang="en-US" altLang="en-US" sz="1400" kern="1200" dirty="0">
                <a:solidFill>
                  <a:srgbClr val="002060"/>
                </a:solidFill>
                <a:latin typeface="Times New Roman" panose="02020603050405020304" pitchFamily="18" charset="0"/>
              </a:endParaRPr>
            </a:p>
          </p:txBody>
        </p:sp>
        <p:sp>
          <p:nvSpPr>
            <p:cNvPr id="19" name="Rectangle 78">
              <a:extLst>
                <a:ext uri="{FF2B5EF4-FFF2-40B4-BE49-F238E27FC236}">
                  <a16:creationId xmlns:a16="http://schemas.microsoft.com/office/drawing/2014/main" id="{2EA8EDFB-2D2C-4B99-944D-A695EEB3A673}"/>
                </a:ext>
              </a:extLst>
            </p:cNvPr>
            <p:cNvSpPr>
              <a:spLocks noChangeArrowheads="1"/>
            </p:cNvSpPr>
            <p:nvPr/>
          </p:nvSpPr>
          <p:spPr bwMode="auto">
            <a:xfrm>
              <a:off x="6999038"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452</a:t>
              </a:r>
              <a:endParaRPr lang="en-US" altLang="en-US" sz="1400" kern="1200" dirty="0">
                <a:solidFill>
                  <a:srgbClr val="002060"/>
                </a:solidFill>
                <a:latin typeface="Times New Roman" panose="02020603050405020304" pitchFamily="18" charset="0"/>
              </a:endParaRPr>
            </a:p>
          </p:txBody>
        </p:sp>
        <p:sp>
          <p:nvSpPr>
            <p:cNvPr id="20" name="Rectangle 79">
              <a:extLst>
                <a:ext uri="{FF2B5EF4-FFF2-40B4-BE49-F238E27FC236}">
                  <a16:creationId xmlns:a16="http://schemas.microsoft.com/office/drawing/2014/main" id="{74C3A387-F8FE-46B6-8C74-9C6C5E0E832B}"/>
                </a:ext>
              </a:extLst>
            </p:cNvPr>
            <p:cNvSpPr>
              <a:spLocks noChangeArrowheads="1"/>
            </p:cNvSpPr>
            <p:nvPr/>
          </p:nvSpPr>
          <p:spPr bwMode="auto">
            <a:xfrm>
              <a:off x="8131706"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353</a:t>
              </a:r>
              <a:endParaRPr lang="en-US" altLang="en-US" sz="1400" kern="1200" dirty="0">
                <a:solidFill>
                  <a:srgbClr val="002060"/>
                </a:solidFill>
                <a:latin typeface="Times New Roman" panose="02020603050405020304" pitchFamily="18" charset="0"/>
              </a:endParaRPr>
            </a:p>
          </p:txBody>
        </p:sp>
        <p:sp>
          <p:nvSpPr>
            <p:cNvPr id="21" name="Rectangle 80">
              <a:extLst>
                <a:ext uri="{FF2B5EF4-FFF2-40B4-BE49-F238E27FC236}">
                  <a16:creationId xmlns:a16="http://schemas.microsoft.com/office/drawing/2014/main" id="{4CB22CCA-FF71-4ADC-A0E1-2A66B90229D7}"/>
                </a:ext>
              </a:extLst>
            </p:cNvPr>
            <p:cNvSpPr>
              <a:spLocks noChangeArrowheads="1"/>
            </p:cNvSpPr>
            <p:nvPr/>
          </p:nvSpPr>
          <p:spPr bwMode="auto">
            <a:xfrm>
              <a:off x="9256822"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256</a:t>
              </a:r>
              <a:endParaRPr lang="en-US" altLang="en-US" sz="1400" kern="1200" dirty="0">
                <a:solidFill>
                  <a:srgbClr val="002060"/>
                </a:solidFill>
                <a:latin typeface="Times New Roman" panose="02020603050405020304" pitchFamily="18" charset="0"/>
              </a:endParaRPr>
            </a:p>
          </p:txBody>
        </p:sp>
        <p:sp>
          <p:nvSpPr>
            <p:cNvPr id="22" name="Rectangle 81">
              <a:extLst>
                <a:ext uri="{FF2B5EF4-FFF2-40B4-BE49-F238E27FC236}">
                  <a16:creationId xmlns:a16="http://schemas.microsoft.com/office/drawing/2014/main" id="{70A9711E-749D-4937-91D6-5F8D80862476}"/>
                </a:ext>
              </a:extLst>
            </p:cNvPr>
            <p:cNvSpPr>
              <a:spLocks noChangeArrowheads="1"/>
            </p:cNvSpPr>
            <p:nvPr/>
          </p:nvSpPr>
          <p:spPr bwMode="auto">
            <a:xfrm>
              <a:off x="10383826" y="58607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173</a:t>
              </a:r>
              <a:endParaRPr lang="en-US" altLang="en-US" sz="1400" kern="1200" dirty="0">
                <a:solidFill>
                  <a:srgbClr val="002060"/>
                </a:solidFill>
                <a:latin typeface="Times New Roman" panose="02020603050405020304" pitchFamily="18" charset="0"/>
              </a:endParaRPr>
            </a:p>
          </p:txBody>
        </p:sp>
        <p:sp>
          <p:nvSpPr>
            <p:cNvPr id="23" name="Rectangle 82">
              <a:extLst>
                <a:ext uri="{FF2B5EF4-FFF2-40B4-BE49-F238E27FC236}">
                  <a16:creationId xmlns:a16="http://schemas.microsoft.com/office/drawing/2014/main" id="{441CDC14-7EA4-48F4-8EF6-5938EF332364}"/>
                </a:ext>
              </a:extLst>
            </p:cNvPr>
            <p:cNvSpPr>
              <a:spLocks noChangeArrowheads="1"/>
            </p:cNvSpPr>
            <p:nvPr/>
          </p:nvSpPr>
          <p:spPr bwMode="auto">
            <a:xfrm>
              <a:off x="1392326" y="5630269"/>
              <a:ext cx="6764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Olaparib</a:t>
              </a:r>
              <a:endParaRPr lang="en-US" altLang="en-US" sz="1400" kern="1200" dirty="0">
                <a:solidFill>
                  <a:srgbClr val="002060"/>
                </a:solidFill>
                <a:latin typeface="Times New Roman" panose="02020603050405020304" pitchFamily="18" charset="0"/>
              </a:endParaRPr>
            </a:p>
          </p:txBody>
        </p:sp>
        <p:sp>
          <p:nvSpPr>
            <p:cNvPr id="24" name="Rectangle 83">
              <a:extLst>
                <a:ext uri="{FF2B5EF4-FFF2-40B4-BE49-F238E27FC236}">
                  <a16:creationId xmlns:a16="http://schemas.microsoft.com/office/drawing/2014/main" id="{C28ED7EA-4753-48C2-928B-26596D8B3613}"/>
                </a:ext>
              </a:extLst>
            </p:cNvPr>
            <p:cNvSpPr>
              <a:spLocks noChangeArrowheads="1"/>
            </p:cNvSpPr>
            <p:nvPr/>
          </p:nvSpPr>
          <p:spPr bwMode="auto">
            <a:xfrm>
              <a:off x="1392326" y="5860798"/>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Placebo</a:t>
              </a:r>
              <a:endParaRPr lang="en-US" altLang="en-US" sz="1400" kern="1200" dirty="0">
                <a:solidFill>
                  <a:srgbClr val="002060"/>
                </a:solidFill>
                <a:latin typeface="Times New Roman" panose="02020603050405020304" pitchFamily="18" charset="0"/>
              </a:endParaRPr>
            </a:p>
          </p:txBody>
        </p:sp>
        <p:sp>
          <p:nvSpPr>
            <p:cNvPr id="25" name="Freeform 84">
              <a:extLst>
                <a:ext uri="{FF2B5EF4-FFF2-40B4-BE49-F238E27FC236}">
                  <a16:creationId xmlns:a16="http://schemas.microsoft.com/office/drawing/2014/main" id="{61D59CAB-F887-4F61-94BE-DEC9A6BB989C}"/>
                </a:ext>
              </a:extLst>
            </p:cNvPr>
            <p:cNvSpPr>
              <a:spLocks/>
            </p:cNvSpPr>
            <p:nvPr/>
          </p:nvSpPr>
          <p:spPr bwMode="auto">
            <a:xfrm>
              <a:off x="2643925" y="1224356"/>
              <a:ext cx="8117457" cy="548803"/>
            </a:xfrm>
            <a:custGeom>
              <a:avLst/>
              <a:gdLst>
                <a:gd name="T0" fmla="*/ 2147483646 w 4300"/>
                <a:gd name="T1" fmla="*/ 2147483646 h 286"/>
                <a:gd name="T2" fmla="*/ 2147483646 w 4300"/>
                <a:gd name="T3" fmla="*/ 2147483646 h 286"/>
                <a:gd name="T4" fmla="*/ 2147483646 w 4300"/>
                <a:gd name="T5" fmla="*/ 2147483646 h 286"/>
                <a:gd name="T6" fmla="*/ 2147483646 w 4300"/>
                <a:gd name="T7" fmla="*/ 2147483646 h 286"/>
                <a:gd name="T8" fmla="*/ 2147483646 w 4300"/>
                <a:gd name="T9" fmla="*/ 2147483646 h 286"/>
                <a:gd name="T10" fmla="*/ 2147483646 w 4300"/>
                <a:gd name="T11" fmla="*/ 2147483646 h 286"/>
                <a:gd name="T12" fmla="*/ 2147483646 w 4300"/>
                <a:gd name="T13" fmla="*/ 2147483646 h 286"/>
                <a:gd name="T14" fmla="*/ 2147483646 w 4300"/>
                <a:gd name="T15" fmla="*/ 2147483646 h 286"/>
                <a:gd name="T16" fmla="*/ 2147483646 w 4300"/>
                <a:gd name="T17" fmla="*/ 2147483646 h 286"/>
                <a:gd name="T18" fmla="*/ 2147483646 w 4300"/>
                <a:gd name="T19" fmla="*/ 2147483646 h 286"/>
                <a:gd name="T20" fmla="*/ 2147483646 w 4300"/>
                <a:gd name="T21" fmla="*/ 2147483646 h 286"/>
                <a:gd name="T22" fmla="*/ 2147483646 w 4300"/>
                <a:gd name="T23" fmla="*/ 2147483646 h 286"/>
                <a:gd name="T24" fmla="*/ 2147483646 w 4300"/>
                <a:gd name="T25" fmla="*/ 2147483646 h 286"/>
                <a:gd name="T26" fmla="*/ 2147483646 w 4300"/>
                <a:gd name="T27" fmla="*/ 2147483646 h 286"/>
                <a:gd name="T28" fmla="*/ 2147483646 w 4300"/>
                <a:gd name="T29" fmla="*/ 2147483646 h 286"/>
                <a:gd name="T30" fmla="*/ 2147483646 w 4300"/>
                <a:gd name="T31" fmla="*/ 2147483646 h 286"/>
                <a:gd name="T32" fmla="*/ 2147483646 w 4300"/>
                <a:gd name="T33" fmla="*/ 2147483646 h 286"/>
                <a:gd name="T34" fmla="*/ 2147483646 w 4300"/>
                <a:gd name="T35" fmla="*/ 2147483646 h 286"/>
                <a:gd name="T36" fmla="*/ 2147483646 w 4300"/>
                <a:gd name="T37" fmla="*/ 2147483646 h 286"/>
                <a:gd name="T38" fmla="*/ 2147483646 w 4300"/>
                <a:gd name="T39" fmla="*/ 2147483646 h 286"/>
                <a:gd name="T40" fmla="*/ 2147483646 w 4300"/>
                <a:gd name="T41" fmla="*/ 2147483646 h 286"/>
                <a:gd name="T42" fmla="*/ 2147483646 w 4300"/>
                <a:gd name="T43" fmla="*/ 2147483646 h 286"/>
                <a:gd name="T44" fmla="*/ 2147483646 w 4300"/>
                <a:gd name="T45" fmla="*/ 2147483646 h 286"/>
                <a:gd name="T46" fmla="*/ 2147483646 w 4300"/>
                <a:gd name="T47" fmla="*/ 2147483646 h 286"/>
                <a:gd name="T48" fmla="*/ 2147483646 w 4300"/>
                <a:gd name="T49" fmla="*/ 2147483646 h 286"/>
                <a:gd name="T50" fmla="*/ 2147483646 w 4300"/>
                <a:gd name="T51" fmla="*/ 2147483646 h 286"/>
                <a:gd name="T52" fmla="*/ 2147483646 w 4300"/>
                <a:gd name="T53" fmla="*/ 2147483646 h 286"/>
                <a:gd name="T54" fmla="*/ 2147483646 w 4300"/>
                <a:gd name="T55" fmla="*/ 2147483646 h 286"/>
                <a:gd name="T56" fmla="*/ 2147483646 w 4300"/>
                <a:gd name="T57" fmla="*/ 2147483646 h 286"/>
                <a:gd name="T58" fmla="*/ 2147483646 w 4300"/>
                <a:gd name="T59" fmla="*/ 2147483646 h 286"/>
                <a:gd name="T60" fmla="*/ 2147483646 w 4300"/>
                <a:gd name="T61" fmla="*/ 2147483646 h 286"/>
                <a:gd name="T62" fmla="*/ 2147483646 w 4300"/>
                <a:gd name="T63" fmla="*/ 2147483646 h 286"/>
                <a:gd name="T64" fmla="*/ 2147483646 w 4300"/>
                <a:gd name="T65" fmla="*/ 2147483646 h 286"/>
                <a:gd name="T66" fmla="*/ 2147483646 w 4300"/>
                <a:gd name="T67" fmla="*/ 2147483646 h 286"/>
                <a:gd name="T68" fmla="*/ 2147483646 w 4300"/>
                <a:gd name="T69" fmla="*/ 2147483646 h 286"/>
                <a:gd name="T70" fmla="*/ 2147483646 w 4300"/>
                <a:gd name="T71" fmla="*/ 2147483646 h 286"/>
                <a:gd name="T72" fmla="*/ 2147483646 w 4300"/>
                <a:gd name="T73" fmla="*/ 2147483646 h 286"/>
                <a:gd name="T74" fmla="*/ 2147483646 w 4300"/>
                <a:gd name="T75" fmla="*/ 2147483646 h 286"/>
                <a:gd name="T76" fmla="*/ 2147483646 w 4300"/>
                <a:gd name="T77" fmla="*/ 2147483646 h 286"/>
                <a:gd name="T78" fmla="*/ 2147483646 w 4300"/>
                <a:gd name="T79" fmla="*/ 2147483646 h 286"/>
                <a:gd name="T80" fmla="*/ 2147483646 w 4300"/>
                <a:gd name="T81" fmla="*/ 2147483646 h 286"/>
                <a:gd name="T82" fmla="*/ 2147483646 w 4300"/>
                <a:gd name="T83" fmla="*/ 2147483646 h 286"/>
                <a:gd name="T84" fmla="*/ 2147483646 w 4300"/>
                <a:gd name="T85" fmla="*/ 2147483646 h 286"/>
                <a:gd name="T86" fmla="*/ 2147483646 w 4300"/>
                <a:gd name="T87" fmla="*/ 2147483646 h 286"/>
                <a:gd name="T88" fmla="*/ 2147483646 w 4300"/>
                <a:gd name="T89" fmla="*/ 2147483646 h 286"/>
                <a:gd name="T90" fmla="*/ 2147483646 w 4300"/>
                <a:gd name="T91" fmla="*/ 2147483646 h 286"/>
                <a:gd name="T92" fmla="*/ 2147483646 w 4300"/>
                <a:gd name="T93" fmla="*/ 2147483646 h 286"/>
                <a:gd name="T94" fmla="*/ 2147483646 w 4300"/>
                <a:gd name="T95" fmla="*/ 2147483646 h 286"/>
                <a:gd name="T96" fmla="*/ 2147483646 w 4300"/>
                <a:gd name="T97" fmla="*/ 2147483646 h 286"/>
                <a:gd name="T98" fmla="*/ 2147483646 w 4300"/>
                <a:gd name="T99" fmla="*/ 2147483646 h 286"/>
                <a:gd name="T100" fmla="*/ 2147483646 w 4300"/>
                <a:gd name="T101" fmla="*/ 2147483646 h 286"/>
                <a:gd name="T102" fmla="*/ 2147483646 w 4300"/>
                <a:gd name="T103" fmla="*/ 2147483646 h 286"/>
                <a:gd name="T104" fmla="*/ 2147483646 w 4300"/>
                <a:gd name="T105" fmla="*/ 2147483646 h 286"/>
                <a:gd name="T106" fmla="*/ 2147483646 w 4300"/>
                <a:gd name="T107" fmla="*/ 2147483646 h 286"/>
                <a:gd name="T108" fmla="*/ 2147483646 w 4300"/>
                <a:gd name="T109" fmla="*/ 2147483646 h 286"/>
                <a:gd name="T110" fmla="*/ 2147483646 w 4300"/>
                <a:gd name="T111" fmla="*/ 2147483646 h 28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300" h="286">
                  <a:moveTo>
                    <a:pt x="0" y="0"/>
                  </a:moveTo>
                  <a:lnTo>
                    <a:pt x="12" y="0"/>
                  </a:lnTo>
                  <a:lnTo>
                    <a:pt x="12" y="3"/>
                  </a:lnTo>
                  <a:lnTo>
                    <a:pt x="40" y="3"/>
                  </a:lnTo>
                  <a:lnTo>
                    <a:pt x="40" y="6"/>
                  </a:lnTo>
                  <a:lnTo>
                    <a:pt x="89" y="6"/>
                  </a:lnTo>
                  <a:lnTo>
                    <a:pt x="138" y="6"/>
                  </a:lnTo>
                  <a:lnTo>
                    <a:pt x="138" y="12"/>
                  </a:lnTo>
                  <a:lnTo>
                    <a:pt x="172" y="12"/>
                  </a:lnTo>
                  <a:lnTo>
                    <a:pt x="172" y="15"/>
                  </a:lnTo>
                  <a:lnTo>
                    <a:pt x="187" y="15"/>
                  </a:lnTo>
                  <a:lnTo>
                    <a:pt x="187" y="18"/>
                  </a:lnTo>
                  <a:lnTo>
                    <a:pt x="233" y="18"/>
                  </a:lnTo>
                  <a:lnTo>
                    <a:pt x="252" y="18"/>
                  </a:lnTo>
                  <a:lnTo>
                    <a:pt x="252" y="21"/>
                  </a:lnTo>
                  <a:lnTo>
                    <a:pt x="261" y="21"/>
                  </a:lnTo>
                  <a:lnTo>
                    <a:pt x="261" y="24"/>
                  </a:lnTo>
                  <a:lnTo>
                    <a:pt x="304" y="24"/>
                  </a:lnTo>
                  <a:lnTo>
                    <a:pt x="412" y="24"/>
                  </a:lnTo>
                  <a:lnTo>
                    <a:pt x="412" y="27"/>
                  </a:lnTo>
                  <a:lnTo>
                    <a:pt x="455" y="27"/>
                  </a:lnTo>
                  <a:lnTo>
                    <a:pt x="455" y="31"/>
                  </a:lnTo>
                  <a:lnTo>
                    <a:pt x="461" y="31"/>
                  </a:lnTo>
                  <a:lnTo>
                    <a:pt x="486" y="31"/>
                  </a:lnTo>
                  <a:lnTo>
                    <a:pt x="486" y="34"/>
                  </a:lnTo>
                  <a:lnTo>
                    <a:pt x="498" y="34"/>
                  </a:lnTo>
                  <a:lnTo>
                    <a:pt x="498" y="37"/>
                  </a:lnTo>
                  <a:lnTo>
                    <a:pt x="504" y="37"/>
                  </a:lnTo>
                  <a:lnTo>
                    <a:pt x="504" y="40"/>
                  </a:lnTo>
                  <a:lnTo>
                    <a:pt x="541" y="40"/>
                  </a:lnTo>
                  <a:lnTo>
                    <a:pt x="553" y="40"/>
                  </a:lnTo>
                  <a:lnTo>
                    <a:pt x="553" y="43"/>
                  </a:lnTo>
                  <a:lnTo>
                    <a:pt x="621" y="43"/>
                  </a:lnTo>
                  <a:lnTo>
                    <a:pt x="621" y="46"/>
                  </a:lnTo>
                  <a:lnTo>
                    <a:pt x="673" y="46"/>
                  </a:lnTo>
                  <a:lnTo>
                    <a:pt x="719" y="46"/>
                  </a:lnTo>
                  <a:lnTo>
                    <a:pt x="719" y="49"/>
                  </a:lnTo>
                  <a:lnTo>
                    <a:pt x="741" y="49"/>
                  </a:lnTo>
                  <a:lnTo>
                    <a:pt x="741" y="52"/>
                  </a:lnTo>
                  <a:lnTo>
                    <a:pt x="744" y="52"/>
                  </a:lnTo>
                  <a:lnTo>
                    <a:pt x="763" y="52"/>
                  </a:lnTo>
                  <a:lnTo>
                    <a:pt x="763" y="58"/>
                  </a:lnTo>
                  <a:lnTo>
                    <a:pt x="775" y="58"/>
                  </a:lnTo>
                  <a:lnTo>
                    <a:pt x="775" y="61"/>
                  </a:lnTo>
                  <a:lnTo>
                    <a:pt x="790" y="61"/>
                  </a:lnTo>
                  <a:lnTo>
                    <a:pt x="793" y="61"/>
                  </a:lnTo>
                  <a:lnTo>
                    <a:pt x="793" y="64"/>
                  </a:lnTo>
                  <a:lnTo>
                    <a:pt x="833" y="64"/>
                  </a:lnTo>
                  <a:lnTo>
                    <a:pt x="833" y="67"/>
                  </a:lnTo>
                  <a:lnTo>
                    <a:pt x="846" y="67"/>
                  </a:lnTo>
                  <a:lnTo>
                    <a:pt x="846" y="71"/>
                  </a:lnTo>
                  <a:lnTo>
                    <a:pt x="849" y="71"/>
                  </a:lnTo>
                  <a:lnTo>
                    <a:pt x="849" y="74"/>
                  </a:lnTo>
                  <a:lnTo>
                    <a:pt x="873" y="74"/>
                  </a:lnTo>
                  <a:lnTo>
                    <a:pt x="873" y="77"/>
                  </a:lnTo>
                  <a:lnTo>
                    <a:pt x="898" y="77"/>
                  </a:lnTo>
                  <a:lnTo>
                    <a:pt x="904" y="77"/>
                  </a:lnTo>
                  <a:lnTo>
                    <a:pt x="904" y="80"/>
                  </a:lnTo>
                  <a:lnTo>
                    <a:pt x="910" y="80"/>
                  </a:lnTo>
                  <a:lnTo>
                    <a:pt x="910" y="83"/>
                  </a:lnTo>
                  <a:lnTo>
                    <a:pt x="916" y="83"/>
                  </a:lnTo>
                  <a:lnTo>
                    <a:pt x="919" y="83"/>
                  </a:lnTo>
                  <a:lnTo>
                    <a:pt x="919" y="86"/>
                  </a:lnTo>
                  <a:lnTo>
                    <a:pt x="944" y="86"/>
                  </a:lnTo>
                  <a:lnTo>
                    <a:pt x="944" y="89"/>
                  </a:lnTo>
                  <a:lnTo>
                    <a:pt x="966" y="89"/>
                  </a:lnTo>
                  <a:lnTo>
                    <a:pt x="966" y="92"/>
                  </a:lnTo>
                  <a:lnTo>
                    <a:pt x="996" y="92"/>
                  </a:lnTo>
                  <a:lnTo>
                    <a:pt x="996" y="95"/>
                  </a:lnTo>
                  <a:lnTo>
                    <a:pt x="1006" y="95"/>
                  </a:lnTo>
                  <a:lnTo>
                    <a:pt x="1006" y="98"/>
                  </a:lnTo>
                  <a:lnTo>
                    <a:pt x="1015" y="98"/>
                  </a:lnTo>
                  <a:lnTo>
                    <a:pt x="1015" y="101"/>
                  </a:lnTo>
                  <a:lnTo>
                    <a:pt x="1033" y="101"/>
                  </a:lnTo>
                  <a:lnTo>
                    <a:pt x="1036" y="101"/>
                  </a:lnTo>
                  <a:lnTo>
                    <a:pt x="1036" y="104"/>
                  </a:lnTo>
                  <a:lnTo>
                    <a:pt x="1052" y="104"/>
                  </a:lnTo>
                  <a:lnTo>
                    <a:pt x="1052" y="107"/>
                  </a:lnTo>
                  <a:lnTo>
                    <a:pt x="1058" y="107"/>
                  </a:lnTo>
                  <a:lnTo>
                    <a:pt x="1076" y="107"/>
                  </a:lnTo>
                  <a:lnTo>
                    <a:pt x="1076" y="114"/>
                  </a:lnTo>
                  <a:lnTo>
                    <a:pt x="1116" y="114"/>
                  </a:lnTo>
                  <a:lnTo>
                    <a:pt x="1116" y="117"/>
                  </a:lnTo>
                  <a:lnTo>
                    <a:pt x="1172" y="117"/>
                  </a:lnTo>
                  <a:lnTo>
                    <a:pt x="1184" y="117"/>
                  </a:lnTo>
                  <a:lnTo>
                    <a:pt x="1184" y="120"/>
                  </a:lnTo>
                  <a:lnTo>
                    <a:pt x="1196" y="120"/>
                  </a:lnTo>
                  <a:lnTo>
                    <a:pt x="1196" y="123"/>
                  </a:lnTo>
                  <a:lnTo>
                    <a:pt x="1239" y="123"/>
                  </a:lnTo>
                  <a:lnTo>
                    <a:pt x="1239" y="126"/>
                  </a:lnTo>
                  <a:lnTo>
                    <a:pt x="1279" y="126"/>
                  </a:lnTo>
                  <a:lnTo>
                    <a:pt x="1341" y="126"/>
                  </a:lnTo>
                  <a:lnTo>
                    <a:pt x="1341" y="129"/>
                  </a:lnTo>
                  <a:lnTo>
                    <a:pt x="1378" y="129"/>
                  </a:lnTo>
                  <a:lnTo>
                    <a:pt x="1378" y="132"/>
                  </a:lnTo>
                  <a:lnTo>
                    <a:pt x="1488" y="132"/>
                  </a:lnTo>
                  <a:lnTo>
                    <a:pt x="1488" y="135"/>
                  </a:lnTo>
                  <a:lnTo>
                    <a:pt x="1593" y="135"/>
                  </a:lnTo>
                  <a:lnTo>
                    <a:pt x="1593" y="138"/>
                  </a:lnTo>
                  <a:lnTo>
                    <a:pt x="1612" y="138"/>
                  </a:lnTo>
                  <a:lnTo>
                    <a:pt x="1612" y="141"/>
                  </a:lnTo>
                  <a:lnTo>
                    <a:pt x="1679" y="141"/>
                  </a:lnTo>
                  <a:lnTo>
                    <a:pt x="1682" y="141"/>
                  </a:lnTo>
                  <a:lnTo>
                    <a:pt x="1682" y="144"/>
                  </a:lnTo>
                  <a:lnTo>
                    <a:pt x="1701" y="144"/>
                  </a:lnTo>
                  <a:lnTo>
                    <a:pt x="1701" y="147"/>
                  </a:lnTo>
                  <a:lnTo>
                    <a:pt x="1771" y="147"/>
                  </a:lnTo>
                  <a:lnTo>
                    <a:pt x="1771" y="150"/>
                  </a:lnTo>
                  <a:lnTo>
                    <a:pt x="1787" y="150"/>
                  </a:lnTo>
                  <a:lnTo>
                    <a:pt x="1787" y="153"/>
                  </a:lnTo>
                  <a:lnTo>
                    <a:pt x="1796" y="153"/>
                  </a:lnTo>
                  <a:lnTo>
                    <a:pt x="1796" y="157"/>
                  </a:lnTo>
                  <a:lnTo>
                    <a:pt x="1870" y="157"/>
                  </a:lnTo>
                  <a:lnTo>
                    <a:pt x="1870" y="160"/>
                  </a:lnTo>
                  <a:lnTo>
                    <a:pt x="1901" y="160"/>
                  </a:lnTo>
                  <a:lnTo>
                    <a:pt x="1901" y="163"/>
                  </a:lnTo>
                  <a:lnTo>
                    <a:pt x="1959" y="163"/>
                  </a:lnTo>
                  <a:lnTo>
                    <a:pt x="1959" y="166"/>
                  </a:lnTo>
                  <a:lnTo>
                    <a:pt x="1968" y="166"/>
                  </a:lnTo>
                  <a:lnTo>
                    <a:pt x="1968" y="169"/>
                  </a:lnTo>
                  <a:lnTo>
                    <a:pt x="1990" y="169"/>
                  </a:lnTo>
                  <a:lnTo>
                    <a:pt x="1990" y="172"/>
                  </a:lnTo>
                  <a:lnTo>
                    <a:pt x="2061" y="172"/>
                  </a:lnTo>
                  <a:lnTo>
                    <a:pt x="2076" y="172"/>
                  </a:lnTo>
                  <a:lnTo>
                    <a:pt x="2076" y="175"/>
                  </a:lnTo>
                  <a:lnTo>
                    <a:pt x="2196" y="175"/>
                  </a:lnTo>
                  <a:lnTo>
                    <a:pt x="2196" y="181"/>
                  </a:lnTo>
                  <a:lnTo>
                    <a:pt x="2227" y="181"/>
                  </a:lnTo>
                  <a:lnTo>
                    <a:pt x="2227" y="184"/>
                  </a:lnTo>
                  <a:lnTo>
                    <a:pt x="2242" y="184"/>
                  </a:lnTo>
                  <a:lnTo>
                    <a:pt x="2242" y="187"/>
                  </a:lnTo>
                  <a:lnTo>
                    <a:pt x="2285" y="187"/>
                  </a:lnTo>
                  <a:lnTo>
                    <a:pt x="2285" y="190"/>
                  </a:lnTo>
                  <a:lnTo>
                    <a:pt x="2294" y="190"/>
                  </a:lnTo>
                  <a:lnTo>
                    <a:pt x="2294" y="193"/>
                  </a:lnTo>
                  <a:lnTo>
                    <a:pt x="2353" y="193"/>
                  </a:lnTo>
                  <a:lnTo>
                    <a:pt x="2353" y="196"/>
                  </a:lnTo>
                  <a:lnTo>
                    <a:pt x="2405" y="196"/>
                  </a:lnTo>
                  <a:lnTo>
                    <a:pt x="2405" y="200"/>
                  </a:lnTo>
                  <a:lnTo>
                    <a:pt x="2461" y="200"/>
                  </a:lnTo>
                  <a:lnTo>
                    <a:pt x="2461" y="203"/>
                  </a:lnTo>
                  <a:lnTo>
                    <a:pt x="2537" y="203"/>
                  </a:lnTo>
                  <a:lnTo>
                    <a:pt x="2537" y="206"/>
                  </a:lnTo>
                  <a:lnTo>
                    <a:pt x="2660" y="206"/>
                  </a:lnTo>
                  <a:lnTo>
                    <a:pt x="2660" y="212"/>
                  </a:lnTo>
                  <a:lnTo>
                    <a:pt x="2697" y="212"/>
                  </a:lnTo>
                  <a:lnTo>
                    <a:pt x="2697" y="215"/>
                  </a:lnTo>
                  <a:lnTo>
                    <a:pt x="2710" y="215"/>
                  </a:lnTo>
                  <a:lnTo>
                    <a:pt x="2710" y="218"/>
                  </a:lnTo>
                  <a:lnTo>
                    <a:pt x="2867" y="218"/>
                  </a:lnTo>
                  <a:lnTo>
                    <a:pt x="2867" y="221"/>
                  </a:lnTo>
                  <a:lnTo>
                    <a:pt x="2947" y="221"/>
                  </a:lnTo>
                  <a:lnTo>
                    <a:pt x="2947" y="227"/>
                  </a:lnTo>
                  <a:lnTo>
                    <a:pt x="3020" y="227"/>
                  </a:lnTo>
                  <a:lnTo>
                    <a:pt x="3020" y="230"/>
                  </a:lnTo>
                  <a:lnTo>
                    <a:pt x="3094" y="230"/>
                  </a:lnTo>
                  <a:lnTo>
                    <a:pt x="3094" y="236"/>
                  </a:lnTo>
                  <a:lnTo>
                    <a:pt x="3230" y="236"/>
                  </a:lnTo>
                  <a:lnTo>
                    <a:pt x="3230" y="243"/>
                  </a:lnTo>
                  <a:lnTo>
                    <a:pt x="3316" y="243"/>
                  </a:lnTo>
                  <a:lnTo>
                    <a:pt x="3316" y="246"/>
                  </a:lnTo>
                  <a:lnTo>
                    <a:pt x="3436" y="246"/>
                  </a:lnTo>
                  <a:lnTo>
                    <a:pt x="3436" y="252"/>
                  </a:lnTo>
                  <a:lnTo>
                    <a:pt x="3540" y="252"/>
                  </a:lnTo>
                  <a:lnTo>
                    <a:pt x="3540" y="258"/>
                  </a:lnTo>
                  <a:lnTo>
                    <a:pt x="3626" y="258"/>
                  </a:lnTo>
                  <a:lnTo>
                    <a:pt x="3626" y="264"/>
                  </a:lnTo>
                  <a:lnTo>
                    <a:pt x="4045" y="264"/>
                  </a:lnTo>
                  <a:lnTo>
                    <a:pt x="4045" y="270"/>
                  </a:lnTo>
                  <a:lnTo>
                    <a:pt x="4054" y="270"/>
                  </a:lnTo>
                  <a:lnTo>
                    <a:pt x="4054" y="276"/>
                  </a:lnTo>
                  <a:lnTo>
                    <a:pt x="4115" y="276"/>
                  </a:lnTo>
                  <a:lnTo>
                    <a:pt x="4115" y="286"/>
                  </a:lnTo>
                  <a:lnTo>
                    <a:pt x="4300" y="286"/>
                  </a:lnTo>
                </a:path>
              </a:pathLst>
            </a:custGeom>
            <a:noFill/>
            <a:ln w="28575">
              <a:solidFill>
                <a:srgbClr val="F392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 name="Freeform 85">
              <a:extLst>
                <a:ext uri="{FF2B5EF4-FFF2-40B4-BE49-F238E27FC236}">
                  <a16:creationId xmlns:a16="http://schemas.microsoft.com/office/drawing/2014/main" id="{39CC52EE-8F2F-4593-8CE5-A447B51D36A4}"/>
                </a:ext>
              </a:extLst>
            </p:cNvPr>
            <p:cNvSpPr>
              <a:spLocks/>
            </p:cNvSpPr>
            <p:nvPr/>
          </p:nvSpPr>
          <p:spPr bwMode="auto">
            <a:xfrm>
              <a:off x="2643925" y="1224356"/>
              <a:ext cx="8117457" cy="848149"/>
            </a:xfrm>
            <a:custGeom>
              <a:avLst/>
              <a:gdLst>
                <a:gd name="T0" fmla="*/ 2147483646 w 4300"/>
                <a:gd name="T1" fmla="*/ 2147483646 h 442"/>
                <a:gd name="T2" fmla="*/ 2147483646 w 4300"/>
                <a:gd name="T3" fmla="*/ 2147483646 h 442"/>
                <a:gd name="T4" fmla="*/ 2147483646 w 4300"/>
                <a:gd name="T5" fmla="*/ 2147483646 h 442"/>
                <a:gd name="T6" fmla="*/ 2147483646 w 4300"/>
                <a:gd name="T7" fmla="*/ 2147483646 h 442"/>
                <a:gd name="T8" fmla="*/ 2147483646 w 4300"/>
                <a:gd name="T9" fmla="*/ 2147483646 h 442"/>
                <a:gd name="T10" fmla="*/ 2147483646 w 4300"/>
                <a:gd name="T11" fmla="*/ 2147483646 h 442"/>
                <a:gd name="T12" fmla="*/ 2147483646 w 4300"/>
                <a:gd name="T13" fmla="*/ 2147483646 h 442"/>
                <a:gd name="T14" fmla="*/ 2147483646 w 4300"/>
                <a:gd name="T15" fmla="*/ 2147483646 h 442"/>
                <a:gd name="T16" fmla="*/ 2147483646 w 4300"/>
                <a:gd name="T17" fmla="*/ 2147483646 h 442"/>
                <a:gd name="T18" fmla="*/ 2147483646 w 4300"/>
                <a:gd name="T19" fmla="*/ 2147483646 h 442"/>
                <a:gd name="T20" fmla="*/ 2147483646 w 4300"/>
                <a:gd name="T21" fmla="*/ 2147483646 h 442"/>
                <a:gd name="T22" fmla="*/ 2147483646 w 4300"/>
                <a:gd name="T23" fmla="*/ 2147483646 h 442"/>
                <a:gd name="T24" fmla="*/ 2147483646 w 4300"/>
                <a:gd name="T25" fmla="*/ 2147483646 h 442"/>
                <a:gd name="T26" fmla="*/ 2147483646 w 4300"/>
                <a:gd name="T27" fmla="*/ 2147483646 h 442"/>
                <a:gd name="T28" fmla="*/ 2147483646 w 4300"/>
                <a:gd name="T29" fmla="*/ 2147483646 h 442"/>
                <a:gd name="T30" fmla="*/ 2147483646 w 4300"/>
                <a:gd name="T31" fmla="*/ 2147483646 h 442"/>
                <a:gd name="T32" fmla="*/ 2147483646 w 4300"/>
                <a:gd name="T33" fmla="*/ 2147483646 h 442"/>
                <a:gd name="T34" fmla="*/ 2147483646 w 4300"/>
                <a:gd name="T35" fmla="*/ 2147483646 h 442"/>
                <a:gd name="T36" fmla="*/ 2147483646 w 4300"/>
                <a:gd name="T37" fmla="*/ 2147483646 h 442"/>
                <a:gd name="T38" fmla="*/ 2147483646 w 4300"/>
                <a:gd name="T39" fmla="*/ 2147483646 h 442"/>
                <a:gd name="T40" fmla="*/ 2147483646 w 4300"/>
                <a:gd name="T41" fmla="*/ 2147483646 h 442"/>
                <a:gd name="T42" fmla="*/ 2147483646 w 4300"/>
                <a:gd name="T43" fmla="*/ 2147483646 h 442"/>
                <a:gd name="T44" fmla="*/ 2147483646 w 4300"/>
                <a:gd name="T45" fmla="*/ 2147483646 h 442"/>
                <a:gd name="T46" fmla="*/ 2147483646 w 4300"/>
                <a:gd name="T47" fmla="*/ 2147483646 h 442"/>
                <a:gd name="T48" fmla="*/ 2147483646 w 4300"/>
                <a:gd name="T49" fmla="*/ 2147483646 h 442"/>
                <a:gd name="T50" fmla="*/ 2147483646 w 4300"/>
                <a:gd name="T51" fmla="*/ 2147483646 h 442"/>
                <a:gd name="T52" fmla="*/ 2147483646 w 4300"/>
                <a:gd name="T53" fmla="*/ 2147483646 h 442"/>
                <a:gd name="T54" fmla="*/ 2147483646 w 4300"/>
                <a:gd name="T55" fmla="*/ 2147483646 h 442"/>
                <a:gd name="T56" fmla="*/ 2147483646 w 4300"/>
                <a:gd name="T57" fmla="*/ 2147483646 h 442"/>
                <a:gd name="T58" fmla="*/ 2147483646 w 4300"/>
                <a:gd name="T59" fmla="*/ 2147483646 h 442"/>
                <a:gd name="T60" fmla="*/ 2147483646 w 4300"/>
                <a:gd name="T61" fmla="*/ 2147483646 h 442"/>
                <a:gd name="T62" fmla="*/ 2147483646 w 4300"/>
                <a:gd name="T63" fmla="*/ 2147483646 h 442"/>
                <a:gd name="T64" fmla="*/ 2147483646 w 4300"/>
                <a:gd name="T65" fmla="*/ 2147483646 h 442"/>
                <a:gd name="T66" fmla="*/ 2147483646 w 4300"/>
                <a:gd name="T67" fmla="*/ 2147483646 h 442"/>
                <a:gd name="T68" fmla="*/ 2147483646 w 4300"/>
                <a:gd name="T69" fmla="*/ 2147483646 h 442"/>
                <a:gd name="T70" fmla="*/ 2147483646 w 4300"/>
                <a:gd name="T71" fmla="*/ 2147483646 h 442"/>
                <a:gd name="T72" fmla="*/ 2147483646 w 4300"/>
                <a:gd name="T73" fmla="*/ 2147483646 h 442"/>
                <a:gd name="T74" fmla="*/ 2147483646 w 4300"/>
                <a:gd name="T75" fmla="*/ 2147483646 h 442"/>
                <a:gd name="T76" fmla="*/ 2147483646 w 4300"/>
                <a:gd name="T77" fmla="*/ 2147483646 h 442"/>
                <a:gd name="T78" fmla="*/ 2147483646 w 4300"/>
                <a:gd name="T79" fmla="*/ 2147483646 h 442"/>
                <a:gd name="T80" fmla="*/ 2147483646 w 4300"/>
                <a:gd name="T81" fmla="*/ 2147483646 h 442"/>
                <a:gd name="T82" fmla="*/ 2147483646 w 4300"/>
                <a:gd name="T83" fmla="*/ 2147483646 h 442"/>
                <a:gd name="T84" fmla="*/ 2147483646 w 4300"/>
                <a:gd name="T85" fmla="*/ 2147483646 h 442"/>
                <a:gd name="T86" fmla="*/ 2147483646 w 4300"/>
                <a:gd name="T87" fmla="*/ 2147483646 h 442"/>
                <a:gd name="T88" fmla="*/ 2147483646 w 4300"/>
                <a:gd name="T89" fmla="*/ 2147483646 h 442"/>
                <a:gd name="T90" fmla="*/ 2147483646 w 4300"/>
                <a:gd name="T91" fmla="*/ 2147483646 h 442"/>
                <a:gd name="T92" fmla="*/ 2147483646 w 4300"/>
                <a:gd name="T93" fmla="*/ 2147483646 h 442"/>
                <a:gd name="T94" fmla="*/ 2147483646 w 4300"/>
                <a:gd name="T95" fmla="*/ 2147483646 h 442"/>
                <a:gd name="T96" fmla="*/ 2147483646 w 4300"/>
                <a:gd name="T97" fmla="*/ 2147483646 h 442"/>
                <a:gd name="T98" fmla="*/ 2147483646 w 4300"/>
                <a:gd name="T99" fmla="*/ 2147483646 h 442"/>
                <a:gd name="T100" fmla="*/ 2147483646 w 4300"/>
                <a:gd name="T101" fmla="*/ 2147483646 h 442"/>
                <a:gd name="T102" fmla="*/ 2147483646 w 4300"/>
                <a:gd name="T103" fmla="*/ 2147483646 h 442"/>
                <a:gd name="T104" fmla="*/ 2147483646 w 4300"/>
                <a:gd name="T105" fmla="*/ 2147483646 h 442"/>
                <a:gd name="T106" fmla="*/ 2147483646 w 4300"/>
                <a:gd name="T107" fmla="*/ 2147483646 h 442"/>
                <a:gd name="T108" fmla="*/ 2147483646 w 4300"/>
                <a:gd name="T109" fmla="*/ 2147483646 h 442"/>
                <a:gd name="T110" fmla="*/ 2147483646 w 4300"/>
                <a:gd name="T111" fmla="*/ 2147483646 h 442"/>
                <a:gd name="T112" fmla="*/ 2147483646 w 4300"/>
                <a:gd name="T113" fmla="*/ 2147483646 h 442"/>
                <a:gd name="T114" fmla="*/ 2147483646 w 4300"/>
                <a:gd name="T115" fmla="*/ 2147483646 h 4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300" h="442">
                  <a:moveTo>
                    <a:pt x="0" y="0"/>
                  </a:moveTo>
                  <a:lnTo>
                    <a:pt x="3" y="0"/>
                  </a:lnTo>
                  <a:lnTo>
                    <a:pt x="3" y="3"/>
                  </a:lnTo>
                  <a:lnTo>
                    <a:pt x="6" y="3"/>
                  </a:lnTo>
                  <a:lnTo>
                    <a:pt x="6" y="6"/>
                  </a:lnTo>
                  <a:lnTo>
                    <a:pt x="24" y="6"/>
                  </a:lnTo>
                  <a:lnTo>
                    <a:pt x="27" y="6"/>
                  </a:lnTo>
                  <a:lnTo>
                    <a:pt x="27" y="9"/>
                  </a:lnTo>
                  <a:lnTo>
                    <a:pt x="40" y="9"/>
                  </a:lnTo>
                  <a:lnTo>
                    <a:pt x="40" y="12"/>
                  </a:lnTo>
                  <a:lnTo>
                    <a:pt x="46" y="12"/>
                  </a:lnTo>
                  <a:lnTo>
                    <a:pt x="73" y="12"/>
                  </a:lnTo>
                  <a:lnTo>
                    <a:pt x="73" y="15"/>
                  </a:lnTo>
                  <a:lnTo>
                    <a:pt x="89" y="15"/>
                  </a:lnTo>
                  <a:lnTo>
                    <a:pt x="89" y="18"/>
                  </a:lnTo>
                  <a:lnTo>
                    <a:pt x="95" y="18"/>
                  </a:lnTo>
                  <a:lnTo>
                    <a:pt x="95" y="21"/>
                  </a:lnTo>
                  <a:lnTo>
                    <a:pt x="101" y="21"/>
                  </a:lnTo>
                  <a:lnTo>
                    <a:pt x="101" y="24"/>
                  </a:lnTo>
                  <a:lnTo>
                    <a:pt x="104" y="24"/>
                  </a:lnTo>
                  <a:lnTo>
                    <a:pt x="104" y="27"/>
                  </a:lnTo>
                  <a:lnTo>
                    <a:pt x="110" y="27"/>
                  </a:lnTo>
                  <a:lnTo>
                    <a:pt x="110" y="31"/>
                  </a:lnTo>
                  <a:lnTo>
                    <a:pt x="138" y="31"/>
                  </a:lnTo>
                  <a:lnTo>
                    <a:pt x="141" y="31"/>
                  </a:lnTo>
                  <a:lnTo>
                    <a:pt x="141" y="34"/>
                  </a:lnTo>
                  <a:lnTo>
                    <a:pt x="160" y="34"/>
                  </a:lnTo>
                  <a:lnTo>
                    <a:pt x="160" y="37"/>
                  </a:lnTo>
                  <a:lnTo>
                    <a:pt x="166" y="37"/>
                  </a:lnTo>
                  <a:lnTo>
                    <a:pt x="175" y="37"/>
                  </a:lnTo>
                  <a:lnTo>
                    <a:pt x="175" y="40"/>
                  </a:lnTo>
                  <a:lnTo>
                    <a:pt x="187" y="40"/>
                  </a:lnTo>
                  <a:lnTo>
                    <a:pt x="187" y="43"/>
                  </a:lnTo>
                  <a:lnTo>
                    <a:pt x="190" y="43"/>
                  </a:lnTo>
                  <a:lnTo>
                    <a:pt x="203" y="43"/>
                  </a:lnTo>
                  <a:lnTo>
                    <a:pt x="203" y="46"/>
                  </a:lnTo>
                  <a:lnTo>
                    <a:pt x="218" y="46"/>
                  </a:lnTo>
                  <a:lnTo>
                    <a:pt x="218" y="49"/>
                  </a:lnTo>
                  <a:lnTo>
                    <a:pt x="227" y="49"/>
                  </a:lnTo>
                  <a:lnTo>
                    <a:pt x="240" y="49"/>
                  </a:lnTo>
                  <a:lnTo>
                    <a:pt x="240" y="52"/>
                  </a:lnTo>
                  <a:lnTo>
                    <a:pt x="246" y="52"/>
                  </a:lnTo>
                  <a:lnTo>
                    <a:pt x="246" y="55"/>
                  </a:lnTo>
                  <a:lnTo>
                    <a:pt x="255" y="55"/>
                  </a:lnTo>
                  <a:lnTo>
                    <a:pt x="255" y="61"/>
                  </a:lnTo>
                  <a:lnTo>
                    <a:pt x="280" y="61"/>
                  </a:lnTo>
                  <a:lnTo>
                    <a:pt x="283" y="61"/>
                  </a:lnTo>
                  <a:lnTo>
                    <a:pt x="283" y="67"/>
                  </a:lnTo>
                  <a:lnTo>
                    <a:pt x="286" y="67"/>
                  </a:lnTo>
                  <a:lnTo>
                    <a:pt x="286" y="71"/>
                  </a:lnTo>
                  <a:lnTo>
                    <a:pt x="307" y="71"/>
                  </a:lnTo>
                  <a:lnTo>
                    <a:pt x="307" y="74"/>
                  </a:lnTo>
                  <a:lnTo>
                    <a:pt x="310" y="74"/>
                  </a:lnTo>
                  <a:lnTo>
                    <a:pt x="320" y="74"/>
                  </a:lnTo>
                  <a:lnTo>
                    <a:pt x="320" y="77"/>
                  </a:lnTo>
                  <a:lnTo>
                    <a:pt x="338" y="77"/>
                  </a:lnTo>
                  <a:lnTo>
                    <a:pt x="338" y="80"/>
                  </a:lnTo>
                  <a:lnTo>
                    <a:pt x="347" y="80"/>
                  </a:lnTo>
                  <a:lnTo>
                    <a:pt x="350" y="80"/>
                  </a:lnTo>
                  <a:lnTo>
                    <a:pt x="350" y="83"/>
                  </a:lnTo>
                  <a:lnTo>
                    <a:pt x="369" y="83"/>
                  </a:lnTo>
                  <a:lnTo>
                    <a:pt x="369" y="86"/>
                  </a:lnTo>
                  <a:lnTo>
                    <a:pt x="378" y="86"/>
                  </a:lnTo>
                  <a:lnTo>
                    <a:pt x="378" y="89"/>
                  </a:lnTo>
                  <a:lnTo>
                    <a:pt x="381" y="89"/>
                  </a:lnTo>
                  <a:lnTo>
                    <a:pt x="381" y="92"/>
                  </a:lnTo>
                  <a:lnTo>
                    <a:pt x="396" y="92"/>
                  </a:lnTo>
                  <a:lnTo>
                    <a:pt x="396" y="95"/>
                  </a:lnTo>
                  <a:lnTo>
                    <a:pt x="400" y="95"/>
                  </a:lnTo>
                  <a:lnTo>
                    <a:pt x="400" y="98"/>
                  </a:lnTo>
                  <a:lnTo>
                    <a:pt x="409" y="98"/>
                  </a:lnTo>
                  <a:lnTo>
                    <a:pt x="433" y="98"/>
                  </a:lnTo>
                  <a:lnTo>
                    <a:pt x="433" y="101"/>
                  </a:lnTo>
                  <a:lnTo>
                    <a:pt x="443" y="101"/>
                  </a:lnTo>
                  <a:lnTo>
                    <a:pt x="443" y="104"/>
                  </a:lnTo>
                  <a:lnTo>
                    <a:pt x="486" y="104"/>
                  </a:lnTo>
                  <a:lnTo>
                    <a:pt x="486" y="110"/>
                  </a:lnTo>
                  <a:lnTo>
                    <a:pt x="489" y="110"/>
                  </a:lnTo>
                  <a:lnTo>
                    <a:pt x="498" y="110"/>
                  </a:lnTo>
                  <a:lnTo>
                    <a:pt x="498" y="114"/>
                  </a:lnTo>
                  <a:lnTo>
                    <a:pt x="501" y="114"/>
                  </a:lnTo>
                  <a:lnTo>
                    <a:pt x="501" y="117"/>
                  </a:lnTo>
                  <a:lnTo>
                    <a:pt x="510" y="117"/>
                  </a:lnTo>
                  <a:lnTo>
                    <a:pt x="510" y="120"/>
                  </a:lnTo>
                  <a:lnTo>
                    <a:pt x="513" y="120"/>
                  </a:lnTo>
                  <a:lnTo>
                    <a:pt x="513" y="123"/>
                  </a:lnTo>
                  <a:lnTo>
                    <a:pt x="538" y="123"/>
                  </a:lnTo>
                  <a:lnTo>
                    <a:pt x="541" y="123"/>
                  </a:lnTo>
                  <a:lnTo>
                    <a:pt x="541" y="126"/>
                  </a:lnTo>
                  <a:lnTo>
                    <a:pt x="550" y="126"/>
                  </a:lnTo>
                  <a:lnTo>
                    <a:pt x="550" y="129"/>
                  </a:lnTo>
                  <a:lnTo>
                    <a:pt x="559" y="129"/>
                  </a:lnTo>
                  <a:lnTo>
                    <a:pt x="563" y="129"/>
                  </a:lnTo>
                  <a:lnTo>
                    <a:pt x="563" y="132"/>
                  </a:lnTo>
                  <a:lnTo>
                    <a:pt x="575" y="132"/>
                  </a:lnTo>
                  <a:lnTo>
                    <a:pt x="575" y="135"/>
                  </a:lnTo>
                  <a:lnTo>
                    <a:pt x="581" y="135"/>
                  </a:lnTo>
                  <a:lnTo>
                    <a:pt x="599" y="135"/>
                  </a:lnTo>
                  <a:lnTo>
                    <a:pt x="599" y="141"/>
                  </a:lnTo>
                  <a:lnTo>
                    <a:pt x="615" y="141"/>
                  </a:lnTo>
                  <a:lnTo>
                    <a:pt x="658" y="141"/>
                  </a:lnTo>
                  <a:lnTo>
                    <a:pt x="658" y="144"/>
                  </a:lnTo>
                  <a:lnTo>
                    <a:pt x="689" y="144"/>
                  </a:lnTo>
                  <a:lnTo>
                    <a:pt x="689" y="147"/>
                  </a:lnTo>
                  <a:lnTo>
                    <a:pt x="692" y="147"/>
                  </a:lnTo>
                  <a:lnTo>
                    <a:pt x="716" y="147"/>
                  </a:lnTo>
                  <a:lnTo>
                    <a:pt x="716" y="150"/>
                  </a:lnTo>
                  <a:lnTo>
                    <a:pt x="738" y="150"/>
                  </a:lnTo>
                  <a:lnTo>
                    <a:pt x="738" y="153"/>
                  </a:lnTo>
                  <a:lnTo>
                    <a:pt x="744" y="153"/>
                  </a:lnTo>
                  <a:lnTo>
                    <a:pt x="750" y="153"/>
                  </a:lnTo>
                  <a:lnTo>
                    <a:pt x="750" y="157"/>
                  </a:lnTo>
                  <a:lnTo>
                    <a:pt x="769" y="157"/>
                  </a:lnTo>
                  <a:lnTo>
                    <a:pt x="769" y="160"/>
                  </a:lnTo>
                  <a:lnTo>
                    <a:pt x="787" y="160"/>
                  </a:lnTo>
                  <a:lnTo>
                    <a:pt x="787" y="163"/>
                  </a:lnTo>
                  <a:lnTo>
                    <a:pt x="796" y="163"/>
                  </a:lnTo>
                  <a:lnTo>
                    <a:pt x="812" y="163"/>
                  </a:lnTo>
                  <a:lnTo>
                    <a:pt x="812" y="166"/>
                  </a:lnTo>
                  <a:lnTo>
                    <a:pt x="842" y="166"/>
                  </a:lnTo>
                  <a:lnTo>
                    <a:pt x="842" y="169"/>
                  </a:lnTo>
                  <a:lnTo>
                    <a:pt x="852" y="169"/>
                  </a:lnTo>
                  <a:lnTo>
                    <a:pt x="892" y="169"/>
                  </a:lnTo>
                  <a:lnTo>
                    <a:pt x="892" y="172"/>
                  </a:lnTo>
                  <a:lnTo>
                    <a:pt x="898" y="172"/>
                  </a:lnTo>
                  <a:lnTo>
                    <a:pt x="898" y="175"/>
                  </a:lnTo>
                  <a:lnTo>
                    <a:pt x="904" y="175"/>
                  </a:lnTo>
                  <a:lnTo>
                    <a:pt x="941" y="175"/>
                  </a:lnTo>
                  <a:lnTo>
                    <a:pt x="941" y="178"/>
                  </a:lnTo>
                  <a:lnTo>
                    <a:pt x="993" y="178"/>
                  </a:lnTo>
                  <a:lnTo>
                    <a:pt x="993" y="181"/>
                  </a:lnTo>
                  <a:lnTo>
                    <a:pt x="1055" y="181"/>
                  </a:lnTo>
                  <a:lnTo>
                    <a:pt x="1061" y="181"/>
                  </a:lnTo>
                  <a:lnTo>
                    <a:pt x="1061" y="184"/>
                  </a:lnTo>
                  <a:lnTo>
                    <a:pt x="1076" y="184"/>
                  </a:lnTo>
                  <a:lnTo>
                    <a:pt x="1076" y="187"/>
                  </a:lnTo>
                  <a:lnTo>
                    <a:pt x="1095" y="187"/>
                  </a:lnTo>
                  <a:lnTo>
                    <a:pt x="1095" y="190"/>
                  </a:lnTo>
                  <a:lnTo>
                    <a:pt x="1107" y="190"/>
                  </a:lnTo>
                  <a:lnTo>
                    <a:pt x="1110" y="190"/>
                  </a:lnTo>
                  <a:lnTo>
                    <a:pt x="1110" y="193"/>
                  </a:lnTo>
                  <a:lnTo>
                    <a:pt x="1132" y="193"/>
                  </a:lnTo>
                  <a:lnTo>
                    <a:pt x="1132" y="196"/>
                  </a:lnTo>
                  <a:lnTo>
                    <a:pt x="1150" y="196"/>
                  </a:lnTo>
                  <a:lnTo>
                    <a:pt x="1150" y="200"/>
                  </a:lnTo>
                  <a:lnTo>
                    <a:pt x="1159" y="200"/>
                  </a:lnTo>
                  <a:lnTo>
                    <a:pt x="1159" y="203"/>
                  </a:lnTo>
                  <a:lnTo>
                    <a:pt x="1169" y="203"/>
                  </a:lnTo>
                  <a:lnTo>
                    <a:pt x="1169" y="206"/>
                  </a:lnTo>
                  <a:lnTo>
                    <a:pt x="1196" y="206"/>
                  </a:lnTo>
                  <a:lnTo>
                    <a:pt x="1196" y="212"/>
                  </a:lnTo>
                  <a:lnTo>
                    <a:pt x="1199" y="212"/>
                  </a:lnTo>
                  <a:lnTo>
                    <a:pt x="1199" y="215"/>
                  </a:lnTo>
                  <a:lnTo>
                    <a:pt x="1209" y="215"/>
                  </a:lnTo>
                  <a:lnTo>
                    <a:pt x="1209" y="218"/>
                  </a:lnTo>
                  <a:lnTo>
                    <a:pt x="1212" y="218"/>
                  </a:lnTo>
                  <a:lnTo>
                    <a:pt x="1215" y="218"/>
                  </a:lnTo>
                  <a:lnTo>
                    <a:pt x="1215" y="221"/>
                  </a:lnTo>
                  <a:lnTo>
                    <a:pt x="1218" y="221"/>
                  </a:lnTo>
                  <a:lnTo>
                    <a:pt x="1218" y="227"/>
                  </a:lnTo>
                  <a:lnTo>
                    <a:pt x="1252" y="227"/>
                  </a:lnTo>
                  <a:lnTo>
                    <a:pt x="1258" y="227"/>
                  </a:lnTo>
                  <a:lnTo>
                    <a:pt x="1258" y="230"/>
                  </a:lnTo>
                  <a:lnTo>
                    <a:pt x="1273" y="230"/>
                  </a:lnTo>
                  <a:lnTo>
                    <a:pt x="1273" y="233"/>
                  </a:lnTo>
                  <a:lnTo>
                    <a:pt x="1310" y="233"/>
                  </a:lnTo>
                  <a:lnTo>
                    <a:pt x="1310" y="236"/>
                  </a:lnTo>
                  <a:lnTo>
                    <a:pt x="1338" y="236"/>
                  </a:lnTo>
                  <a:lnTo>
                    <a:pt x="1344" y="236"/>
                  </a:lnTo>
                  <a:lnTo>
                    <a:pt x="1344" y="240"/>
                  </a:lnTo>
                  <a:lnTo>
                    <a:pt x="1485" y="240"/>
                  </a:lnTo>
                  <a:lnTo>
                    <a:pt x="1485" y="243"/>
                  </a:lnTo>
                  <a:lnTo>
                    <a:pt x="1492" y="243"/>
                  </a:lnTo>
                  <a:lnTo>
                    <a:pt x="1492" y="246"/>
                  </a:lnTo>
                  <a:lnTo>
                    <a:pt x="1498" y="246"/>
                  </a:lnTo>
                  <a:lnTo>
                    <a:pt x="1504" y="246"/>
                  </a:lnTo>
                  <a:lnTo>
                    <a:pt x="1504" y="249"/>
                  </a:lnTo>
                  <a:lnTo>
                    <a:pt x="1507" y="249"/>
                  </a:lnTo>
                  <a:lnTo>
                    <a:pt x="1507" y="252"/>
                  </a:lnTo>
                  <a:lnTo>
                    <a:pt x="1516" y="252"/>
                  </a:lnTo>
                  <a:lnTo>
                    <a:pt x="1516" y="255"/>
                  </a:lnTo>
                  <a:lnTo>
                    <a:pt x="1556" y="255"/>
                  </a:lnTo>
                  <a:lnTo>
                    <a:pt x="1581" y="255"/>
                  </a:lnTo>
                  <a:lnTo>
                    <a:pt x="1581" y="258"/>
                  </a:lnTo>
                  <a:lnTo>
                    <a:pt x="1608" y="258"/>
                  </a:lnTo>
                  <a:lnTo>
                    <a:pt x="1608" y="261"/>
                  </a:lnTo>
                  <a:lnTo>
                    <a:pt x="1633" y="261"/>
                  </a:lnTo>
                  <a:lnTo>
                    <a:pt x="1633" y="264"/>
                  </a:lnTo>
                  <a:lnTo>
                    <a:pt x="1651" y="264"/>
                  </a:lnTo>
                  <a:lnTo>
                    <a:pt x="1651" y="270"/>
                  </a:lnTo>
                  <a:lnTo>
                    <a:pt x="1664" y="270"/>
                  </a:lnTo>
                  <a:lnTo>
                    <a:pt x="1701" y="270"/>
                  </a:lnTo>
                  <a:lnTo>
                    <a:pt x="1701" y="273"/>
                  </a:lnTo>
                  <a:lnTo>
                    <a:pt x="1716" y="273"/>
                  </a:lnTo>
                  <a:lnTo>
                    <a:pt x="1716" y="276"/>
                  </a:lnTo>
                  <a:lnTo>
                    <a:pt x="1719" y="276"/>
                  </a:lnTo>
                  <a:lnTo>
                    <a:pt x="1719" y="279"/>
                  </a:lnTo>
                  <a:lnTo>
                    <a:pt x="1771" y="279"/>
                  </a:lnTo>
                  <a:lnTo>
                    <a:pt x="1771" y="283"/>
                  </a:lnTo>
                  <a:lnTo>
                    <a:pt x="1821" y="283"/>
                  </a:lnTo>
                  <a:lnTo>
                    <a:pt x="1821" y="286"/>
                  </a:lnTo>
                  <a:lnTo>
                    <a:pt x="1842" y="286"/>
                  </a:lnTo>
                  <a:lnTo>
                    <a:pt x="1855" y="286"/>
                  </a:lnTo>
                  <a:lnTo>
                    <a:pt x="1855" y="289"/>
                  </a:lnTo>
                  <a:lnTo>
                    <a:pt x="1861" y="289"/>
                  </a:lnTo>
                  <a:lnTo>
                    <a:pt x="1861" y="292"/>
                  </a:lnTo>
                  <a:lnTo>
                    <a:pt x="1904" y="292"/>
                  </a:lnTo>
                  <a:lnTo>
                    <a:pt x="1904" y="295"/>
                  </a:lnTo>
                  <a:lnTo>
                    <a:pt x="1931" y="295"/>
                  </a:lnTo>
                  <a:lnTo>
                    <a:pt x="1931" y="298"/>
                  </a:lnTo>
                  <a:lnTo>
                    <a:pt x="1953" y="298"/>
                  </a:lnTo>
                  <a:lnTo>
                    <a:pt x="1953" y="301"/>
                  </a:lnTo>
                  <a:lnTo>
                    <a:pt x="1968" y="301"/>
                  </a:lnTo>
                  <a:lnTo>
                    <a:pt x="1968" y="304"/>
                  </a:lnTo>
                  <a:lnTo>
                    <a:pt x="1996" y="304"/>
                  </a:lnTo>
                  <a:lnTo>
                    <a:pt x="1996" y="307"/>
                  </a:lnTo>
                  <a:lnTo>
                    <a:pt x="2008" y="307"/>
                  </a:lnTo>
                  <a:lnTo>
                    <a:pt x="2008" y="310"/>
                  </a:lnTo>
                  <a:lnTo>
                    <a:pt x="2058" y="310"/>
                  </a:lnTo>
                  <a:lnTo>
                    <a:pt x="2058" y="313"/>
                  </a:lnTo>
                  <a:lnTo>
                    <a:pt x="2070" y="313"/>
                  </a:lnTo>
                  <a:lnTo>
                    <a:pt x="2070" y="316"/>
                  </a:lnTo>
                  <a:lnTo>
                    <a:pt x="2094" y="316"/>
                  </a:lnTo>
                  <a:lnTo>
                    <a:pt x="2094" y="319"/>
                  </a:lnTo>
                  <a:lnTo>
                    <a:pt x="2110" y="319"/>
                  </a:lnTo>
                  <a:lnTo>
                    <a:pt x="2122" y="319"/>
                  </a:lnTo>
                  <a:lnTo>
                    <a:pt x="2122" y="322"/>
                  </a:lnTo>
                  <a:lnTo>
                    <a:pt x="2184" y="322"/>
                  </a:lnTo>
                  <a:lnTo>
                    <a:pt x="2184" y="326"/>
                  </a:lnTo>
                  <a:lnTo>
                    <a:pt x="2273" y="326"/>
                  </a:lnTo>
                  <a:lnTo>
                    <a:pt x="2273" y="329"/>
                  </a:lnTo>
                  <a:lnTo>
                    <a:pt x="2279" y="329"/>
                  </a:lnTo>
                  <a:lnTo>
                    <a:pt x="2279" y="332"/>
                  </a:lnTo>
                  <a:lnTo>
                    <a:pt x="2341" y="332"/>
                  </a:lnTo>
                  <a:lnTo>
                    <a:pt x="2341" y="335"/>
                  </a:lnTo>
                  <a:lnTo>
                    <a:pt x="2393" y="335"/>
                  </a:lnTo>
                  <a:lnTo>
                    <a:pt x="2393" y="341"/>
                  </a:lnTo>
                  <a:lnTo>
                    <a:pt x="2417" y="341"/>
                  </a:lnTo>
                  <a:lnTo>
                    <a:pt x="2417" y="344"/>
                  </a:lnTo>
                  <a:lnTo>
                    <a:pt x="2439" y="344"/>
                  </a:lnTo>
                  <a:lnTo>
                    <a:pt x="2439" y="347"/>
                  </a:lnTo>
                  <a:lnTo>
                    <a:pt x="2470" y="347"/>
                  </a:lnTo>
                  <a:lnTo>
                    <a:pt x="2470" y="350"/>
                  </a:lnTo>
                  <a:lnTo>
                    <a:pt x="2507" y="350"/>
                  </a:lnTo>
                  <a:lnTo>
                    <a:pt x="2507" y="353"/>
                  </a:lnTo>
                  <a:lnTo>
                    <a:pt x="2556" y="353"/>
                  </a:lnTo>
                  <a:lnTo>
                    <a:pt x="2556" y="356"/>
                  </a:lnTo>
                  <a:lnTo>
                    <a:pt x="2750" y="356"/>
                  </a:lnTo>
                  <a:lnTo>
                    <a:pt x="2750" y="359"/>
                  </a:lnTo>
                  <a:lnTo>
                    <a:pt x="2879" y="359"/>
                  </a:lnTo>
                  <a:lnTo>
                    <a:pt x="2879" y="365"/>
                  </a:lnTo>
                  <a:lnTo>
                    <a:pt x="2999" y="365"/>
                  </a:lnTo>
                  <a:lnTo>
                    <a:pt x="2999" y="369"/>
                  </a:lnTo>
                  <a:lnTo>
                    <a:pt x="3008" y="369"/>
                  </a:lnTo>
                  <a:lnTo>
                    <a:pt x="3008" y="372"/>
                  </a:lnTo>
                  <a:lnTo>
                    <a:pt x="3014" y="372"/>
                  </a:lnTo>
                  <a:lnTo>
                    <a:pt x="3014" y="378"/>
                  </a:lnTo>
                  <a:lnTo>
                    <a:pt x="3039" y="378"/>
                  </a:lnTo>
                  <a:lnTo>
                    <a:pt x="3039" y="381"/>
                  </a:lnTo>
                  <a:lnTo>
                    <a:pt x="3180" y="381"/>
                  </a:lnTo>
                  <a:lnTo>
                    <a:pt x="3180" y="390"/>
                  </a:lnTo>
                  <a:lnTo>
                    <a:pt x="3266" y="390"/>
                  </a:lnTo>
                  <a:lnTo>
                    <a:pt x="3266" y="396"/>
                  </a:lnTo>
                  <a:lnTo>
                    <a:pt x="3377" y="396"/>
                  </a:lnTo>
                  <a:lnTo>
                    <a:pt x="3377" y="399"/>
                  </a:lnTo>
                  <a:lnTo>
                    <a:pt x="3405" y="399"/>
                  </a:lnTo>
                  <a:lnTo>
                    <a:pt x="3405" y="405"/>
                  </a:lnTo>
                  <a:lnTo>
                    <a:pt x="3519" y="405"/>
                  </a:lnTo>
                  <a:lnTo>
                    <a:pt x="3519" y="412"/>
                  </a:lnTo>
                  <a:lnTo>
                    <a:pt x="3525" y="412"/>
                  </a:lnTo>
                  <a:lnTo>
                    <a:pt x="3525" y="415"/>
                  </a:lnTo>
                  <a:lnTo>
                    <a:pt x="3719" y="415"/>
                  </a:lnTo>
                  <a:lnTo>
                    <a:pt x="3719" y="421"/>
                  </a:lnTo>
                  <a:lnTo>
                    <a:pt x="3743" y="421"/>
                  </a:lnTo>
                  <a:lnTo>
                    <a:pt x="3743" y="430"/>
                  </a:lnTo>
                  <a:lnTo>
                    <a:pt x="4082" y="430"/>
                  </a:lnTo>
                  <a:lnTo>
                    <a:pt x="4082" y="436"/>
                  </a:lnTo>
                  <a:lnTo>
                    <a:pt x="4128" y="436"/>
                  </a:lnTo>
                  <a:lnTo>
                    <a:pt x="4128" y="442"/>
                  </a:lnTo>
                  <a:lnTo>
                    <a:pt x="4300" y="442"/>
                  </a:lnTo>
                </a:path>
              </a:pathLst>
            </a:custGeom>
            <a:noFill/>
            <a:ln w="28575">
              <a:solidFill>
                <a:srgbClr val="1D71B8"/>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7" name="Line 86">
              <a:extLst>
                <a:ext uri="{FF2B5EF4-FFF2-40B4-BE49-F238E27FC236}">
                  <a16:creationId xmlns:a16="http://schemas.microsoft.com/office/drawing/2014/main" id="{EDB9E260-4767-4F43-8879-155FAD2CD7B4}"/>
                </a:ext>
              </a:extLst>
            </p:cNvPr>
            <p:cNvSpPr>
              <a:spLocks noChangeShapeType="1"/>
            </p:cNvSpPr>
            <p:nvPr/>
          </p:nvSpPr>
          <p:spPr bwMode="auto">
            <a:xfrm>
              <a:off x="2434382" y="4820356"/>
              <a:ext cx="832133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8" name="Line 87">
              <a:extLst>
                <a:ext uri="{FF2B5EF4-FFF2-40B4-BE49-F238E27FC236}">
                  <a16:creationId xmlns:a16="http://schemas.microsoft.com/office/drawing/2014/main" id="{D70918E2-1292-4854-973C-BA433A87798A}"/>
                </a:ext>
              </a:extLst>
            </p:cNvPr>
            <p:cNvSpPr>
              <a:spLocks noChangeShapeType="1"/>
            </p:cNvSpPr>
            <p:nvPr/>
          </p:nvSpPr>
          <p:spPr bwMode="auto">
            <a:xfrm>
              <a:off x="2434382" y="4820356"/>
              <a:ext cx="832133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9" name="Line 88">
              <a:extLst>
                <a:ext uri="{FF2B5EF4-FFF2-40B4-BE49-F238E27FC236}">
                  <a16:creationId xmlns:a16="http://schemas.microsoft.com/office/drawing/2014/main" id="{7FD073D2-F2B4-4E19-BD1F-6EBC3BBD911B}"/>
                </a:ext>
              </a:extLst>
            </p:cNvPr>
            <p:cNvSpPr>
              <a:spLocks noChangeShapeType="1"/>
            </p:cNvSpPr>
            <p:nvPr/>
          </p:nvSpPr>
          <p:spPr bwMode="auto">
            <a:xfrm>
              <a:off x="2643925"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30" name="Rectangle 89">
              <a:extLst>
                <a:ext uri="{FF2B5EF4-FFF2-40B4-BE49-F238E27FC236}">
                  <a16:creationId xmlns:a16="http://schemas.microsoft.com/office/drawing/2014/main" id="{02C48C37-30EE-404F-B6CC-E56A6A30F899}"/>
                </a:ext>
              </a:extLst>
            </p:cNvPr>
            <p:cNvSpPr>
              <a:spLocks noChangeArrowheads="1"/>
            </p:cNvSpPr>
            <p:nvPr/>
          </p:nvSpPr>
          <p:spPr bwMode="auto">
            <a:xfrm>
              <a:off x="2591067" y="494508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0</a:t>
              </a:r>
              <a:endParaRPr lang="en-US" altLang="en-US" sz="1600" kern="1200" dirty="0">
                <a:solidFill>
                  <a:srgbClr val="002060"/>
                </a:solidFill>
                <a:latin typeface="Times New Roman" panose="02020603050405020304" pitchFamily="18" charset="0"/>
              </a:endParaRPr>
            </a:p>
          </p:txBody>
        </p:sp>
        <p:sp>
          <p:nvSpPr>
            <p:cNvPr id="31" name="Line 90">
              <a:extLst>
                <a:ext uri="{FF2B5EF4-FFF2-40B4-BE49-F238E27FC236}">
                  <a16:creationId xmlns:a16="http://schemas.microsoft.com/office/drawing/2014/main" id="{5BA911FC-7598-4F2B-AD83-6DA15023876B}"/>
                </a:ext>
              </a:extLst>
            </p:cNvPr>
            <p:cNvSpPr>
              <a:spLocks noChangeShapeType="1"/>
            </p:cNvSpPr>
            <p:nvPr/>
          </p:nvSpPr>
          <p:spPr bwMode="auto">
            <a:xfrm>
              <a:off x="3769042"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32" name="Rectangle 91">
              <a:extLst>
                <a:ext uri="{FF2B5EF4-FFF2-40B4-BE49-F238E27FC236}">
                  <a16:creationId xmlns:a16="http://schemas.microsoft.com/office/drawing/2014/main" id="{CCAAFCF9-8BC2-4F79-AB07-89E8B1C7B113}"/>
                </a:ext>
              </a:extLst>
            </p:cNvPr>
            <p:cNvSpPr>
              <a:spLocks noChangeArrowheads="1"/>
            </p:cNvSpPr>
            <p:nvPr/>
          </p:nvSpPr>
          <p:spPr bwMode="auto">
            <a:xfrm>
              <a:off x="3718072" y="494508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6</a:t>
              </a:r>
              <a:endParaRPr lang="en-US" altLang="en-US" sz="1600" kern="1200" dirty="0">
                <a:solidFill>
                  <a:srgbClr val="002060"/>
                </a:solidFill>
                <a:latin typeface="Times New Roman" panose="02020603050405020304" pitchFamily="18" charset="0"/>
              </a:endParaRPr>
            </a:p>
          </p:txBody>
        </p:sp>
        <p:sp>
          <p:nvSpPr>
            <p:cNvPr id="33" name="Line 92">
              <a:extLst>
                <a:ext uri="{FF2B5EF4-FFF2-40B4-BE49-F238E27FC236}">
                  <a16:creationId xmlns:a16="http://schemas.microsoft.com/office/drawing/2014/main" id="{C4C6BA6A-B1C1-449C-B63F-70305CBC6D22}"/>
                </a:ext>
              </a:extLst>
            </p:cNvPr>
            <p:cNvSpPr>
              <a:spLocks noChangeShapeType="1"/>
            </p:cNvSpPr>
            <p:nvPr/>
          </p:nvSpPr>
          <p:spPr bwMode="auto">
            <a:xfrm>
              <a:off x="4901711"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34" name="Rectangle 93">
              <a:extLst>
                <a:ext uri="{FF2B5EF4-FFF2-40B4-BE49-F238E27FC236}">
                  <a16:creationId xmlns:a16="http://schemas.microsoft.com/office/drawing/2014/main" id="{39D06675-FDDF-4D16-B960-76CC4A3B54F4}"/>
                </a:ext>
              </a:extLst>
            </p:cNvPr>
            <p:cNvSpPr>
              <a:spLocks noChangeArrowheads="1"/>
            </p:cNvSpPr>
            <p:nvPr/>
          </p:nvSpPr>
          <p:spPr bwMode="auto">
            <a:xfrm>
              <a:off x="4797883"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12</a:t>
              </a:r>
              <a:endParaRPr lang="en-US" altLang="en-US" sz="1600" b="1" kern="1200" dirty="0">
                <a:solidFill>
                  <a:srgbClr val="002060"/>
                </a:solidFill>
                <a:latin typeface="Times New Roman" panose="02020603050405020304" pitchFamily="18" charset="0"/>
              </a:endParaRPr>
            </a:p>
          </p:txBody>
        </p:sp>
        <p:sp>
          <p:nvSpPr>
            <p:cNvPr id="35" name="Line 94">
              <a:extLst>
                <a:ext uri="{FF2B5EF4-FFF2-40B4-BE49-F238E27FC236}">
                  <a16:creationId xmlns:a16="http://schemas.microsoft.com/office/drawing/2014/main" id="{CF0D2069-4EF3-4B02-9AE2-A8A435D0F1BB}"/>
                </a:ext>
              </a:extLst>
            </p:cNvPr>
            <p:cNvSpPr>
              <a:spLocks noChangeShapeType="1"/>
            </p:cNvSpPr>
            <p:nvPr/>
          </p:nvSpPr>
          <p:spPr bwMode="auto">
            <a:xfrm>
              <a:off x="6028716"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36" name="Rectangle 95">
              <a:extLst>
                <a:ext uri="{FF2B5EF4-FFF2-40B4-BE49-F238E27FC236}">
                  <a16:creationId xmlns:a16="http://schemas.microsoft.com/office/drawing/2014/main" id="{808C946B-D23A-49FC-93CC-23F6F66E2C8D}"/>
                </a:ext>
              </a:extLst>
            </p:cNvPr>
            <p:cNvSpPr>
              <a:spLocks noChangeArrowheads="1"/>
            </p:cNvSpPr>
            <p:nvPr/>
          </p:nvSpPr>
          <p:spPr bwMode="auto">
            <a:xfrm>
              <a:off x="5924890"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18</a:t>
              </a:r>
              <a:endParaRPr lang="en-US" altLang="en-US" sz="1600" kern="1200" dirty="0">
                <a:solidFill>
                  <a:srgbClr val="002060"/>
                </a:solidFill>
                <a:latin typeface="Times New Roman" panose="02020603050405020304" pitchFamily="18" charset="0"/>
              </a:endParaRPr>
            </a:p>
          </p:txBody>
        </p:sp>
        <p:sp>
          <p:nvSpPr>
            <p:cNvPr id="37" name="Line 96">
              <a:extLst>
                <a:ext uri="{FF2B5EF4-FFF2-40B4-BE49-F238E27FC236}">
                  <a16:creationId xmlns:a16="http://schemas.microsoft.com/office/drawing/2014/main" id="{1D2A24C9-3E31-4EEF-B626-8A1805274D5D}"/>
                </a:ext>
              </a:extLst>
            </p:cNvPr>
            <p:cNvSpPr>
              <a:spLocks noChangeShapeType="1"/>
            </p:cNvSpPr>
            <p:nvPr/>
          </p:nvSpPr>
          <p:spPr bwMode="auto">
            <a:xfrm>
              <a:off x="7155721"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38" name="Rectangle 97">
              <a:extLst>
                <a:ext uri="{FF2B5EF4-FFF2-40B4-BE49-F238E27FC236}">
                  <a16:creationId xmlns:a16="http://schemas.microsoft.com/office/drawing/2014/main" id="{5DFA0F73-FDF6-408B-837E-16278A37ABC1}"/>
                </a:ext>
              </a:extLst>
            </p:cNvPr>
            <p:cNvSpPr>
              <a:spLocks noChangeArrowheads="1"/>
            </p:cNvSpPr>
            <p:nvPr/>
          </p:nvSpPr>
          <p:spPr bwMode="auto">
            <a:xfrm>
              <a:off x="7050006"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24</a:t>
              </a:r>
              <a:endParaRPr lang="en-US" altLang="en-US" sz="1600" b="1" kern="1200" dirty="0">
                <a:solidFill>
                  <a:srgbClr val="002060"/>
                </a:solidFill>
                <a:latin typeface="Times New Roman" panose="02020603050405020304" pitchFamily="18" charset="0"/>
              </a:endParaRPr>
            </a:p>
          </p:txBody>
        </p:sp>
        <p:sp>
          <p:nvSpPr>
            <p:cNvPr id="39" name="Line 98">
              <a:extLst>
                <a:ext uri="{FF2B5EF4-FFF2-40B4-BE49-F238E27FC236}">
                  <a16:creationId xmlns:a16="http://schemas.microsoft.com/office/drawing/2014/main" id="{E99A8D97-652D-4E7D-8DA0-54118E5DE25A}"/>
                </a:ext>
              </a:extLst>
            </p:cNvPr>
            <p:cNvSpPr>
              <a:spLocks noChangeShapeType="1"/>
            </p:cNvSpPr>
            <p:nvPr/>
          </p:nvSpPr>
          <p:spPr bwMode="auto">
            <a:xfrm>
              <a:off x="8288389"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40" name="Rectangle 99">
              <a:extLst>
                <a:ext uri="{FF2B5EF4-FFF2-40B4-BE49-F238E27FC236}">
                  <a16:creationId xmlns:a16="http://schemas.microsoft.com/office/drawing/2014/main" id="{BB891616-779C-4F31-8911-04656DD0CA01}"/>
                </a:ext>
              </a:extLst>
            </p:cNvPr>
            <p:cNvSpPr>
              <a:spLocks noChangeArrowheads="1"/>
            </p:cNvSpPr>
            <p:nvPr/>
          </p:nvSpPr>
          <p:spPr bwMode="auto">
            <a:xfrm>
              <a:off x="8177011"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30</a:t>
              </a:r>
              <a:endParaRPr lang="en-US" altLang="en-US" sz="1600" kern="1200" dirty="0">
                <a:solidFill>
                  <a:srgbClr val="002060"/>
                </a:solidFill>
                <a:latin typeface="Times New Roman" panose="02020603050405020304" pitchFamily="18" charset="0"/>
              </a:endParaRPr>
            </a:p>
          </p:txBody>
        </p:sp>
        <p:sp>
          <p:nvSpPr>
            <p:cNvPr id="41" name="Line 100">
              <a:extLst>
                <a:ext uri="{FF2B5EF4-FFF2-40B4-BE49-F238E27FC236}">
                  <a16:creationId xmlns:a16="http://schemas.microsoft.com/office/drawing/2014/main" id="{D50BEA2C-4C7C-4FE7-93C4-A0CB14C9890E}"/>
                </a:ext>
              </a:extLst>
            </p:cNvPr>
            <p:cNvSpPr>
              <a:spLocks noChangeShapeType="1"/>
            </p:cNvSpPr>
            <p:nvPr/>
          </p:nvSpPr>
          <p:spPr bwMode="auto">
            <a:xfrm>
              <a:off x="9413507"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42" name="Rectangle 101">
              <a:extLst>
                <a:ext uri="{FF2B5EF4-FFF2-40B4-BE49-F238E27FC236}">
                  <a16:creationId xmlns:a16="http://schemas.microsoft.com/office/drawing/2014/main" id="{07B38692-BAC2-479D-8DE2-2A287F301A44}"/>
                </a:ext>
              </a:extLst>
            </p:cNvPr>
            <p:cNvSpPr>
              <a:spLocks noChangeArrowheads="1"/>
            </p:cNvSpPr>
            <p:nvPr/>
          </p:nvSpPr>
          <p:spPr bwMode="auto">
            <a:xfrm>
              <a:off x="9309679"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36</a:t>
              </a:r>
              <a:endParaRPr lang="en-US" altLang="en-US" sz="1600" b="1" kern="1200" dirty="0">
                <a:solidFill>
                  <a:srgbClr val="002060"/>
                </a:solidFill>
                <a:latin typeface="Times New Roman" panose="02020603050405020304" pitchFamily="18" charset="0"/>
              </a:endParaRPr>
            </a:p>
          </p:txBody>
        </p:sp>
        <p:sp>
          <p:nvSpPr>
            <p:cNvPr id="43" name="Line 102">
              <a:extLst>
                <a:ext uri="{FF2B5EF4-FFF2-40B4-BE49-F238E27FC236}">
                  <a16:creationId xmlns:a16="http://schemas.microsoft.com/office/drawing/2014/main" id="{2E76B950-AD0A-4C91-9DAA-EFF6990D1AC6}"/>
                </a:ext>
              </a:extLst>
            </p:cNvPr>
            <p:cNvSpPr>
              <a:spLocks noChangeShapeType="1"/>
            </p:cNvSpPr>
            <p:nvPr/>
          </p:nvSpPr>
          <p:spPr bwMode="auto">
            <a:xfrm>
              <a:off x="10540512" y="4820356"/>
              <a:ext cx="0" cy="940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44" name="Rectangle 103">
              <a:extLst>
                <a:ext uri="{FF2B5EF4-FFF2-40B4-BE49-F238E27FC236}">
                  <a16:creationId xmlns:a16="http://schemas.microsoft.com/office/drawing/2014/main" id="{D8659106-D007-4556-9197-00AFC3ADBE67}"/>
                </a:ext>
              </a:extLst>
            </p:cNvPr>
            <p:cNvSpPr>
              <a:spLocks noChangeArrowheads="1"/>
            </p:cNvSpPr>
            <p:nvPr/>
          </p:nvSpPr>
          <p:spPr bwMode="auto">
            <a:xfrm>
              <a:off x="10436686" y="494508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42</a:t>
              </a:r>
              <a:endParaRPr lang="en-US" altLang="en-US" sz="1600" kern="1200" dirty="0">
                <a:solidFill>
                  <a:srgbClr val="002060"/>
                </a:solidFill>
                <a:latin typeface="Times New Roman" panose="02020603050405020304" pitchFamily="18" charset="0"/>
              </a:endParaRPr>
            </a:p>
          </p:txBody>
        </p:sp>
        <p:sp>
          <p:nvSpPr>
            <p:cNvPr id="47" name="Line 106">
              <a:extLst>
                <a:ext uri="{FF2B5EF4-FFF2-40B4-BE49-F238E27FC236}">
                  <a16:creationId xmlns:a16="http://schemas.microsoft.com/office/drawing/2014/main" id="{D44DAABA-FCA6-469E-A82D-EC9EDE730231}"/>
                </a:ext>
              </a:extLst>
            </p:cNvPr>
            <p:cNvSpPr>
              <a:spLocks noChangeShapeType="1"/>
            </p:cNvSpPr>
            <p:nvPr/>
          </p:nvSpPr>
          <p:spPr bwMode="auto">
            <a:xfrm flipH="1">
              <a:off x="2341880" y="4697547"/>
              <a:ext cx="9250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48" name="Rectangle 107">
              <a:extLst>
                <a:ext uri="{FF2B5EF4-FFF2-40B4-BE49-F238E27FC236}">
                  <a16:creationId xmlns:a16="http://schemas.microsoft.com/office/drawing/2014/main" id="{71350FDC-BC60-4DCE-9440-2BDE485C2ED9}"/>
                </a:ext>
              </a:extLst>
            </p:cNvPr>
            <p:cNvSpPr>
              <a:spLocks noChangeArrowheads="1"/>
            </p:cNvSpPr>
            <p:nvPr/>
          </p:nvSpPr>
          <p:spPr bwMode="auto">
            <a:xfrm>
              <a:off x="2117234" y="4590089"/>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0</a:t>
              </a:r>
              <a:endParaRPr lang="en-US" altLang="en-US" sz="1600" kern="1200" dirty="0">
                <a:solidFill>
                  <a:srgbClr val="002060"/>
                </a:solidFill>
                <a:latin typeface="Times New Roman" panose="02020603050405020304" pitchFamily="18" charset="0"/>
              </a:endParaRPr>
            </a:p>
          </p:txBody>
        </p:sp>
        <p:sp>
          <p:nvSpPr>
            <p:cNvPr id="49" name="Line 108">
              <a:extLst>
                <a:ext uri="{FF2B5EF4-FFF2-40B4-BE49-F238E27FC236}">
                  <a16:creationId xmlns:a16="http://schemas.microsoft.com/office/drawing/2014/main" id="{9423DA3C-18E6-47A6-A1CC-61E4B1C342FB}"/>
                </a:ext>
              </a:extLst>
            </p:cNvPr>
            <p:cNvSpPr>
              <a:spLocks noChangeShapeType="1"/>
            </p:cNvSpPr>
            <p:nvPr/>
          </p:nvSpPr>
          <p:spPr bwMode="auto">
            <a:xfrm flipH="1">
              <a:off x="2341880" y="4000991"/>
              <a:ext cx="9250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50" name="Rectangle 109">
              <a:extLst>
                <a:ext uri="{FF2B5EF4-FFF2-40B4-BE49-F238E27FC236}">
                  <a16:creationId xmlns:a16="http://schemas.microsoft.com/office/drawing/2014/main" id="{14614E12-EC3B-4BB2-A96D-6BAA0FA779BD}"/>
                </a:ext>
              </a:extLst>
            </p:cNvPr>
            <p:cNvSpPr>
              <a:spLocks noChangeArrowheads="1"/>
            </p:cNvSpPr>
            <p:nvPr/>
          </p:nvSpPr>
          <p:spPr bwMode="auto">
            <a:xfrm>
              <a:off x="2026620" y="3895453"/>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20</a:t>
              </a:r>
              <a:endParaRPr lang="en-US" altLang="en-US" sz="1600" kern="1200" dirty="0">
                <a:solidFill>
                  <a:srgbClr val="002060"/>
                </a:solidFill>
                <a:latin typeface="Times New Roman" panose="02020603050405020304" pitchFamily="18" charset="0"/>
              </a:endParaRPr>
            </a:p>
          </p:txBody>
        </p:sp>
        <p:sp>
          <p:nvSpPr>
            <p:cNvPr id="51" name="Line 110">
              <a:extLst>
                <a:ext uri="{FF2B5EF4-FFF2-40B4-BE49-F238E27FC236}">
                  <a16:creationId xmlns:a16="http://schemas.microsoft.com/office/drawing/2014/main" id="{152A74F4-8F83-4211-B515-890AFDB0E9A9}"/>
                </a:ext>
              </a:extLst>
            </p:cNvPr>
            <p:cNvSpPr>
              <a:spLocks noChangeShapeType="1"/>
            </p:cNvSpPr>
            <p:nvPr/>
          </p:nvSpPr>
          <p:spPr bwMode="auto">
            <a:xfrm flipH="1">
              <a:off x="2341880" y="3312109"/>
              <a:ext cx="9250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52" name="Rectangle 111">
              <a:extLst>
                <a:ext uri="{FF2B5EF4-FFF2-40B4-BE49-F238E27FC236}">
                  <a16:creationId xmlns:a16="http://schemas.microsoft.com/office/drawing/2014/main" id="{4D50CD94-3EDD-478F-A69E-5FC129688045}"/>
                </a:ext>
              </a:extLst>
            </p:cNvPr>
            <p:cNvSpPr>
              <a:spLocks noChangeArrowheads="1"/>
            </p:cNvSpPr>
            <p:nvPr/>
          </p:nvSpPr>
          <p:spPr bwMode="auto">
            <a:xfrm>
              <a:off x="2027779" y="319889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40</a:t>
              </a:r>
              <a:endParaRPr lang="en-US" altLang="en-US" sz="1600" kern="1200" dirty="0">
                <a:solidFill>
                  <a:srgbClr val="002060"/>
                </a:solidFill>
                <a:latin typeface="Times New Roman" panose="02020603050405020304" pitchFamily="18" charset="0"/>
              </a:endParaRPr>
            </a:p>
          </p:txBody>
        </p:sp>
        <p:sp>
          <p:nvSpPr>
            <p:cNvPr id="53" name="Line 112">
              <a:extLst>
                <a:ext uri="{FF2B5EF4-FFF2-40B4-BE49-F238E27FC236}">
                  <a16:creationId xmlns:a16="http://schemas.microsoft.com/office/drawing/2014/main" id="{D9FEE197-5A9C-41BA-8FB8-F4B2E3F584B8}"/>
                </a:ext>
              </a:extLst>
            </p:cNvPr>
            <p:cNvSpPr>
              <a:spLocks noChangeShapeType="1"/>
            </p:cNvSpPr>
            <p:nvPr/>
          </p:nvSpPr>
          <p:spPr bwMode="auto">
            <a:xfrm flipH="1">
              <a:off x="2341880" y="2615552"/>
              <a:ext cx="9250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54" name="Rectangle 113">
              <a:extLst>
                <a:ext uri="{FF2B5EF4-FFF2-40B4-BE49-F238E27FC236}">
                  <a16:creationId xmlns:a16="http://schemas.microsoft.com/office/drawing/2014/main" id="{68285E29-1D16-45E5-9647-A49ADCE50761}"/>
                </a:ext>
              </a:extLst>
            </p:cNvPr>
            <p:cNvSpPr>
              <a:spLocks noChangeArrowheads="1"/>
            </p:cNvSpPr>
            <p:nvPr/>
          </p:nvSpPr>
          <p:spPr bwMode="auto">
            <a:xfrm>
              <a:off x="2027779" y="2510013"/>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60</a:t>
              </a:r>
              <a:endParaRPr lang="en-US" altLang="en-US" sz="1600" kern="1200" dirty="0">
                <a:solidFill>
                  <a:srgbClr val="002060"/>
                </a:solidFill>
                <a:latin typeface="Times New Roman" panose="02020603050405020304" pitchFamily="18" charset="0"/>
              </a:endParaRPr>
            </a:p>
          </p:txBody>
        </p:sp>
        <p:sp>
          <p:nvSpPr>
            <p:cNvPr id="55" name="Line 114">
              <a:extLst>
                <a:ext uri="{FF2B5EF4-FFF2-40B4-BE49-F238E27FC236}">
                  <a16:creationId xmlns:a16="http://schemas.microsoft.com/office/drawing/2014/main" id="{DB14808F-B326-4ADD-A9BA-F88958D230A4}"/>
                </a:ext>
              </a:extLst>
            </p:cNvPr>
            <p:cNvSpPr>
              <a:spLocks noChangeShapeType="1"/>
            </p:cNvSpPr>
            <p:nvPr/>
          </p:nvSpPr>
          <p:spPr bwMode="auto">
            <a:xfrm flipH="1">
              <a:off x="2341880" y="1918995"/>
              <a:ext cx="9250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56" name="Rectangle 115">
              <a:extLst>
                <a:ext uri="{FF2B5EF4-FFF2-40B4-BE49-F238E27FC236}">
                  <a16:creationId xmlns:a16="http://schemas.microsoft.com/office/drawing/2014/main" id="{B0003738-D624-415C-A080-E1C9B5CDF09B}"/>
                </a:ext>
              </a:extLst>
            </p:cNvPr>
            <p:cNvSpPr>
              <a:spLocks noChangeArrowheads="1"/>
            </p:cNvSpPr>
            <p:nvPr/>
          </p:nvSpPr>
          <p:spPr bwMode="auto">
            <a:xfrm>
              <a:off x="2027779" y="1813457"/>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80</a:t>
              </a:r>
              <a:endParaRPr lang="en-US" altLang="en-US" sz="1600" kern="1200" dirty="0">
                <a:solidFill>
                  <a:srgbClr val="002060"/>
                </a:solidFill>
                <a:latin typeface="Times New Roman" panose="02020603050405020304" pitchFamily="18" charset="0"/>
              </a:endParaRPr>
            </a:p>
          </p:txBody>
        </p:sp>
        <p:sp>
          <p:nvSpPr>
            <p:cNvPr id="57" name="Freeform 116">
              <a:extLst>
                <a:ext uri="{FF2B5EF4-FFF2-40B4-BE49-F238E27FC236}">
                  <a16:creationId xmlns:a16="http://schemas.microsoft.com/office/drawing/2014/main" id="{31D0E002-8FDA-4B0C-8508-F6D771A3F9AC}"/>
                </a:ext>
              </a:extLst>
            </p:cNvPr>
            <p:cNvSpPr>
              <a:spLocks/>
            </p:cNvSpPr>
            <p:nvPr/>
          </p:nvSpPr>
          <p:spPr bwMode="auto">
            <a:xfrm>
              <a:off x="2341880" y="1224356"/>
              <a:ext cx="92502" cy="3596000"/>
            </a:xfrm>
            <a:custGeom>
              <a:avLst/>
              <a:gdLst>
                <a:gd name="T0" fmla="*/ 2147483646 w 49"/>
                <a:gd name="T1" fmla="*/ 2147483646 h 1874"/>
                <a:gd name="T2" fmla="*/ 2147483646 w 49"/>
                <a:gd name="T3" fmla="*/ 0 h 1874"/>
                <a:gd name="T4" fmla="*/ 0 w 49"/>
                <a:gd name="T5" fmla="*/ 0 h 1874"/>
                <a:gd name="T6" fmla="*/ 0 60000 65536"/>
                <a:gd name="T7" fmla="*/ 0 60000 65536"/>
                <a:gd name="T8" fmla="*/ 0 60000 65536"/>
              </a:gdLst>
              <a:ahLst/>
              <a:cxnLst>
                <a:cxn ang="T6">
                  <a:pos x="T0" y="T1"/>
                </a:cxn>
                <a:cxn ang="T7">
                  <a:pos x="T2" y="T3"/>
                </a:cxn>
                <a:cxn ang="T8">
                  <a:pos x="T4" y="T5"/>
                </a:cxn>
              </a:cxnLst>
              <a:rect l="0" t="0" r="r" b="b"/>
              <a:pathLst>
                <a:path w="49" h="1874">
                  <a:moveTo>
                    <a:pt x="49" y="1874"/>
                  </a:moveTo>
                  <a:lnTo>
                    <a:pt x="49" y="0"/>
                  </a:lnTo>
                  <a:lnTo>
                    <a:pt x="0" y="0"/>
                  </a:lnTo>
                </a:path>
              </a:pathLst>
            </a:cu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58" name="Rectangle 117">
              <a:extLst>
                <a:ext uri="{FF2B5EF4-FFF2-40B4-BE49-F238E27FC236}">
                  <a16:creationId xmlns:a16="http://schemas.microsoft.com/office/drawing/2014/main" id="{D21D8DF8-4574-437D-817E-29880927C944}"/>
                </a:ext>
              </a:extLst>
            </p:cNvPr>
            <p:cNvSpPr>
              <a:spLocks noChangeArrowheads="1"/>
            </p:cNvSpPr>
            <p:nvPr/>
          </p:nvSpPr>
          <p:spPr bwMode="auto">
            <a:xfrm>
              <a:off x="1892436" y="1118818"/>
              <a:ext cx="3414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100</a:t>
              </a:r>
              <a:endParaRPr lang="en-US" altLang="en-US" sz="1600" kern="1200" dirty="0">
                <a:solidFill>
                  <a:srgbClr val="002060"/>
                </a:solidFill>
                <a:latin typeface="Times New Roman" panose="02020603050405020304" pitchFamily="18" charset="0"/>
              </a:endParaRPr>
            </a:p>
          </p:txBody>
        </p:sp>
        <p:sp>
          <p:nvSpPr>
            <p:cNvPr id="59" name="Rectangle 119">
              <a:extLst>
                <a:ext uri="{FF2B5EF4-FFF2-40B4-BE49-F238E27FC236}">
                  <a16:creationId xmlns:a16="http://schemas.microsoft.com/office/drawing/2014/main" id="{19749A40-6DC4-4178-B391-E78F48E25F4C}"/>
                </a:ext>
              </a:extLst>
            </p:cNvPr>
            <p:cNvSpPr>
              <a:spLocks noChangeArrowheads="1"/>
            </p:cNvSpPr>
            <p:nvPr/>
          </p:nvSpPr>
          <p:spPr bwMode="auto">
            <a:xfrm rot="16200000">
              <a:off x="593546" y="2727227"/>
              <a:ext cx="193803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defTabSz="1088207">
                <a:spcAft>
                  <a:spcPct val="0"/>
                </a:spcAft>
                <a:buClrTx/>
                <a:buNone/>
              </a:pPr>
              <a:r>
                <a:rPr lang="en-US" altLang="en-US" sz="1600" kern="1200" dirty="0">
                  <a:solidFill>
                    <a:srgbClr val="002060"/>
                  </a:solidFill>
                </a:rPr>
                <a:t>Invasive disease-free</a:t>
              </a:r>
            </a:p>
            <a:p>
              <a:pPr algn="ctr" defTabSz="1088207">
                <a:spcAft>
                  <a:spcPct val="0"/>
                </a:spcAft>
                <a:buClrTx/>
                <a:buNone/>
              </a:pPr>
              <a:r>
                <a:rPr lang="en-US" altLang="en-US" sz="1600" kern="1200" dirty="0">
                  <a:solidFill>
                    <a:srgbClr val="002060"/>
                  </a:solidFill>
                </a:rPr>
                <a:t> survival (%)</a:t>
              </a:r>
              <a:endParaRPr lang="en-US" altLang="en-US" sz="1600" kern="1200" dirty="0">
                <a:solidFill>
                  <a:srgbClr val="002060"/>
                </a:solidFill>
                <a:latin typeface="Times New Roman" panose="02020603050405020304" pitchFamily="18" charset="0"/>
              </a:endParaRPr>
            </a:p>
          </p:txBody>
        </p:sp>
        <p:sp>
          <p:nvSpPr>
            <p:cNvPr id="60" name="Rectangle 120">
              <a:extLst>
                <a:ext uri="{FF2B5EF4-FFF2-40B4-BE49-F238E27FC236}">
                  <a16:creationId xmlns:a16="http://schemas.microsoft.com/office/drawing/2014/main" id="{9995A6C6-AF7E-42FA-BB3F-A3DD97ADD1B6}"/>
                </a:ext>
              </a:extLst>
            </p:cNvPr>
            <p:cNvSpPr>
              <a:spLocks noChangeArrowheads="1"/>
            </p:cNvSpPr>
            <p:nvPr/>
          </p:nvSpPr>
          <p:spPr bwMode="auto">
            <a:xfrm>
              <a:off x="3310312" y="3075811"/>
              <a:ext cx="19732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Olaparib (106 events)</a:t>
              </a:r>
              <a:endParaRPr lang="en-US" altLang="en-US" sz="1600" kern="1200" dirty="0">
                <a:solidFill>
                  <a:srgbClr val="002060"/>
                </a:solidFill>
                <a:latin typeface="Times New Roman" panose="02020603050405020304" pitchFamily="18" charset="0"/>
              </a:endParaRPr>
            </a:p>
          </p:txBody>
        </p:sp>
        <p:sp>
          <p:nvSpPr>
            <p:cNvPr id="61" name="Rectangle 121">
              <a:extLst>
                <a:ext uri="{FF2B5EF4-FFF2-40B4-BE49-F238E27FC236}">
                  <a16:creationId xmlns:a16="http://schemas.microsoft.com/office/drawing/2014/main" id="{5B885F7B-6ACB-4B34-A292-637CD4E9F4DA}"/>
                </a:ext>
              </a:extLst>
            </p:cNvPr>
            <p:cNvSpPr>
              <a:spLocks noChangeArrowheads="1"/>
            </p:cNvSpPr>
            <p:nvPr/>
          </p:nvSpPr>
          <p:spPr bwMode="auto">
            <a:xfrm>
              <a:off x="3304648" y="3456813"/>
              <a:ext cx="19380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Placebo (178 events)</a:t>
              </a:r>
              <a:endParaRPr lang="en-US" altLang="en-US" sz="1600" kern="1200" dirty="0">
                <a:solidFill>
                  <a:srgbClr val="002060"/>
                </a:solidFill>
                <a:latin typeface="Times New Roman" panose="02020603050405020304" pitchFamily="18" charset="0"/>
              </a:endParaRPr>
            </a:p>
          </p:txBody>
        </p:sp>
        <p:sp>
          <p:nvSpPr>
            <p:cNvPr id="62" name="Rectangle 122">
              <a:extLst>
                <a:ext uri="{FF2B5EF4-FFF2-40B4-BE49-F238E27FC236}">
                  <a16:creationId xmlns:a16="http://schemas.microsoft.com/office/drawing/2014/main" id="{C90113A8-3001-43BD-8A9D-962843200E2F}"/>
                </a:ext>
              </a:extLst>
            </p:cNvPr>
            <p:cNvSpPr>
              <a:spLocks noChangeArrowheads="1"/>
            </p:cNvSpPr>
            <p:nvPr/>
          </p:nvSpPr>
          <p:spPr bwMode="auto">
            <a:xfrm>
              <a:off x="2591067" y="4066413"/>
              <a:ext cx="56377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Stratified hazard ratio 0.58 (99.5% CI, 0.41</a:t>
              </a:r>
              <a:r>
                <a:rPr lang="en-US" altLang="en-US" sz="1600" b="1" kern="1200" dirty="0">
                  <a:solidFill>
                    <a:srgbClr val="002060"/>
                  </a:solidFill>
                  <a:latin typeface="Calibri" panose="020F0502020204030204" pitchFamily="34" charset="0"/>
                  <a:cs typeface="Calibri" panose="020F0502020204030204" pitchFamily="34" charset="0"/>
                </a:rPr>
                <a:t>‒</a:t>
              </a:r>
              <a:r>
                <a:rPr lang="en-US" altLang="en-US" sz="1600" b="1" kern="1200" dirty="0">
                  <a:solidFill>
                    <a:srgbClr val="002060"/>
                  </a:solidFill>
                </a:rPr>
                <a:t>0.82); P&lt;0.0001</a:t>
              </a:r>
              <a:endParaRPr lang="en-US" altLang="en-US" sz="1600" b="1" kern="1200" dirty="0">
                <a:solidFill>
                  <a:srgbClr val="002060"/>
                </a:solidFill>
                <a:latin typeface="Times New Roman" panose="02020603050405020304" pitchFamily="18" charset="0"/>
              </a:endParaRPr>
            </a:p>
          </p:txBody>
        </p:sp>
        <p:sp>
          <p:nvSpPr>
            <p:cNvPr id="63" name="Rectangle 123">
              <a:extLst>
                <a:ext uri="{FF2B5EF4-FFF2-40B4-BE49-F238E27FC236}">
                  <a16:creationId xmlns:a16="http://schemas.microsoft.com/office/drawing/2014/main" id="{F269DE92-2726-48C1-B38F-DFA1915FBD8A}"/>
                </a:ext>
              </a:extLst>
            </p:cNvPr>
            <p:cNvSpPr>
              <a:spLocks noChangeArrowheads="1"/>
            </p:cNvSpPr>
            <p:nvPr/>
          </p:nvSpPr>
          <p:spPr bwMode="auto">
            <a:xfrm>
              <a:off x="4716708" y="1730943"/>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88.4</a:t>
              </a:r>
              <a:endParaRPr lang="en-US" altLang="en-US" sz="1600" kern="1200" dirty="0">
                <a:solidFill>
                  <a:srgbClr val="002060"/>
                </a:solidFill>
                <a:latin typeface="Times New Roman" panose="02020603050405020304" pitchFamily="18" charset="0"/>
              </a:endParaRPr>
            </a:p>
          </p:txBody>
        </p:sp>
        <p:sp>
          <p:nvSpPr>
            <p:cNvPr id="64" name="Rectangle 124">
              <a:extLst>
                <a:ext uri="{FF2B5EF4-FFF2-40B4-BE49-F238E27FC236}">
                  <a16:creationId xmlns:a16="http://schemas.microsoft.com/office/drawing/2014/main" id="{412ACDDE-C658-489D-B72A-065241447DB1}"/>
                </a:ext>
              </a:extLst>
            </p:cNvPr>
            <p:cNvSpPr>
              <a:spLocks noChangeArrowheads="1"/>
            </p:cNvSpPr>
            <p:nvPr/>
          </p:nvSpPr>
          <p:spPr bwMode="auto">
            <a:xfrm>
              <a:off x="4716708" y="1189817"/>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93.3</a:t>
              </a:r>
              <a:endParaRPr lang="en-US" altLang="en-US" sz="1600" kern="1200" dirty="0">
                <a:solidFill>
                  <a:srgbClr val="002060"/>
                </a:solidFill>
                <a:latin typeface="Times New Roman" panose="02020603050405020304" pitchFamily="18" charset="0"/>
              </a:endParaRPr>
            </a:p>
          </p:txBody>
        </p:sp>
        <p:sp>
          <p:nvSpPr>
            <p:cNvPr id="65" name="Rectangle 125">
              <a:extLst>
                <a:ext uri="{FF2B5EF4-FFF2-40B4-BE49-F238E27FC236}">
                  <a16:creationId xmlns:a16="http://schemas.microsoft.com/office/drawing/2014/main" id="{77EB5CB0-4532-44B6-8565-CA17578C8149}"/>
                </a:ext>
              </a:extLst>
            </p:cNvPr>
            <p:cNvSpPr>
              <a:spLocks noChangeArrowheads="1"/>
            </p:cNvSpPr>
            <p:nvPr/>
          </p:nvSpPr>
          <p:spPr bwMode="auto">
            <a:xfrm>
              <a:off x="6974494" y="2014939"/>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81.5</a:t>
              </a:r>
              <a:endParaRPr lang="en-US" altLang="en-US" sz="1600" kern="1200" dirty="0">
                <a:solidFill>
                  <a:srgbClr val="002060"/>
                </a:solidFill>
                <a:latin typeface="Times New Roman" panose="02020603050405020304" pitchFamily="18" charset="0"/>
              </a:endParaRPr>
            </a:p>
          </p:txBody>
        </p:sp>
        <p:sp>
          <p:nvSpPr>
            <p:cNvPr id="66" name="Rectangle 126">
              <a:extLst>
                <a:ext uri="{FF2B5EF4-FFF2-40B4-BE49-F238E27FC236}">
                  <a16:creationId xmlns:a16="http://schemas.microsoft.com/office/drawing/2014/main" id="{7D3D94BA-D6FA-4A76-9523-3153E34D57CB}"/>
                </a:ext>
              </a:extLst>
            </p:cNvPr>
            <p:cNvSpPr>
              <a:spLocks noChangeArrowheads="1"/>
            </p:cNvSpPr>
            <p:nvPr/>
          </p:nvSpPr>
          <p:spPr bwMode="auto">
            <a:xfrm>
              <a:off x="6974494" y="1283843"/>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89.2</a:t>
              </a:r>
              <a:endParaRPr lang="en-US" altLang="en-US" sz="1600" kern="1200" dirty="0">
                <a:solidFill>
                  <a:srgbClr val="002060"/>
                </a:solidFill>
                <a:latin typeface="Times New Roman" panose="02020603050405020304" pitchFamily="18" charset="0"/>
              </a:endParaRPr>
            </a:p>
          </p:txBody>
        </p:sp>
        <p:sp>
          <p:nvSpPr>
            <p:cNvPr id="67" name="Rectangle 127">
              <a:extLst>
                <a:ext uri="{FF2B5EF4-FFF2-40B4-BE49-F238E27FC236}">
                  <a16:creationId xmlns:a16="http://schemas.microsoft.com/office/drawing/2014/main" id="{5D22E45A-A3C8-4BE4-A2A9-BADF72DC75E0}"/>
                </a:ext>
              </a:extLst>
            </p:cNvPr>
            <p:cNvSpPr>
              <a:spLocks noChangeArrowheads="1"/>
            </p:cNvSpPr>
            <p:nvPr/>
          </p:nvSpPr>
          <p:spPr bwMode="auto">
            <a:xfrm>
              <a:off x="9228506" y="1400894"/>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85.9</a:t>
              </a:r>
              <a:endParaRPr lang="en-US" altLang="en-US" sz="1600" kern="1200" dirty="0">
                <a:solidFill>
                  <a:srgbClr val="002060"/>
                </a:solidFill>
                <a:latin typeface="Times New Roman" panose="02020603050405020304" pitchFamily="18" charset="0"/>
              </a:endParaRPr>
            </a:p>
          </p:txBody>
        </p:sp>
        <p:sp>
          <p:nvSpPr>
            <p:cNvPr id="68" name="Rectangle 128">
              <a:extLst>
                <a:ext uri="{FF2B5EF4-FFF2-40B4-BE49-F238E27FC236}">
                  <a16:creationId xmlns:a16="http://schemas.microsoft.com/office/drawing/2014/main" id="{47867E9F-3820-4EB2-A864-0787E12CE0EF}"/>
                </a:ext>
              </a:extLst>
            </p:cNvPr>
            <p:cNvSpPr>
              <a:spLocks noChangeArrowheads="1"/>
            </p:cNvSpPr>
            <p:nvPr/>
          </p:nvSpPr>
          <p:spPr bwMode="auto">
            <a:xfrm>
              <a:off x="9228506" y="2155019"/>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77.1</a:t>
              </a:r>
              <a:endParaRPr lang="en-US" altLang="en-US" sz="1600" kern="1200" dirty="0">
                <a:solidFill>
                  <a:srgbClr val="002060"/>
                </a:solidFill>
                <a:latin typeface="Times New Roman" panose="02020603050405020304" pitchFamily="18" charset="0"/>
              </a:endParaRPr>
            </a:p>
          </p:txBody>
        </p:sp>
        <p:sp>
          <p:nvSpPr>
            <p:cNvPr id="69" name="Line 129">
              <a:extLst>
                <a:ext uri="{FF2B5EF4-FFF2-40B4-BE49-F238E27FC236}">
                  <a16:creationId xmlns:a16="http://schemas.microsoft.com/office/drawing/2014/main" id="{69BDB28E-57E9-45A2-8201-C1B6139C6CB3}"/>
                </a:ext>
              </a:extLst>
            </p:cNvPr>
            <p:cNvSpPr>
              <a:spLocks noChangeShapeType="1"/>
            </p:cNvSpPr>
            <p:nvPr/>
          </p:nvSpPr>
          <p:spPr bwMode="auto">
            <a:xfrm>
              <a:off x="2608058" y="3198921"/>
              <a:ext cx="570110" cy="0"/>
            </a:xfrm>
            <a:prstGeom prst="line">
              <a:avLst/>
            </a:prstGeom>
            <a:noFill/>
            <a:ln w="28575">
              <a:solidFill>
                <a:srgbClr val="F39200"/>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dirty="0">
                <a:solidFill>
                  <a:srgbClr val="002060"/>
                </a:solidFill>
                <a:latin typeface="Times New Roman"/>
                <a:cs typeface="Lucida Sans Unicode"/>
              </a:endParaRPr>
            </a:p>
          </p:txBody>
        </p:sp>
        <p:sp>
          <p:nvSpPr>
            <p:cNvPr id="70" name="Line 130">
              <a:extLst>
                <a:ext uri="{FF2B5EF4-FFF2-40B4-BE49-F238E27FC236}">
                  <a16:creationId xmlns:a16="http://schemas.microsoft.com/office/drawing/2014/main" id="{A01A91E4-1AAB-46AB-A8EF-EED923F0930F}"/>
                </a:ext>
              </a:extLst>
            </p:cNvPr>
            <p:cNvSpPr>
              <a:spLocks noChangeShapeType="1"/>
            </p:cNvSpPr>
            <p:nvPr/>
          </p:nvSpPr>
          <p:spPr bwMode="auto">
            <a:xfrm>
              <a:off x="2608058" y="3579922"/>
              <a:ext cx="570110" cy="0"/>
            </a:xfrm>
            <a:prstGeom prst="line">
              <a:avLst/>
            </a:prstGeom>
            <a:noFill/>
            <a:ln w="28575">
              <a:solidFill>
                <a:srgbClr val="1D71B8"/>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71" name="Rectangle 131">
              <a:extLst>
                <a:ext uri="{FF2B5EF4-FFF2-40B4-BE49-F238E27FC236}">
                  <a16:creationId xmlns:a16="http://schemas.microsoft.com/office/drawing/2014/main" id="{45CE7328-8752-48EC-A8CD-4B8568C7C149}"/>
                </a:ext>
              </a:extLst>
            </p:cNvPr>
            <p:cNvSpPr>
              <a:spLocks noChangeArrowheads="1"/>
            </p:cNvSpPr>
            <p:nvPr/>
          </p:nvSpPr>
          <p:spPr bwMode="auto">
            <a:xfrm>
              <a:off x="1034379" y="5399737"/>
              <a:ext cx="8063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No. at risk</a:t>
              </a:r>
              <a:endParaRPr lang="en-US" altLang="en-US" sz="1400" kern="1200" dirty="0">
                <a:solidFill>
                  <a:srgbClr val="002060"/>
                </a:solidFill>
                <a:latin typeface="Times New Roman" panose="02020603050405020304" pitchFamily="18" charset="0"/>
              </a:endParaRPr>
            </a:p>
          </p:txBody>
        </p:sp>
        <p:sp>
          <p:nvSpPr>
            <p:cNvPr id="74" name="Rectangle 134">
              <a:extLst>
                <a:ext uri="{FF2B5EF4-FFF2-40B4-BE49-F238E27FC236}">
                  <a16:creationId xmlns:a16="http://schemas.microsoft.com/office/drawing/2014/main" id="{3E2650A0-0B8B-4A71-BCDF-5DC31B5E72CF}"/>
                </a:ext>
              </a:extLst>
            </p:cNvPr>
            <p:cNvSpPr>
              <a:spLocks noChangeArrowheads="1"/>
            </p:cNvSpPr>
            <p:nvPr/>
          </p:nvSpPr>
          <p:spPr bwMode="auto">
            <a:xfrm>
              <a:off x="2591067" y="4420645"/>
              <a:ext cx="269304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Difference: 3-year IDFS rate</a:t>
              </a:r>
              <a:endParaRPr lang="en-US" altLang="en-US" sz="1600" b="1" kern="1200" dirty="0">
                <a:solidFill>
                  <a:srgbClr val="002060"/>
                </a:solidFill>
                <a:latin typeface="Times New Roman" panose="02020603050405020304" pitchFamily="18" charset="0"/>
              </a:endParaRPr>
            </a:p>
          </p:txBody>
        </p:sp>
        <p:sp>
          <p:nvSpPr>
            <p:cNvPr id="75" name="Rectangle 135">
              <a:extLst>
                <a:ext uri="{FF2B5EF4-FFF2-40B4-BE49-F238E27FC236}">
                  <a16:creationId xmlns:a16="http://schemas.microsoft.com/office/drawing/2014/main" id="{3C1FAA92-5320-4A4B-B534-05927B37E778}"/>
                </a:ext>
              </a:extLst>
            </p:cNvPr>
            <p:cNvSpPr>
              <a:spLocks noChangeArrowheads="1"/>
            </p:cNvSpPr>
            <p:nvPr/>
          </p:nvSpPr>
          <p:spPr bwMode="auto">
            <a:xfrm>
              <a:off x="5348508" y="4420645"/>
              <a:ext cx="24237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8.8% (95% CI, 4.5</a:t>
              </a:r>
              <a:r>
                <a:rPr lang="en-US" altLang="en-US" sz="1600" b="1" kern="1200" dirty="0">
                  <a:solidFill>
                    <a:srgbClr val="002060"/>
                  </a:solidFill>
                  <a:latin typeface="Calibri" panose="020F0502020204030204" pitchFamily="34" charset="0"/>
                  <a:cs typeface="Calibri" panose="020F0502020204030204" pitchFamily="34" charset="0"/>
                </a:rPr>
                <a:t>‒</a:t>
              </a:r>
              <a:r>
                <a:rPr lang="en-US" altLang="en-US" sz="1600" b="1" kern="1200" dirty="0">
                  <a:solidFill>
                    <a:srgbClr val="002060"/>
                  </a:solidFill>
                </a:rPr>
                <a:t>13.0%)</a:t>
              </a:r>
              <a:endParaRPr lang="en-US" altLang="en-US" sz="1600" b="1" kern="1200" dirty="0">
                <a:solidFill>
                  <a:srgbClr val="002060"/>
                </a:solidFill>
                <a:latin typeface="Times New Roman" panose="02020603050405020304" pitchFamily="18" charset="0"/>
              </a:endParaRPr>
            </a:p>
          </p:txBody>
        </p:sp>
      </p:grpSp>
      <p:sp>
        <p:nvSpPr>
          <p:cNvPr id="76" name="Title 3">
            <a:extLst>
              <a:ext uri="{FF2B5EF4-FFF2-40B4-BE49-F238E27FC236}">
                <a16:creationId xmlns:a16="http://schemas.microsoft.com/office/drawing/2014/main" id="{7CCA0A09-B257-4440-8116-49AEF302D6F0}"/>
              </a:ext>
            </a:extLst>
          </p:cNvPr>
          <p:cNvSpPr txBox="1">
            <a:spLocks/>
          </p:cNvSpPr>
          <p:nvPr/>
        </p:nvSpPr>
        <p:spPr>
          <a:xfrm>
            <a:off x="1033839" y="-7246"/>
            <a:ext cx="10124323" cy="1208279"/>
          </a:xfrm>
          <a:prstGeom prst="rect">
            <a:avLst/>
          </a:prstGeom>
          <a:noFill/>
          <a:extLst>
            <a:ext uri="{909E8E84-426E-40DD-AFC4-6F175D3DCCD1}">
              <a14:hiddenFill xmlns:a14="http://schemas.microsoft.com/office/drawing/2010/main">
                <a:noFill/>
              </a14:hiddenFill>
            </a:ext>
          </a:extLst>
        </p:spPr>
        <p:txBody>
          <a:bodyPr vert="horz" lIns="0" tIns="0" rIns="0" bIns="0" rtlCol="0" anchor="ctr">
            <a:normAutofit/>
          </a:bodyPr>
          <a:lstStyle>
            <a:lvl1pPr algn="l" defTabSz="914217" rtl="0" eaLnBrk="1" latinLnBrk="0" hangingPunct="1">
              <a:lnSpc>
                <a:spcPct val="90000"/>
              </a:lnSpc>
              <a:spcBef>
                <a:spcPct val="0"/>
              </a:spcBef>
              <a:buNone/>
              <a:defRPr sz="3599" b="1" i="0" kern="1200" baseline="0">
                <a:solidFill>
                  <a:srgbClr val="C00000"/>
                </a:solidFill>
                <a:latin typeface="+mj-lt"/>
                <a:ea typeface="+mj-ea"/>
                <a:cs typeface="+mj-cs"/>
              </a:defRPr>
            </a:lvl1pPr>
          </a:lstStyle>
          <a:p>
            <a:pPr algn="ctr" defTabSz="1218896">
              <a:buClrTx/>
            </a:pPr>
            <a:r>
              <a:rPr lang="en-US" sz="3600" dirty="0">
                <a:solidFill>
                  <a:srgbClr val="002060"/>
                </a:solidFill>
                <a:latin typeface="Arial" panose="020B0604020202020204" pitchFamily="34" charset="0"/>
                <a:cs typeface="Arial" panose="020B0604020202020204" pitchFamily="34" charset="0"/>
              </a:rPr>
              <a:t>OlympiA: Invasive disease-free survival (ITT)</a:t>
            </a:r>
            <a:endParaRPr lang="en-US" dirty="0">
              <a:solidFill>
                <a:srgbClr val="002060"/>
              </a:solidFill>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CC8530E1-E445-744E-9723-D20FF2ED8CA5}"/>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74468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itle 3">
            <a:extLst>
              <a:ext uri="{FF2B5EF4-FFF2-40B4-BE49-F238E27FC236}">
                <a16:creationId xmlns:a16="http://schemas.microsoft.com/office/drawing/2014/main" id="{DF80EE1A-639C-4BA8-A71D-F75A137381E5}"/>
              </a:ext>
            </a:extLst>
          </p:cNvPr>
          <p:cNvSpPr txBox="1">
            <a:spLocks/>
          </p:cNvSpPr>
          <p:nvPr/>
        </p:nvSpPr>
        <p:spPr>
          <a:xfrm>
            <a:off x="1033839" y="36285"/>
            <a:ext cx="10124323" cy="1208279"/>
          </a:xfrm>
          <a:prstGeom prst="rect">
            <a:avLst/>
          </a:prstGeom>
          <a:noFill/>
        </p:spPr>
        <p:txBody>
          <a:bodyPr vert="horz" lIns="0" tIns="0" rIns="0" bIns="0" rtlCol="0" anchor="ctr">
            <a:normAutofit/>
          </a:bodyPr>
          <a:lstStyle>
            <a:lvl1pPr algn="l" defTabSz="914217" rtl="0" eaLnBrk="1" latinLnBrk="0" hangingPunct="1">
              <a:lnSpc>
                <a:spcPct val="90000"/>
              </a:lnSpc>
              <a:spcBef>
                <a:spcPct val="0"/>
              </a:spcBef>
              <a:buNone/>
              <a:defRPr sz="3599" b="1" i="0" kern="1200" baseline="0">
                <a:solidFill>
                  <a:srgbClr val="C00000"/>
                </a:solidFill>
                <a:latin typeface="+mj-lt"/>
                <a:ea typeface="+mj-ea"/>
                <a:cs typeface="+mj-cs"/>
              </a:defRPr>
            </a:lvl1pPr>
          </a:lstStyle>
          <a:p>
            <a:pPr algn="ctr" defTabSz="1218896">
              <a:buClrTx/>
            </a:pPr>
            <a:r>
              <a:rPr lang="en-US" sz="3600" dirty="0">
                <a:solidFill>
                  <a:srgbClr val="002060"/>
                </a:solidFill>
                <a:latin typeface="Arial" panose="020B0604020202020204" pitchFamily="34" charset="0"/>
                <a:cs typeface="Arial" panose="020B0604020202020204" pitchFamily="34" charset="0"/>
              </a:rPr>
              <a:t>OlympiA: Overall survival</a:t>
            </a:r>
            <a:endParaRPr lang="en-US" dirty="0">
              <a:solidFill>
                <a:srgbClr val="002060"/>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13626036-98C7-4CC9-A28B-7CCE827468D8}"/>
              </a:ext>
            </a:extLst>
          </p:cNvPr>
          <p:cNvGrpSpPr/>
          <p:nvPr/>
        </p:nvGrpSpPr>
        <p:grpSpPr>
          <a:xfrm>
            <a:off x="1034382" y="1037197"/>
            <a:ext cx="9690807" cy="4987292"/>
            <a:chOff x="1034379" y="1037196"/>
            <a:chExt cx="9690807" cy="4987291"/>
          </a:xfrm>
        </p:grpSpPr>
        <p:sp>
          <p:nvSpPr>
            <p:cNvPr id="218" name="Freeform 64">
              <a:extLst>
                <a:ext uri="{FF2B5EF4-FFF2-40B4-BE49-F238E27FC236}">
                  <a16:creationId xmlns:a16="http://schemas.microsoft.com/office/drawing/2014/main" id="{079FCE9B-9984-425C-957D-1961E0F72ABB}"/>
                </a:ext>
              </a:extLst>
            </p:cNvPr>
            <p:cNvSpPr>
              <a:spLocks/>
            </p:cNvSpPr>
            <p:nvPr/>
          </p:nvSpPr>
          <p:spPr bwMode="auto">
            <a:xfrm>
              <a:off x="2646362" y="1236346"/>
              <a:ext cx="8078824" cy="317873"/>
            </a:xfrm>
            <a:custGeom>
              <a:avLst/>
              <a:gdLst>
                <a:gd name="T0" fmla="*/ 2147483646 w 4297"/>
                <a:gd name="T1" fmla="*/ 2147483646 h 166"/>
                <a:gd name="T2" fmla="*/ 2147483646 w 4297"/>
                <a:gd name="T3" fmla="*/ 2147483646 h 166"/>
                <a:gd name="T4" fmla="*/ 2147483646 w 4297"/>
                <a:gd name="T5" fmla="*/ 2147483646 h 166"/>
                <a:gd name="T6" fmla="*/ 2147483646 w 4297"/>
                <a:gd name="T7" fmla="*/ 2147483646 h 166"/>
                <a:gd name="T8" fmla="*/ 2147483646 w 4297"/>
                <a:gd name="T9" fmla="*/ 2147483646 h 166"/>
                <a:gd name="T10" fmla="*/ 2147483646 w 4297"/>
                <a:gd name="T11" fmla="*/ 2147483646 h 166"/>
                <a:gd name="T12" fmla="*/ 2147483646 w 4297"/>
                <a:gd name="T13" fmla="*/ 2147483646 h 166"/>
                <a:gd name="T14" fmla="*/ 2147483646 w 4297"/>
                <a:gd name="T15" fmla="*/ 2147483646 h 166"/>
                <a:gd name="T16" fmla="*/ 2147483646 w 4297"/>
                <a:gd name="T17" fmla="*/ 2147483646 h 166"/>
                <a:gd name="T18" fmla="*/ 2147483646 w 4297"/>
                <a:gd name="T19" fmla="*/ 2147483646 h 166"/>
                <a:gd name="T20" fmla="*/ 2147483646 w 4297"/>
                <a:gd name="T21" fmla="*/ 2147483646 h 166"/>
                <a:gd name="T22" fmla="*/ 2147483646 w 4297"/>
                <a:gd name="T23" fmla="*/ 2147483646 h 166"/>
                <a:gd name="T24" fmla="*/ 2147483646 w 4297"/>
                <a:gd name="T25" fmla="*/ 2147483646 h 166"/>
                <a:gd name="T26" fmla="*/ 2147483646 w 4297"/>
                <a:gd name="T27" fmla="*/ 2147483646 h 166"/>
                <a:gd name="T28" fmla="*/ 2147483646 w 4297"/>
                <a:gd name="T29" fmla="*/ 2147483646 h 166"/>
                <a:gd name="T30" fmla="*/ 2147483646 w 4297"/>
                <a:gd name="T31" fmla="*/ 2147483646 h 166"/>
                <a:gd name="T32" fmla="*/ 2147483646 w 4297"/>
                <a:gd name="T33" fmla="*/ 2147483646 h 166"/>
                <a:gd name="T34" fmla="*/ 2147483646 w 4297"/>
                <a:gd name="T35" fmla="*/ 2147483646 h 166"/>
                <a:gd name="T36" fmla="*/ 2147483646 w 4297"/>
                <a:gd name="T37" fmla="*/ 2147483646 h 166"/>
                <a:gd name="T38" fmla="*/ 2147483646 w 4297"/>
                <a:gd name="T39" fmla="*/ 2147483646 h 166"/>
                <a:gd name="T40" fmla="*/ 2147483646 w 4297"/>
                <a:gd name="T41" fmla="*/ 2147483646 h 166"/>
                <a:gd name="T42" fmla="*/ 2147483646 w 4297"/>
                <a:gd name="T43" fmla="*/ 2147483646 h 166"/>
                <a:gd name="T44" fmla="*/ 2147483646 w 4297"/>
                <a:gd name="T45" fmla="*/ 2147483646 h 166"/>
                <a:gd name="T46" fmla="*/ 2147483646 w 4297"/>
                <a:gd name="T47" fmla="*/ 2147483646 h 166"/>
                <a:gd name="T48" fmla="*/ 2147483646 w 4297"/>
                <a:gd name="T49" fmla="*/ 2147483646 h 166"/>
                <a:gd name="T50" fmla="*/ 2147483646 w 4297"/>
                <a:gd name="T51" fmla="*/ 2147483646 h 166"/>
                <a:gd name="T52" fmla="*/ 2147483646 w 4297"/>
                <a:gd name="T53" fmla="*/ 2147483646 h 166"/>
                <a:gd name="T54" fmla="*/ 2147483646 w 4297"/>
                <a:gd name="T55" fmla="*/ 2147483646 h 166"/>
                <a:gd name="T56" fmla="*/ 2147483646 w 4297"/>
                <a:gd name="T57" fmla="*/ 2147483646 h 166"/>
                <a:gd name="T58" fmla="*/ 2147483646 w 4297"/>
                <a:gd name="T59" fmla="*/ 2147483646 h 166"/>
                <a:gd name="T60" fmla="*/ 2147483646 w 4297"/>
                <a:gd name="T61" fmla="*/ 2147483646 h 166"/>
                <a:gd name="T62" fmla="*/ 2147483646 w 4297"/>
                <a:gd name="T63" fmla="*/ 2147483646 h 166"/>
                <a:gd name="T64" fmla="*/ 2147483646 w 4297"/>
                <a:gd name="T65" fmla="*/ 2147483646 h 166"/>
                <a:gd name="T66" fmla="*/ 2147483646 w 4297"/>
                <a:gd name="T67" fmla="*/ 2147483646 h 166"/>
                <a:gd name="T68" fmla="*/ 2147483646 w 4297"/>
                <a:gd name="T69" fmla="*/ 2147483646 h 166"/>
                <a:gd name="T70" fmla="*/ 2147483646 w 4297"/>
                <a:gd name="T71" fmla="*/ 2147483646 h 166"/>
                <a:gd name="T72" fmla="*/ 2147483646 w 4297"/>
                <a:gd name="T73" fmla="*/ 2147483646 h 166"/>
                <a:gd name="T74" fmla="*/ 2147483646 w 4297"/>
                <a:gd name="T75" fmla="*/ 2147483646 h 166"/>
                <a:gd name="T76" fmla="*/ 2147483646 w 4297"/>
                <a:gd name="T77" fmla="*/ 2147483646 h 166"/>
                <a:gd name="T78" fmla="*/ 2147483646 w 4297"/>
                <a:gd name="T79" fmla="*/ 2147483646 h 166"/>
                <a:gd name="T80" fmla="*/ 2147483646 w 4297"/>
                <a:gd name="T81" fmla="*/ 2147483646 h 166"/>
                <a:gd name="T82" fmla="*/ 2147483646 w 4297"/>
                <a:gd name="T83" fmla="*/ 2147483646 h 166"/>
                <a:gd name="T84" fmla="*/ 2147483646 w 4297"/>
                <a:gd name="T85" fmla="*/ 2147483646 h 166"/>
                <a:gd name="T86" fmla="*/ 2147483646 w 4297"/>
                <a:gd name="T87" fmla="*/ 2147483646 h 166"/>
                <a:gd name="T88" fmla="*/ 2147483646 w 4297"/>
                <a:gd name="T89" fmla="*/ 2147483646 h 166"/>
                <a:gd name="T90" fmla="*/ 2147483646 w 4297"/>
                <a:gd name="T91" fmla="*/ 2147483646 h 166"/>
                <a:gd name="T92" fmla="*/ 2147483646 w 4297"/>
                <a:gd name="T93" fmla="*/ 2147483646 h 166"/>
                <a:gd name="T94" fmla="*/ 2147483646 w 4297"/>
                <a:gd name="T95" fmla="*/ 2147483646 h 166"/>
                <a:gd name="T96" fmla="*/ 2147483646 w 4297"/>
                <a:gd name="T97" fmla="*/ 2147483646 h 166"/>
                <a:gd name="T98" fmla="*/ 2147483646 w 4297"/>
                <a:gd name="T99" fmla="*/ 2147483646 h 166"/>
                <a:gd name="T100" fmla="*/ 2147483646 w 4297"/>
                <a:gd name="T101" fmla="*/ 2147483646 h 166"/>
                <a:gd name="T102" fmla="*/ 2147483646 w 4297"/>
                <a:gd name="T103" fmla="*/ 2147483646 h 166"/>
                <a:gd name="T104" fmla="*/ 2147483646 w 4297"/>
                <a:gd name="T105" fmla="*/ 2147483646 h 166"/>
                <a:gd name="T106" fmla="*/ 2147483646 w 4297"/>
                <a:gd name="T107" fmla="*/ 2147483646 h 1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297" h="166">
                  <a:moveTo>
                    <a:pt x="0" y="0"/>
                  </a:moveTo>
                  <a:lnTo>
                    <a:pt x="243" y="0"/>
                  </a:lnTo>
                  <a:lnTo>
                    <a:pt x="243" y="3"/>
                  </a:lnTo>
                  <a:lnTo>
                    <a:pt x="252" y="3"/>
                  </a:lnTo>
                  <a:lnTo>
                    <a:pt x="252" y="6"/>
                  </a:lnTo>
                  <a:lnTo>
                    <a:pt x="338" y="6"/>
                  </a:lnTo>
                  <a:lnTo>
                    <a:pt x="458" y="6"/>
                  </a:lnTo>
                  <a:lnTo>
                    <a:pt x="458" y="9"/>
                  </a:lnTo>
                  <a:lnTo>
                    <a:pt x="529" y="9"/>
                  </a:lnTo>
                  <a:lnTo>
                    <a:pt x="529" y="12"/>
                  </a:lnTo>
                  <a:lnTo>
                    <a:pt x="827" y="12"/>
                  </a:lnTo>
                  <a:lnTo>
                    <a:pt x="827" y="15"/>
                  </a:lnTo>
                  <a:lnTo>
                    <a:pt x="873" y="15"/>
                  </a:lnTo>
                  <a:lnTo>
                    <a:pt x="929" y="15"/>
                  </a:lnTo>
                  <a:lnTo>
                    <a:pt x="929" y="19"/>
                  </a:lnTo>
                  <a:lnTo>
                    <a:pt x="1002" y="19"/>
                  </a:lnTo>
                  <a:lnTo>
                    <a:pt x="1002" y="22"/>
                  </a:lnTo>
                  <a:lnTo>
                    <a:pt x="1033" y="22"/>
                  </a:lnTo>
                  <a:lnTo>
                    <a:pt x="1076" y="22"/>
                  </a:lnTo>
                  <a:lnTo>
                    <a:pt x="1076" y="25"/>
                  </a:lnTo>
                  <a:lnTo>
                    <a:pt x="1092" y="25"/>
                  </a:lnTo>
                  <a:lnTo>
                    <a:pt x="1092" y="28"/>
                  </a:lnTo>
                  <a:lnTo>
                    <a:pt x="1110" y="28"/>
                  </a:lnTo>
                  <a:lnTo>
                    <a:pt x="1110" y="31"/>
                  </a:lnTo>
                  <a:lnTo>
                    <a:pt x="1129" y="31"/>
                  </a:lnTo>
                  <a:lnTo>
                    <a:pt x="1129" y="34"/>
                  </a:lnTo>
                  <a:lnTo>
                    <a:pt x="1156" y="34"/>
                  </a:lnTo>
                  <a:lnTo>
                    <a:pt x="1156" y="37"/>
                  </a:lnTo>
                  <a:lnTo>
                    <a:pt x="1202" y="37"/>
                  </a:lnTo>
                  <a:lnTo>
                    <a:pt x="1221" y="37"/>
                  </a:lnTo>
                  <a:lnTo>
                    <a:pt x="1221" y="40"/>
                  </a:lnTo>
                  <a:lnTo>
                    <a:pt x="1227" y="40"/>
                  </a:lnTo>
                  <a:lnTo>
                    <a:pt x="1227" y="43"/>
                  </a:lnTo>
                  <a:lnTo>
                    <a:pt x="1252" y="43"/>
                  </a:lnTo>
                  <a:lnTo>
                    <a:pt x="1252" y="46"/>
                  </a:lnTo>
                  <a:lnTo>
                    <a:pt x="1264" y="46"/>
                  </a:lnTo>
                  <a:lnTo>
                    <a:pt x="1322" y="46"/>
                  </a:lnTo>
                  <a:lnTo>
                    <a:pt x="1322" y="49"/>
                  </a:lnTo>
                  <a:lnTo>
                    <a:pt x="1375" y="49"/>
                  </a:lnTo>
                  <a:lnTo>
                    <a:pt x="1375" y="52"/>
                  </a:lnTo>
                  <a:lnTo>
                    <a:pt x="1402" y="52"/>
                  </a:lnTo>
                  <a:lnTo>
                    <a:pt x="1402" y="55"/>
                  </a:lnTo>
                  <a:lnTo>
                    <a:pt x="1408" y="55"/>
                  </a:lnTo>
                  <a:lnTo>
                    <a:pt x="1427" y="55"/>
                  </a:lnTo>
                  <a:lnTo>
                    <a:pt x="1427" y="58"/>
                  </a:lnTo>
                  <a:lnTo>
                    <a:pt x="1556" y="58"/>
                  </a:lnTo>
                  <a:lnTo>
                    <a:pt x="1556" y="62"/>
                  </a:lnTo>
                  <a:lnTo>
                    <a:pt x="1593" y="62"/>
                  </a:lnTo>
                  <a:lnTo>
                    <a:pt x="1593" y="65"/>
                  </a:lnTo>
                  <a:lnTo>
                    <a:pt x="1704" y="65"/>
                  </a:lnTo>
                  <a:lnTo>
                    <a:pt x="1704" y="68"/>
                  </a:lnTo>
                  <a:lnTo>
                    <a:pt x="1728" y="68"/>
                  </a:lnTo>
                  <a:lnTo>
                    <a:pt x="1778" y="68"/>
                  </a:lnTo>
                  <a:lnTo>
                    <a:pt x="1778" y="71"/>
                  </a:lnTo>
                  <a:lnTo>
                    <a:pt x="1811" y="71"/>
                  </a:lnTo>
                  <a:lnTo>
                    <a:pt x="1811" y="74"/>
                  </a:lnTo>
                  <a:lnTo>
                    <a:pt x="1815" y="74"/>
                  </a:lnTo>
                  <a:lnTo>
                    <a:pt x="1815" y="77"/>
                  </a:lnTo>
                  <a:lnTo>
                    <a:pt x="1867" y="77"/>
                  </a:lnTo>
                  <a:lnTo>
                    <a:pt x="1867" y="80"/>
                  </a:lnTo>
                  <a:lnTo>
                    <a:pt x="2181" y="80"/>
                  </a:lnTo>
                  <a:lnTo>
                    <a:pt x="2181" y="83"/>
                  </a:lnTo>
                  <a:lnTo>
                    <a:pt x="2187" y="83"/>
                  </a:lnTo>
                  <a:lnTo>
                    <a:pt x="2187" y="86"/>
                  </a:lnTo>
                  <a:lnTo>
                    <a:pt x="2205" y="86"/>
                  </a:lnTo>
                  <a:lnTo>
                    <a:pt x="2205" y="89"/>
                  </a:lnTo>
                  <a:lnTo>
                    <a:pt x="2276" y="89"/>
                  </a:lnTo>
                  <a:lnTo>
                    <a:pt x="2276" y="92"/>
                  </a:lnTo>
                  <a:lnTo>
                    <a:pt x="2297" y="92"/>
                  </a:lnTo>
                  <a:lnTo>
                    <a:pt x="2297" y="95"/>
                  </a:lnTo>
                  <a:lnTo>
                    <a:pt x="2393" y="95"/>
                  </a:lnTo>
                  <a:lnTo>
                    <a:pt x="2393" y="98"/>
                  </a:lnTo>
                  <a:lnTo>
                    <a:pt x="2479" y="98"/>
                  </a:lnTo>
                  <a:lnTo>
                    <a:pt x="2479" y="101"/>
                  </a:lnTo>
                  <a:lnTo>
                    <a:pt x="2525" y="101"/>
                  </a:lnTo>
                  <a:lnTo>
                    <a:pt x="2525" y="105"/>
                  </a:lnTo>
                  <a:lnTo>
                    <a:pt x="2587" y="105"/>
                  </a:lnTo>
                  <a:lnTo>
                    <a:pt x="2587" y="108"/>
                  </a:lnTo>
                  <a:lnTo>
                    <a:pt x="2596" y="108"/>
                  </a:lnTo>
                  <a:lnTo>
                    <a:pt x="2596" y="114"/>
                  </a:lnTo>
                  <a:lnTo>
                    <a:pt x="2697" y="114"/>
                  </a:lnTo>
                  <a:lnTo>
                    <a:pt x="2697" y="117"/>
                  </a:lnTo>
                  <a:lnTo>
                    <a:pt x="2719" y="117"/>
                  </a:lnTo>
                  <a:lnTo>
                    <a:pt x="2719" y="120"/>
                  </a:lnTo>
                  <a:lnTo>
                    <a:pt x="2771" y="120"/>
                  </a:lnTo>
                  <a:lnTo>
                    <a:pt x="2771" y="123"/>
                  </a:lnTo>
                  <a:lnTo>
                    <a:pt x="2827" y="123"/>
                  </a:lnTo>
                  <a:lnTo>
                    <a:pt x="2827" y="126"/>
                  </a:lnTo>
                  <a:lnTo>
                    <a:pt x="2888" y="126"/>
                  </a:lnTo>
                  <a:lnTo>
                    <a:pt x="2888" y="132"/>
                  </a:lnTo>
                  <a:lnTo>
                    <a:pt x="3005" y="132"/>
                  </a:lnTo>
                  <a:lnTo>
                    <a:pt x="3005" y="135"/>
                  </a:lnTo>
                  <a:lnTo>
                    <a:pt x="3171" y="135"/>
                  </a:lnTo>
                  <a:lnTo>
                    <a:pt x="3171" y="141"/>
                  </a:lnTo>
                  <a:lnTo>
                    <a:pt x="3236" y="141"/>
                  </a:lnTo>
                  <a:lnTo>
                    <a:pt x="3236" y="144"/>
                  </a:lnTo>
                  <a:lnTo>
                    <a:pt x="3820" y="144"/>
                  </a:lnTo>
                  <a:lnTo>
                    <a:pt x="3820" y="151"/>
                  </a:lnTo>
                  <a:lnTo>
                    <a:pt x="4035" y="151"/>
                  </a:lnTo>
                  <a:lnTo>
                    <a:pt x="4035" y="160"/>
                  </a:lnTo>
                  <a:lnTo>
                    <a:pt x="4205" y="160"/>
                  </a:lnTo>
                  <a:lnTo>
                    <a:pt x="4205" y="166"/>
                  </a:lnTo>
                  <a:lnTo>
                    <a:pt x="4297" y="166"/>
                  </a:lnTo>
                </a:path>
              </a:pathLst>
            </a:custGeom>
            <a:noFill/>
            <a:ln w="28575">
              <a:solidFill>
                <a:srgbClr val="F392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19" name="Freeform 65">
              <a:extLst>
                <a:ext uri="{FF2B5EF4-FFF2-40B4-BE49-F238E27FC236}">
                  <a16:creationId xmlns:a16="http://schemas.microsoft.com/office/drawing/2014/main" id="{FE025066-6A49-48D5-96EE-DB5BDD4851AA}"/>
                </a:ext>
              </a:extLst>
            </p:cNvPr>
            <p:cNvSpPr>
              <a:spLocks/>
            </p:cNvSpPr>
            <p:nvPr/>
          </p:nvSpPr>
          <p:spPr bwMode="auto">
            <a:xfrm>
              <a:off x="2646362" y="1236346"/>
              <a:ext cx="8078824" cy="499790"/>
            </a:xfrm>
            <a:custGeom>
              <a:avLst/>
              <a:gdLst>
                <a:gd name="T0" fmla="*/ 2147483646 w 4297"/>
                <a:gd name="T1" fmla="*/ 2147483646 h 261"/>
                <a:gd name="T2" fmla="*/ 2147483646 w 4297"/>
                <a:gd name="T3" fmla="*/ 2147483646 h 261"/>
                <a:gd name="T4" fmla="*/ 2147483646 w 4297"/>
                <a:gd name="T5" fmla="*/ 2147483646 h 261"/>
                <a:gd name="T6" fmla="*/ 2147483646 w 4297"/>
                <a:gd name="T7" fmla="*/ 2147483646 h 261"/>
                <a:gd name="T8" fmla="*/ 2147483646 w 4297"/>
                <a:gd name="T9" fmla="*/ 2147483646 h 261"/>
                <a:gd name="T10" fmla="*/ 2147483646 w 4297"/>
                <a:gd name="T11" fmla="*/ 2147483646 h 261"/>
                <a:gd name="T12" fmla="*/ 2147483646 w 4297"/>
                <a:gd name="T13" fmla="*/ 2147483646 h 261"/>
                <a:gd name="T14" fmla="*/ 2147483646 w 4297"/>
                <a:gd name="T15" fmla="*/ 2147483646 h 261"/>
                <a:gd name="T16" fmla="*/ 2147483646 w 4297"/>
                <a:gd name="T17" fmla="*/ 2147483646 h 261"/>
                <a:gd name="T18" fmla="*/ 2147483646 w 4297"/>
                <a:gd name="T19" fmla="*/ 2147483646 h 261"/>
                <a:gd name="T20" fmla="*/ 2147483646 w 4297"/>
                <a:gd name="T21" fmla="*/ 2147483646 h 261"/>
                <a:gd name="T22" fmla="*/ 2147483646 w 4297"/>
                <a:gd name="T23" fmla="*/ 2147483646 h 261"/>
                <a:gd name="T24" fmla="*/ 2147483646 w 4297"/>
                <a:gd name="T25" fmla="*/ 2147483646 h 261"/>
                <a:gd name="T26" fmla="*/ 2147483646 w 4297"/>
                <a:gd name="T27" fmla="*/ 2147483646 h 261"/>
                <a:gd name="T28" fmla="*/ 2147483646 w 4297"/>
                <a:gd name="T29" fmla="*/ 2147483646 h 261"/>
                <a:gd name="T30" fmla="*/ 2147483646 w 4297"/>
                <a:gd name="T31" fmla="*/ 2147483646 h 261"/>
                <a:gd name="T32" fmla="*/ 2147483646 w 4297"/>
                <a:gd name="T33" fmla="*/ 2147483646 h 261"/>
                <a:gd name="T34" fmla="*/ 2147483646 w 4297"/>
                <a:gd name="T35" fmla="*/ 2147483646 h 261"/>
                <a:gd name="T36" fmla="*/ 2147483646 w 4297"/>
                <a:gd name="T37" fmla="*/ 2147483646 h 261"/>
                <a:gd name="T38" fmla="*/ 2147483646 w 4297"/>
                <a:gd name="T39" fmla="*/ 2147483646 h 261"/>
                <a:gd name="T40" fmla="*/ 2147483646 w 4297"/>
                <a:gd name="T41" fmla="*/ 2147483646 h 261"/>
                <a:gd name="T42" fmla="*/ 2147483646 w 4297"/>
                <a:gd name="T43" fmla="*/ 2147483646 h 261"/>
                <a:gd name="T44" fmla="*/ 2147483646 w 4297"/>
                <a:gd name="T45" fmla="*/ 2147483646 h 261"/>
                <a:gd name="T46" fmla="*/ 2147483646 w 4297"/>
                <a:gd name="T47" fmla="*/ 2147483646 h 261"/>
                <a:gd name="T48" fmla="*/ 2147483646 w 4297"/>
                <a:gd name="T49" fmla="*/ 2147483646 h 261"/>
                <a:gd name="T50" fmla="*/ 2147483646 w 4297"/>
                <a:gd name="T51" fmla="*/ 2147483646 h 261"/>
                <a:gd name="T52" fmla="*/ 2147483646 w 4297"/>
                <a:gd name="T53" fmla="*/ 2147483646 h 261"/>
                <a:gd name="T54" fmla="*/ 2147483646 w 4297"/>
                <a:gd name="T55" fmla="*/ 2147483646 h 261"/>
                <a:gd name="T56" fmla="*/ 2147483646 w 4297"/>
                <a:gd name="T57" fmla="*/ 2147483646 h 261"/>
                <a:gd name="T58" fmla="*/ 2147483646 w 4297"/>
                <a:gd name="T59" fmla="*/ 2147483646 h 261"/>
                <a:gd name="T60" fmla="*/ 2147483646 w 4297"/>
                <a:gd name="T61" fmla="*/ 2147483646 h 261"/>
                <a:gd name="T62" fmla="*/ 2147483646 w 4297"/>
                <a:gd name="T63" fmla="*/ 2147483646 h 261"/>
                <a:gd name="T64" fmla="*/ 2147483646 w 4297"/>
                <a:gd name="T65" fmla="*/ 2147483646 h 261"/>
                <a:gd name="T66" fmla="*/ 2147483646 w 4297"/>
                <a:gd name="T67" fmla="*/ 2147483646 h 261"/>
                <a:gd name="T68" fmla="*/ 2147483646 w 4297"/>
                <a:gd name="T69" fmla="*/ 2147483646 h 261"/>
                <a:gd name="T70" fmla="*/ 2147483646 w 4297"/>
                <a:gd name="T71" fmla="*/ 2147483646 h 261"/>
                <a:gd name="T72" fmla="*/ 2147483646 w 4297"/>
                <a:gd name="T73" fmla="*/ 2147483646 h 261"/>
                <a:gd name="T74" fmla="*/ 2147483646 w 4297"/>
                <a:gd name="T75" fmla="*/ 2147483646 h 261"/>
                <a:gd name="T76" fmla="*/ 2147483646 w 4297"/>
                <a:gd name="T77" fmla="*/ 2147483646 h 261"/>
                <a:gd name="T78" fmla="*/ 2147483646 w 4297"/>
                <a:gd name="T79" fmla="*/ 2147483646 h 261"/>
                <a:gd name="T80" fmla="*/ 2147483646 w 4297"/>
                <a:gd name="T81" fmla="*/ 2147483646 h 261"/>
                <a:gd name="T82" fmla="*/ 2147483646 w 4297"/>
                <a:gd name="T83" fmla="*/ 2147483646 h 261"/>
                <a:gd name="T84" fmla="*/ 2147483646 w 4297"/>
                <a:gd name="T85" fmla="*/ 2147483646 h 261"/>
                <a:gd name="T86" fmla="*/ 2147483646 w 4297"/>
                <a:gd name="T87" fmla="*/ 2147483646 h 261"/>
                <a:gd name="T88" fmla="*/ 2147483646 w 4297"/>
                <a:gd name="T89" fmla="*/ 2147483646 h 261"/>
                <a:gd name="T90" fmla="*/ 2147483646 w 4297"/>
                <a:gd name="T91" fmla="*/ 2147483646 h 261"/>
                <a:gd name="T92" fmla="*/ 2147483646 w 4297"/>
                <a:gd name="T93" fmla="*/ 2147483646 h 261"/>
                <a:gd name="T94" fmla="*/ 2147483646 w 4297"/>
                <a:gd name="T95" fmla="*/ 2147483646 h 261"/>
                <a:gd name="T96" fmla="*/ 2147483646 w 4297"/>
                <a:gd name="T97" fmla="*/ 2147483646 h 261"/>
                <a:gd name="T98" fmla="*/ 2147483646 w 4297"/>
                <a:gd name="T99" fmla="*/ 2147483646 h 261"/>
                <a:gd name="T100" fmla="*/ 2147483646 w 4297"/>
                <a:gd name="T101" fmla="*/ 2147483646 h 261"/>
                <a:gd name="T102" fmla="*/ 2147483646 w 4297"/>
                <a:gd name="T103" fmla="*/ 2147483646 h 261"/>
                <a:gd name="T104" fmla="*/ 2147483646 w 4297"/>
                <a:gd name="T105" fmla="*/ 2147483646 h 261"/>
                <a:gd name="T106" fmla="*/ 2147483646 w 4297"/>
                <a:gd name="T107" fmla="*/ 2147483646 h 261"/>
                <a:gd name="T108" fmla="*/ 2147483646 w 4297"/>
                <a:gd name="T109" fmla="*/ 2147483646 h 261"/>
                <a:gd name="T110" fmla="*/ 2147483646 w 4297"/>
                <a:gd name="T111" fmla="*/ 2147483646 h 261"/>
                <a:gd name="T112" fmla="*/ 2147483646 w 4297"/>
                <a:gd name="T113" fmla="*/ 2147483646 h 261"/>
                <a:gd name="T114" fmla="*/ 2147483646 w 4297"/>
                <a:gd name="T115" fmla="*/ 2147483646 h 261"/>
                <a:gd name="T116" fmla="*/ 2147483646 w 4297"/>
                <a:gd name="T117" fmla="*/ 2147483646 h 261"/>
                <a:gd name="T118" fmla="*/ 2147483646 w 4297"/>
                <a:gd name="T119" fmla="*/ 2147483646 h 2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297" h="261">
                  <a:moveTo>
                    <a:pt x="0" y="0"/>
                  </a:moveTo>
                  <a:lnTo>
                    <a:pt x="307" y="0"/>
                  </a:lnTo>
                  <a:lnTo>
                    <a:pt x="307" y="3"/>
                  </a:lnTo>
                  <a:lnTo>
                    <a:pt x="332" y="3"/>
                  </a:lnTo>
                  <a:lnTo>
                    <a:pt x="332" y="6"/>
                  </a:lnTo>
                  <a:lnTo>
                    <a:pt x="375" y="6"/>
                  </a:lnTo>
                  <a:lnTo>
                    <a:pt x="403" y="6"/>
                  </a:lnTo>
                  <a:lnTo>
                    <a:pt x="403" y="9"/>
                  </a:lnTo>
                  <a:lnTo>
                    <a:pt x="446" y="9"/>
                  </a:lnTo>
                  <a:lnTo>
                    <a:pt x="446" y="12"/>
                  </a:lnTo>
                  <a:lnTo>
                    <a:pt x="458" y="12"/>
                  </a:lnTo>
                  <a:lnTo>
                    <a:pt x="458" y="15"/>
                  </a:lnTo>
                  <a:lnTo>
                    <a:pt x="501" y="15"/>
                  </a:lnTo>
                  <a:lnTo>
                    <a:pt x="516" y="15"/>
                  </a:lnTo>
                  <a:lnTo>
                    <a:pt x="516" y="19"/>
                  </a:lnTo>
                  <a:lnTo>
                    <a:pt x="584" y="19"/>
                  </a:lnTo>
                  <a:lnTo>
                    <a:pt x="584" y="22"/>
                  </a:lnTo>
                  <a:lnTo>
                    <a:pt x="609" y="22"/>
                  </a:lnTo>
                  <a:lnTo>
                    <a:pt x="643" y="22"/>
                  </a:lnTo>
                  <a:lnTo>
                    <a:pt x="643" y="25"/>
                  </a:lnTo>
                  <a:lnTo>
                    <a:pt x="646" y="25"/>
                  </a:lnTo>
                  <a:lnTo>
                    <a:pt x="646" y="28"/>
                  </a:lnTo>
                  <a:lnTo>
                    <a:pt x="723" y="28"/>
                  </a:lnTo>
                  <a:lnTo>
                    <a:pt x="735" y="28"/>
                  </a:lnTo>
                  <a:lnTo>
                    <a:pt x="735" y="31"/>
                  </a:lnTo>
                  <a:lnTo>
                    <a:pt x="738" y="31"/>
                  </a:lnTo>
                  <a:lnTo>
                    <a:pt x="738" y="34"/>
                  </a:lnTo>
                  <a:lnTo>
                    <a:pt x="759" y="34"/>
                  </a:lnTo>
                  <a:lnTo>
                    <a:pt x="778" y="34"/>
                  </a:lnTo>
                  <a:lnTo>
                    <a:pt x="778" y="37"/>
                  </a:lnTo>
                  <a:lnTo>
                    <a:pt x="790" y="37"/>
                  </a:lnTo>
                  <a:lnTo>
                    <a:pt x="790" y="40"/>
                  </a:lnTo>
                  <a:lnTo>
                    <a:pt x="812" y="40"/>
                  </a:lnTo>
                  <a:lnTo>
                    <a:pt x="812" y="43"/>
                  </a:lnTo>
                  <a:lnTo>
                    <a:pt x="827" y="43"/>
                  </a:lnTo>
                  <a:lnTo>
                    <a:pt x="827" y="46"/>
                  </a:lnTo>
                  <a:lnTo>
                    <a:pt x="836" y="46"/>
                  </a:lnTo>
                  <a:lnTo>
                    <a:pt x="861" y="46"/>
                  </a:lnTo>
                  <a:lnTo>
                    <a:pt x="861" y="49"/>
                  </a:lnTo>
                  <a:lnTo>
                    <a:pt x="876" y="49"/>
                  </a:lnTo>
                  <a:lnTo>
                    <a:pt x="876" y="52"/>
                  </a:lnTo>
                  <a:lnTo>
                    <a:pt x="898" y="52"/>
                  </a:lnTo>
                  <a:lnTo>
                    <a:pt x="910" y="52"/>
                  </a:lnTo>
                  <a:lnTo>
                    <a:pt x="910" y="55"/>
                  </a:lnTo>
                  <a:lnTo>
                    <a:pt x="1095" y="55"/>
                  </a:lnTo>
                  <a:lnTo>
                    <a:pt x="1095" y="58"/>
                  </a:lnTo>
                  <a:lnTo>
                    <a:pt x="1221" y="58"/>
                  </a:lnTo>
                  <a:lnTo>
                    <a:pt x="1245" y="58"/>
                  </a:lnTo>
                  <a:lnTo>
                    <a:pt x="1245" y="62"/>
                  </a:lnTo>
                  <a:lnTo>
                    <a:pt x="1261" y="62"/>
                  </a:lnTo>
                  <a:lnTo>
                    <a:pt x="1261" y="65"/>
                  </a:lnTo>
                  <a:lnTo>
                    <a:pt x="1270" y="65"/>
                  </a:lnTo>
                  <a:lnTo>
                    <a:pt x="1270" y="68"/>
                  </a:lnTo>
                  <a:lnTo>
                    <a:pt x="1301" y="68"/>
                  </a:lnTo>
                  <a:lnTo>
                    <a:pt x="1310" y="68"/>
                  </a:lnTo>
                  <a:lnTo>
                    <a:pt x="1310" y="71"/>
                  </a:lnTo>
                  <a:lnTo>
                    <a:pt x="1313" y="71"/>
                  </a:lnTo>
                  <a:lnTo>
                    <a:pt x="1313" y="74"/>
                  </a:lnTo>
                  <a:lnTo>
                    <a:pt x="1402" y="74"/>
                  </a:lnTo>
                  <a:lnTo>
                    <a:pt x="1402" y="77"/>
                  </a:lnTo>
                  <a:lnTo>
                    <a:pt x="1455" y="77"/>
                  </a:lnTo>
                  <a:lnTo>
                    <a:pt x="1455" y="80"/>
                  </a:lnTo>
                  <a:lnTo>
                    <a:pt x="1470" y="80"/>
                  </a:lnTo>
                  <a:lnTo>
                    <a:pt x="1470" y="83"/>
                  </a:lnTo>
                  <a:lnTo>
                    <a:pt x="1504" y="83"/>
                  </a:lnTo>
                  <a:lnTo>
                    <a:pt x="1504" y="86"/>
                  </a:lnTo>
                  <a:lnTo>
                    <a:pt x="1725" y="86"/>
                  </a:lnTo>
                  <a:lnTo>
                    <a:pt x="1735" y="86"/>
                  </a:lnTo>
                  <a:lnTo>
                    <a:pt x="1735" y="89"/>
                  </a:lnTo>
                  <a:lnTo>
                    <a:pt x="1821" y="89"/>
                  </a:lnTo>
                  <a:lnTo>
                    <a:pt x="1821" y="92"/>
                  </a:lnTo>
                  <a:lnTo>
                    <a:pt x="1858" y="92"/>
                  </a:lnTo>
                  <a:lnTo>
                    <a:pt x="1858" y="95"/>
                  </a:lnTo>
                  <a:lnTo>
                    <a:pt x="1910" y="95"/>
                  </a:lnTo>
                  <a:lnTo>
                    <a:pt x="1910" y="98"/>
                  </a:lnTo>
                  <a:lnTo>
                    <a:pt x="1916" y="98"/>
                  </a:lnTo>
                  <a:lnTo>
                    <a:pt x="1916" y="101"/>
                  </a:lnTo>
                  <a:lnTo>
                    <a:pt x="1974" y="101"/>
                  </a:lnTo>
                  <a:lnTo>
                    <a:pt x="1974" y="105"/>
                  </a:lnTo>
                  <a:lnTo>
                    <a:pt x="2076" y="105"/>
                  </a:lnTo>
                  <a:lnTo>
                    <a:pt x="2076" y="108"/>
                  </a:lnTo>
                  <a:lnTo>
                    <a:pt x="2156" y="108"/>
                  </a:lnTo>
                  <a:lnTo>
                    <a:pt x="2156" y="111"/>
                  </a:lnTo>
                  <a:lnTo>
                    <a:pt x="2193" y="111"/>
                  </a:lnTo>
                  <a:lnTo>
                    <a:pt x="2193" y="114"/>
                  </a:lnTo>
                  <a:lnTo>
                    <a:pt x="2196" y="114"/>
                  </a:lnTo>
                  <a:lnTo>
                    <a:pt x="2196" y="117"/>
                  </a:lnTo>
                  <a:lnTo>
                    <a:pt x="2214" y="117"/>
                  </a:lnTo>
                  <a:lnTo>
                    <a:pt x="2214" y="120"/>
                  </a:lnTo>
                  <a:lnTo>
                    <a:pt x="2236" y="120"/>
                  </a:lnTo>
                  <a:lnTo>
                    <a:pt x="2236" y="123"/>
                  </a:lnTo>
                  <a:lnTo>
                    <a:pt x="2254" y="123"/>
                  </a:lnTo>
                  <a:lnTo>
                    <a:pt x="2254" y="126"/>
                  </a:lnTo>
                  <a:lnTo>
                    <a:pt x="2282" y="126"/>
                  </a:lnTo>
                  <a:lnTo>
                    <a:pt x="2282" y="132"/>
                  </a:lnTo>
                  <a:lnTo>
                    <a:pt x="2297" y="132"/>
                  </a:lnTo>
                  <a:lnTo>
                    <a:pt x="2297" y="135"/>
                  </a:lnTo>
                  <a:lnTo>
                    <a:pt x="2319" y="135"/>
                  </a:lnTo>
                  <a:lnTo>
                    <a:pt x="2319" y="138"/>
                  </a:lnTo>
                  <a:lnTo>
                    <a:pt x="2350" y="138"/>
                  </a:lnTo>
                  <a:lnTo>
                    <a:pt x="2350" y="141"/>
                  </a:lnTo>
                  <a:lnTo>
                    <a:pt x="2402" y="141"/>
                  </a:lnTo>
                  <a:lnTo>
                    <a:pt x="2402" y="144"/>
                  </a:lnTo>
                  <a:lnTo>
                    <a:pt x="2411" y="144"/>
                  </a:lnTo>
                  <a:lnTo>
                    <a:pt x="2411" y="148"/>
                  </a:lnTo>
                  <a:lnTo>
                    <a:pt x="2433" y="148"/>
                  </a:lnTo>
                  <a:lnTo>
                    <a:pt x="2433" y="151"/>
                  </a:lnTo>
                  <a:lnTo>
                    <a:pt x="2442" y="151"/>
                  </a:lnTo>
                  <a:lnTo>
                    <a:pt x="2442" y="154"/>
                  </a:lnTo>
                  <a:lnTo>
                    <a:pt x="2470" y="154"/>
                  </a:lnTo>
                  <a:lnTo>
                    <a:pt x="2470" y="157"/>
                  </a:lnTo>
                  <a:lnTo>
                    <a:pt x="2528" y="157"/>
                  </a:lnTo>
                  <a:lnTo>
                    <a:pt x="2528" y="160"/>
                  </a:lnTo>
                  <a:lnTo>
                    <a:pt x="2547" y="160"/>
                  </a:lnTo>
                  <a:lnTo>
                    <a:pt x="2547" y="163"/>
                  </a:lnTo>
                  <a:lnTo>
                    <a:pt x="2562" y="163"/>
                  </a:lnTo>
                  <a:lnTo>
                    <a:pt x="2562" y="169"/>
                  </a:lnTo>
                  <a:lnTo>
                    <a:pt x="2716" y="169"/>
                  </a:lnTo>
                  <a:lnTo>
                    <a:pt x="2716" y="172"/>
                  </a:lnTo>
                  <a:lnTo>
                    <a:pt x="2737" y="172"/>
                  </a:lnTo>
                  <a:lnTo>
                    <a:pt x="2737" y="175"/>
                  </a:lnTo>
                  <a:lnTo>
                    <a:pt x="2799" y="175"/>
                  </a:lnTo>
                  <a:lnTo>
                    <a:pt x="2799" y="178"/>
                  </a:lnTo>
                  <a:lnTo>
                    <a:pt x="3190" y="178"/>
                  </a:lnTo>
                  <a:lnTo>
                    <a:pt x="3190" y="184"/>
                  </a:lnTo>
                  <a:lnTo>
                    <a:pt x="3236" y="184"/>
                  </a:lnTo>
                  <a:lnTo>
                    <a:pt x="3236" y="188"/>
                  </a:lnTo>
                  <a:lnTo>
                    <a:pt x="3239" y="188"/>
                  </a:lnTo>
                  <a:lnTo>
                    <a:pt x="3239" y="194"/>
                  </a:lnTo>
                  <a:lnTo>
                    <a:pt x="3245" y="194"/>
                  </a:lnTo>
                  <a:lnTo>
                    <a:pt x="3245" y="197"/>
                  </a:lnTo>
                  <a:lnTo>
                    <a:pt x="3310" y="197"/>
                  </a:lnTo>
                  <a:lnTo>
                    <a:pt x="3310" y="203"/>
                  </a:lnTo>
                  <a:lnTo>
                    <a:pt x="3377" y="203"/>
                  </a:lnTo>
                  <a:lnTo>
                    <a:pt x="3377" y="209"/>
                  </a:lnTo>
                  <a:lnTo>
                    <a:pt x="3389" y="209"/>
                  </a:lnTo>
                  <a:lnTo>
                    <a:pt x="3389" y="212"/>
                  </a:lnTo>
                  <a:lnTo>
                    <a:pt x="3725" y="212"/>
                  </a:lnTo>
                  <a:lnTo>
                    <a:pt x="3725" y="218"/>
                  </a:lnTo>
                  <a:lnTo>
                    <a:pt x="3728" y="218"/>
                  </a:lnTo>
                  <a:lnTo>
                    <a:pt x="3728" y="224"/>
                  </a:lnTo>
                  <a:lnTo>
                    <a:pt x="3832" y="224"/>
                  </a:lnTo>
                  <a:lnTo>
                    <a:pt x="3832" y="231"/>
                  </a:lnTo>
                  <a:lnTo>
                    <a:pt x="3909" y="231"/>
                  </a:lnTo>
                  <a:lnTo>
                    <a:pt x="3909" y="240"/>
                  </a:lnTo>
                  <a:lnTo>
                    <a:pt x="3934" y="240"/>
                  </a:lnTo>
                  <a:lnTo>
                    <a:pt x="3934" y="246"/>
                  </a:lnTo>
                  <a:lnTo>
                    <a:pt x="4177" y="246"/>
                  </a:lnTo>
                  <a:lnTo>
                    <a:pt x="4177" y="252"/>
                  </a:lnTo>
                  <a:lnTo>
                    <a:pt x="4251" y="252"/>
                  </a:lnTo>
                  <a:lnTo>
                    <a:pt x="4251" y="261"/>
                  </a:lnTo>
                  <a:lnTo>
                    <a:pt x="4297" y="261"/>
                  </a:lnTo>
                </a:path>
              </a:pathLst>
            </a:custGeom>
            <a:noFill/>
            <a:ln w="28575">
              <a:solidFill>
                <a:srgbClr val="1D71B8"/>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20" name="Rectangle 204">
              <a:extLst>
                <a:ext uri="{FF2B5EF4-FFF2-40B4-BE49-F238E27FC236}">
                  <a16:creationId xmlns:a16="http://schemas.microsoft.com/office/drawing/2014/main" id="{B3085771-01DB-4499-98ED-C4D62DBACD18}"/>
                </a:ext>
              </a:extLst>
            </p:cNvPr>
            <p:cNvSpPr>
              <a:spLocks noChangeArrowheads="1"/>
            </p:cNvSpPr>
            <p:nvPr/>
          </p:nvSpPr>
          <p:spPr bwMode="auto">
            <a:xfrm>
              <a:off x="2490315"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921</a:t>
              </a:r>
              <a:endParaRPr lang="en-US" altLang="en-US" sz="1400" kern="1200" dirty="0">
                <a:solidFill>
                  <a:srgbClr val="002060"/>
                </a:solidFill>
                <a:latin typeface="Times New Roman" panose="02020603050405020304" pitchFamily="18" charset="0"/>
              </a:endParaRPr>
            </a:p>
          </p:txBody>
        </p:sp>
        <p:sp>
          <p:nvSpPr>
            <p:cNvPr id="221" name="Rectangle 205">
              <a:extLst>
                <a:ext uri="{FF2B5EF4-FFF2-40B4-BE49-F238E27FC236}">
                  <a16:creationId xmlns:a16="http://schemas.microsoft.com/office/drawing/2014/main" id="{BF070EAF-63C4-4C0F-895C-120210D3BDB9}"/>
                </a:ext>
              </a:extLst>
            </p:cNvPr>
            <p:cNvSpPr>
              <a:spLocks noChangeArrowheads="1"/>
            </p:cNvSpPr>
            <p:nvPr/>
          </p:nvSpPr>
          <p:spPr bwMode="auto">
            <a:xfrm>
              <a:off x="3586172"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856</a:t>
              </a:r>
              <a:endParaRPr lang="en-US" altLang="en-US" sz="1400" kern="1200" dirty="0">
                <a:solidFill>
                  <a:srgbClr val="002060"/>
                </a:solidFill>
                <a:latin typeface="Times New Roman" panose="02020603050405020304" pitchFamily="18" charset="0"/>
              </a:endParaRPr>
            </a:p>
          </p:txBody>
        </p:sp>
        <p:sp>
          <p:nvSpPr>
            <p:cNvPr id="222" name="Rectangle 206">
              <a:extLst>
                <a:ext uri="{FF2B5EF4-FFF2-40B4-BE49-F238E27FC236}">
                  <a16:creationId xmlns:a16="http://schemas.microsoft.com/office/drawing/2014/main" id="{467778D4-5C0A-49BE-8125-677254C6C388}"/>
                </a:ext>
              </a:extLst>
            </p:cNvPr>
            <p:cNvSpPr>
              <a:spLocks noChangeArrowheads="1"/>
            </p:cNvSpPr>
            <p:nvPr/>
          </p:nvSpPr>
          <p:spPr bwMode="auto">
            <a:xfrm>
              <a:off x="4748762"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801</a:t>
              </a:r>
              <a:endParaRPr lang="en-US" altLang="en-US" sz="1400" kern="1200" dirty="0">
                <a:solidFill>
                  <a:srgbClr val="002060"/>
                </a:solidFill>
                <a:latin typeface="Times New Roman" panose="02020603050405020304" pitchFamily="18" charset="0"/>
              </a:endParaRPr>
            </a:p>
          </p:txBody>
        </p:sp>
        <p:sp>
          <p:nvSpPr>
            <p:cNvPr id="223" name="Rectangle 207">
              <a:extLst>
                <a:ext uri="{FF2B5EF4-FFF2-40B4-BE49-F238E27FC236}">
                  <a16:creationId xmlns:a16="http://schemas.microsoft.com/office/drawing/2014/main" id="{50E1A209-E2C6-457C-B610-4F3E70BD0F2D}"/>
                </a:ext>
              </a:extLst>
            </p:cNvPr>
            <p:cNvSpPr>
              <a:spLocks noChangeArrowheads="1"/>
            </p:cNvSpPr>
            <p:nvPr/>
          </p:nvSpPr>
          <p:spPr bwMode="auto">
            <a:xfrm>
              <a:off x="5846374"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659</a:t>
              </a:r>
              <a:endParaRPr lang="en-US" altLang="en-US" sz="1400" kern="1200" dirty="0">
                <a:solidFill>
                  <a:srgbClr val="002060"/>
                </a:solidFill>
                <a:latin typeface="Times New Roman" panose="02020603050405020304" pitchFamily="18" charset="0"/>
              </a:endParaRPr>
            </a:p>
          </p:txBody>
        </p:sp>
        <p:sp>
          <p:nvSpPr>
            <p:cNvPr id="224" name="Rectangle 208">
              <a:extLst>
                <a:ext uri="{FF2B5EF4-FFF2-40B4-BE49-F238E27FC236}">
                  <a16:creationId xmlns:a16="http://schemas.microsoft.com/office/drawing/2014/main" id="{EB8F675D-0305-4C65-91DE-ABE9F7FAAD8B}"/>
                </a:ext>
              </a:extLst>
            </p:cNvPr>
            <p:cNvSpPr>
              <a:spLocks noChangeArrowheads="1"/>
            </p:cNvSpPr>
            <p:nvPr/>
          </p:nvSpPr>
          <p:spPr bwMode="auto">
            <a:xfrm>
              <a:off x="6983773"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531</a:t>
              </a:r>
              <a:endParaRPr lang="en-US" altLang="en-US" sz="1400" kern="1200" dirty="0">
                <a:solidFill>
                  <a:srgbClr val="002060"/>
                </a:solidFill>
                <a:latin typeface="Times New Roman" panose="02020603050405020304" pitchFamily="18" charset="0"/>
              </a:endParaRPr>
            </a:p>
          </p:txBody>
        </p:sp>
        <p:sp>
          <p:nvSpPr>
            <p:cNvPr id="225" name="Rectangle 209">
              <a:extLst>
                <a:ext uri="{FF2B5EF4-FFF2-40B4-BE49-F238E27FC236}">
                  <a16:creationId xmlns:a16="http://schemas.microsoft.com/office/drawing/2014/main" id="{63C4C3C1-E3BF-4E91-81C8-E961A012C168}"/>
                </a:ext>
              </a:extLst>
            </p:cNvPr>
            <p:cNvSpPr>
              <a:spLocks noChangeArrowheads="1"/>
            </p:cNvSpPr>
            <p:nvPr/>
          </p:nvSpPr>
          <p:spPr bwMode="auto">
            <a:xfrm>
              <a:off x="8072749"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400</a:t>
              </a:r>
              <a:endParaRPr lang="en-US" altLang="en-US" sz="1400" kern="1200" dirty="0">
                <a:solidFill>
                  <a:srgbClr val="002060"/>
                </a:solidFill>
                <a:latin typeface="Times New Roman" panose="02020603050405020304" pitchFamily="18" charset="0"/>
              </a:endParaRPr>
            </a:p>
          </p:txBody>
        </p:sp>
        <p:sp>
          <p:nvSpPr>
            <p:cNvPr id="226" name="Rectangle 210">
              <a:extLst>
                <a:ext uri="{FF2B5EF4-FFF2-40B4-BE49-F238E27FC236}">
                  <a16:creationId xmlns:a16="http://schemas.microsoft.com/office/drawing/2014/main" id="{A74A81C0-1962-46DB-AD6D-2BDAB89FC74A}"/>
                </a:ext>
              </a:extLst>
            </p:cNvPr>
            <p:cNvSpPr>
              <a:spLocks noChangeArrowheads="1"/>
            </p:cNvSpPr>
            <p:nvPr/>
          </p:nvSpPr>
          <p:spPr bwMode="auto">
            <a:xfrm>
              <a:off x="9232381"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310</a:t>
              </a:r>
              <a:endParaRPr lang="en-US" altLang="en-US" sz="1400" kern="1200" dirty="0">
                <a:solidFill>
                  <a:srgbClr val="002060"/>
                </a:solidFill>
                <a:latin typeface="Times New Roman" panose="02020603050405020304" pitchFamily="18" charset="0"/>
              </a:endParaRPr>
            </a:p>
          </p:txBody>
        </p:sp>
        <p:sp>
          <p:nvSpPr>
            <p:cNvPr id="227" name="Rectangle 211">
              <a:extLst>
                <a:ext uri="{FF2B5EF4-FFF2-40B4-BE49-F238E27FC236}">
                  <a16:creationId xmlns:a16="http://schemas.microsoft.com/office/drawing/2014/main" id="{BB61EBBD-69F0-42F0-B3C8-1F3F854BA423}"/>
                </a:ext>
              </a:extLst>
            </p:cNvPr>
            <p:cNvSpPr>
              <a:spLocks noChangeArrowheads="1"/>
            </p:cNvSpPr>
            <p:nvPr/>
          </p:nvSpPr>
          <p:spPr bwMode="auto">
            <a:xfrm>
              <a:off x="10378414" y="55186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205</a:t>
              </a:r>
              <a:endParaRPr lang="en-US" altLang="en-US" sz="1400" kern="1200" dirty="0">
                <a:solidFill>
                  <a:srgbClr val="002060"/>
                </a:solidFill>
                <a:latin typeface="Times New Roman" panose="02020603050405020304" pitchFamily="18" charset="0"/>
              </a:endParaRPr>
            </a:p>
          </p:txBody>
        </p:sp>
        <p:sp>
          <p:nvSpPr>
            <p:cNvPr id="228" name="Rectangle 212">
              <a:extLst>
                <a:ext uri="{FF2B5EF4-FFF2-40B4-BE49-F238E27FC236}">
                  <a16:creationId xmlns:a16="http://schemas.microsoft.com/office/drawing/2014/main" id="{C658D92A-E2BB-46AE-809F-28D8ECAA288A}"/>
                </a:ext>
              </a:extLst>
            </p:cNvPr>
            <p:cNvSpPr>
              <a:spLocks noChangeArrowheads="1"/>
            </p:cNvSpPr>
            <p:nvPr/>
          </p:nvSpPr>
          <p:spPr bwMode="auto">
            <a:xfrm>
              <a:off x="2490316" y="575018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915</a:t>
              </a:r>
              <a:endParaRPr lang="en-US" altLang="en-US" sz="1400" kern="1200" dirty="0">
                <a:solidFill>
                  <a:srgbClr val="002060"/>
                </a:solidFill>
                <a:latin typeface="Times New Roman" panose="02020603050405020304" pitchFamily="18" charset="0"/>
              </a:endParaRPr>
            </a:p>
          </p:txBody>
        </p:sp>
        <p:sp>
          <p:nvSpPr>
            <p:cNvPr id="229" name="Rectangle 213">
              <a:extLst>
                <a:ext uri="{FF2B5EF4-FFF2-40B4-BE49-F238E27FC236}">
                  <a16:creationId xmlns:a16="http://schemas.microsoft.com/office/drawing/2014/main" id="{32635B67-761F-4160-B032-88B94E458631}"/>
                </a:ext>
              </a:extLst>
            </p:cNvPr>
            <p:cNvSpPr>
              <a:spLocks noChangeArrowheads="1"/>
            </p:cNvSpPr>
            <p:nvPr/>
          </p:nvSpPr>
          <p:spPr bwMode="auto">
            <a:xfrm>
              <a:off x="3586172"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865</a:t>
              </a:r>
              <a:endParaRPr lang="en-US" altLang="en-US" sz="1400" kern="1200" dirty="0">
                <a:solidFill>
                  <a:srgbClr val="002060"/>
                </a:solidFill>
                <a:latin typeface="Times New Roman" panose="02020603050405020304" pitchFamily="18" charset="0"/>
              </a:endParaRPr>
            </a:p>
          </p:txBody>
        </p:sp>
        <p:sp>
          <p:nvSpPr>
            <p:cNvPr id="230" name="Rectangle 214">
              <a:extLst>
                <a:ext uri="{FF2B5EF4-FFF2-40B4-BE49-F238E27FC236}">
                  <a16:creationId xmlns:a16="http://schemas.microsoft.com/office/drawing/2014/main" id="{B4B87CD3-FBAB-4F22-92FD-22698569AC82}"/>
                </a:ext>
              </a:extLst>
            </p:cNvPr>
            <p:cNvSpPr>
              <a:spLocks noChangeArrowheads="1"/>
            </p:cNvSpPr>
            <p:nvPr/>
          </p:nvSpPr>
          <p:spPr bwMode="auto">
            <a:xfrm>
              <a:off x="4751560"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801</a:t>
              </a:r>
              <a:endParaRPr lang="en-US" altLang="en-US" sz="1400" kern="1200" dirty="0">
                <a:solidFill>
                  <a:srgbClr val="002060"/>
                </a:solidFill>
                <a:latin typeface="Times New Roman" panose="02020603050405020304" pitchFamily="18" charset="0"/>
              </a:endParaRPr>
            </a:p>
          </p:txBody>
        </p:sp>
        <p:sp>
          <p:nvSpPr>
            <p:cNvPr id="231" name="Rectangle 215">
              <a:extLst>
                <a:ext uri="{FF2B5EF4-FFF2-40B4-BE49-F238E27FC236}">
                  <a16:creationId xmlns:a16="http://schemas.microsoft.com/office/drawing/2014/main" id="{1C81CA73-4935-4245-B04B-8EFDBB31CD91}"/>
                </a:ext>
              </a:extLst>
            </p:cNvPr>
            <p:cNvSpPr>
              <a:spLocks noChangeArrowheads="1"/>
            </p:cNvSpPr>
            <p:nvPr/>
          </p:nvSpPr>
          <p:spPr bwMode="auto">
            <a:xfrm>
              <a:off x="5846910"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659</a:t>
              </a:r>
              <a:endParaRPr lang="en-US" altLang="en-US" sz="1400" kern="1200" dirty="0">
                <a:solidFill>
                  <a:srgbClr val="002060"/>
                </a:solidFill>
                <a:latin typeface="Times New Roman" panose="02020603050405020304" pitchFamily="18" charset="0"/>
              </a:endParaRPr>
            </a:p>
          </p:txBody>
        </p:sp>
        <p:sp>
          <p:nvSpPr>
            <p:cNvPr id="232" name="Rectangle 216">
              <a:extLst>
                <a:ext uri="{FF2B5EF4-FFF2-40B4-BE49-F238E27FC236}">
                  <a16:creationId xmlns:a16="http://schemas.microsoft.com/office/drawing/2014/main" id="{C0D41B4E-93FE-47AA-832F-3CE779F73A0A}"/>
                </a:ext>
              </a:extLst>
            </p:cNvPr>
            <p:cNvSpPr>
              <a:spLocks noChangeArrowheads="1"/>
            </p:cNvSpPr>
            <p:nvPr/>
          </p:nvSpPr>
          <p:spPr bwMode="auto">
            <a:xfrm>
              <a:off x="6993803"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516</a:t>
              </a:r>
              <a:endParaRPr lang="en-US" altLang="en-US" sz="1400" kern="1200" dirty="0">
                <a:solidFill>
                  <a:srgbClr val="002060"/>
                </a:solidFill>
                <a:latin typeface="Times New Roman" panose="02020603050405020304" pitchFamily="18" charset="0"/>
              </a:endParaRPr>
            </a:p>
          </p:txBody>
        </p:sp>
        <p:sp>
          <p:nvSpPr>
            <p:cNvPr id="233" name="Rectangle 217">
              <a:extLst>
                <a:ext uri="{FF2B5EF4-FFF2-40B4-BE49-F238E27FC236}">
                  <a16:creationId xmlns:a16="http://schemas.microsoft.com/office/drawing/2014/main" id="{04596ED9-1041-4F7E-BF4F-3BECADB225A7}"/>
                </a:ext>
              </a:extLst>
            </p:cNvPr>
            <p:cNvSpPr>
              <a:spLocks noChangeArrowheads="1"/>
            </p:cNvSpPr>
            <p:nvPr/>
          </p:nvSpPr>
          <p:spPr bwMode="auto">
            <a:xfrm>
              <a:off x="8072747"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397</a:t>
              </a:r>
              <a:endParaRPr lang="en-US" altLang="en-US" sz="1400" kern="1200" dirty="0">
                <a:solidFill>
                  <a:srgbClr val="002060"/>
                </a:solidFill>
                <a:latin typeface="Times New Roman" panose="02020603050405020304" pitchFamily="18" charset="0"/>
              </a:endParaRPr>
            </a:p>
          </p:txBody>
        </p:sp>
        <p:sp>
          <p:nvSpPr>
            <p:cNvPr id="234" name="Rectangle 218">
              <a:extLst>
                <a:ext uri="{FF2B5EF4-FFF2-40B4-BE49-F238E27FC236}">
                  <a16:creationId xmlns:a16="http://schemas.microsoft.com/office/drawing/2014/main" id="{06969C09-3765-4C7A-9496-889CDEC6D133}"/>
                </a:ext>
              </a:extLst>
            </p:cNvPr>
            <p:cNvSpPr>
              <a:spLocks noChangeArrowheads="1"/>
            </p:cNvSpPr>
            <p:nvPr/>
          </p:nvSpPr>
          <p:spPr bwMode="auto">
            <a:xfrm>
              <a:off x="9218783"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292</a:t>
              </a:r>
              <a:endParaRPr lang="en-US" altLang="en-US" sz="1400" kern="1200" dirty="0">
                <a:solidFill>
                  <a:srgbClr val="002060"/>
                </a:solidFill>
                <a:latin typeface="Times New Roman" panose="02020603050405020304" pitchFamily="18" charset="0"/>
              </a:endParaRPr>
            </a:p>
          </p:txBody>
        </p:sp>
        <p:sp>
          <p:nvSpPr>
            <p:cNvPr id="235" name="Rectangle 219">
              <a:extLst>
                <a:ext uri="{FF2B5EF4-FFF2-40B4-BE49-F238E27FC236}">
                  <a16:creationId xmlns:a16="http://schemas.microsoft.com/office/drawing/2014/main" id="{4E338DFA-36DD-4E18-9CFF-A5DD05CD46A4}"/>
                </a:ext>
              </a:extLst>
            </p:cNvPr>
            <p:cNvSpPr>
              <a:spLocks noChangeArrowheads="1"/>
            </p:cNvSpPr>
            <p:nvPr/>
          </p:nvSpPr>
          <p:spPr bwMode="auto">
            <a:xfrm>
              <a:off x="10348834" y="575018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199</a:t>
              </a:r>
              <a:endParaRPr lang="en-US" altLang="en-US" sz="1400" kern="1200" dirty="0">
                <a:solidFill>
                  <a:srgbClr val="002060"/>
                </a:solidFill>
                <a:latin typeface="Times New Roman" panose="02020603050405020304" pitchFamily="18" charset="0"/>
              </a:endParaRPr>
            </a:p>
          </p:txBody>
        </p:sp>
        <p:sp>
          <p:nvSpPr>
            <p:cNvPr id="236" name="Rectangle 220">
              <a:extLst>
                <a:ext uri="{FF2B5EF4-FFF2-40B4-BE49-F238E27FC236}">
                  <a16:creationId xmlns:a16="http://schemas.microsoft.com/office/drawing/2014/main" id="{2E1D9C75-9227-4C14-8323-2FF25F233E52}"/>
                </a:ext>
              </a:extLst>
            </p:cNvPr>
            <p:cNvSpPr>
              <a:spLocks noChangeArrowheads="1"/>
            </p:cNvSpPr>
            <p:nvPr/>
          </p:nvSpPr>
          <p:spPr bwMode="auto">
            <a:xfrm>
              <a:off x="1335528" y="5518674"/>
              <a:ext cx="6764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Olaparib</a:t>
              </a:r>
              <a:endParaRPr lang="en-US" altLang="en-US" sz="1400" kern="1200" dirty="0">
                <a:solidFill>
                  <a:srgbClr val="002060"/>
                </a:solidFill>
                <a:latin typeface="Times New Roman" panose="02020603050405020304" pitchFamily="18" charset="0"/>
              </a:endParaRPr>
            </a:p>
          </p:txBody>
        </p:sp>
        <p:sp>
          <p:nvSpPr>
            <p:cNvPr id="237" name="Rectangle 221">
              <a:extLst>
                <a:ext uri="{FF2B5EF4-FFF2-40B4-BE49-F238E27FC236}">
                  <a16:creationId xmlns:a16="http://schemas.microsoft.com/office/drawing/2014/main" id="{1A1B49A2-CFF0-4952-88B0-0BC20EAB1611}"/>
                </a:ext>
              </a:extLst>
            </p:cNvPr>
            <p:cNvSpPr>
              <a:spLocks noChangeArrowheads="1"/>
            </p:cNvSpPr>
            <p:nvPr/>
          </p:nvSpPr>
          <p:spPr bwMode="auto">
            <a:xfrm>
              <a:off x="1335528" y="5809043"/>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Placebo</a:t>
              </a:r>
              <a:endParaRPr lang="en-US" altLang="en-US" sz="1400" kern="1200" dirty="0">
                <a:solidFill>
                  <a:srgbClr val="002060"/>
                </a:solidFill>
                <a:latin typeface="Times New Roman" panose="02020603050405020304" pitchFamily="18" charset="0"/>
              </a:endParaRPr>
            </a:p>
          </p:txBody>
        </p:sp>
        <p:sp>
          <p:nvSpPr>
            <p:cNvPr id="258" name="Line 242">
              <a:extLst>
                <a:ext uri="{FF2B5EF4-FFF2-40B4-BE49-F238E27FC236}">
                  <a16:creationId xmlns:a16="http://schemas.microsoft.com/office/drawing/2014/main" id="{C61AA677-E9C4-4267-AB0F-50273A7EB888}"/>
                </a:ext>
              </a:extLst>
            </p:cNvPr>
            <p:cNvSpPr>
              <a:spLocks noChangeShapeType="1"/>
            </p:cNvSpPr>
            <p:nvPr/>
          </p:nvSpPr>
          <p:spPr bwMode="auto">
            <a:xfrm flipH="1">
              <a:off x="2345545" y="4702314"/>
              <a:ext cx="92126" cy="0"/>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38" name="Line 222">
              <a:extLst>
                <a:ext uri="{FF2B5EF4-FFF2-40B4-BE49-F238E27FC236}">
                  <a16:creationId xmlns:a16="http://schemas.microsoft.com/office/drawing/2014/main" id="{9D1A206A-F81B-4CC9-9F67-B6008DF7022D}"/>
                </a:ext>
              </a:extLst>
            </p:cNvPr>
            <p:cNvSpPr>
              <a:spLocks noChangeShapeType="1"/>
            </p:cNvSpPr>
            <p:nvPr/>
          </p:nvSpPr>
          <p:spPr bwMode="auto">
            <a:xfrm>
              <a:off x="2437671" y="4824866"/>
              <a:ext cx="828751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39" name="Line 223">
              <a:extLst>
                <a:ext uri="{FF2B5EF4-FFF2-40B4-BE49-F238E27FC236}">
                  <a16:creationId xmlns:a16="http://schemas.microsoft.com/office/drawing/2014/main" id="{9587546D-7E27-4E09-86B6-0B773B130C51}"/>
                </a:ext>
              </a:extLst>
            </p:cNvPr>
            <p:cNvSpPr>
              <a:spLocks noChangeShapeType="1"/>
            </p:cNvSpPr>
            <p:nvPr/>
          </p:nvSpPr>
          <p:spPr bwMode="auto">
            <a:xfrm>
              <a:off x="2437671" y="4824866"/>
              <a:ext cx="8287514" cy="0"/>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0" name="Line 224">
              <a:extLst>
                <a:ext uri="{FF2B5EF4-FFF2-40B4-BE49-F238E27FC236}">
                  <a16:creationId xmlns:a16="http://schemas.microsoft.com/office/drawing/2014/main" id="{16075A45-A5C1-4FD9-B55E-DC47792CA49F}"/>
                </a:ext>
              </a:extLst>
            </p:cNvPr>
            <p:cNvSpPr>
              <a:spLocks noChangeShapeType="1"/>
            </p:cNvSpPr>
            <p:nvPr/>
          </p:nvSpPr>
          <p:spPr bwMode="auto">
            <a:xfrm>
              <a:off x="2646362"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1" name="Rectangle 225">
              <a:extLst>
                <a:ext uri="{FF2B5EF4-FFF2-40B4-BE49-F238E27FC236}">
                  <a16:creationId xmlns:a16="http://schemas.microsoft.com/office/drawing/2014/main" id="{6F8175DD-2AE3-499C-AE42-27270366BF74}"/>
                </a:ext>
              </a:extLst>
            </p:cNvPr>
            <p:cNvSpPr>
              <a:spLocks noChangeArrowheads="1"/>
            </p:cNvSpPr>
            <p:nvPr/>
          </p:nvSpPr>
          <p:spPr bwMode="auto">
            <a:xfrm>
              <a:off x="2554275" y="494933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0</a:t>
              </a:r>
              <a:endParaRPr lang="en-US" altLang="en-US" sz="1600" kern="1200" dirty="0">
                <a:solidFill>
                  <a:srgbClr val="002060"/>
                </a:solidFill>
                <a:latin typeface="Times New Roman" panose="02020603050405020304" pitchFamily="18" charset="0"/>
              </a:endParaRPr>
            </a:p>
          </p:txBody>
        </p:sp>
        <p:sp>
          <p:nvSpPr>
            <p:cNvPr id="242" name="Line 226">
              <a:extLst>
                <a:ext uri="{FF2B5EF4-FFF2-40B4-BE49-F238E27FC236}">
                  <a16:creationId xmlns:a16="http://schemas.microsoft.com/office/drawing/2014/main" id="{EE18E6BA-35D4-40E0-A3BE-B4FF8CEE2813}"/>
                </a:ext>
              </a:extLst>
            </p:cNvPr>
            <p:cNvSpPr>
              <a:spLocks noChangeShapeType="1"/>
            </p:cNvSpPr>
            <p:nvPr/>
          </p:nvSpPr>
          <p:spPr bwMode="auto">
            <a:xfrm>
              <a:off x="3766908"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3" name="Rectangle 227">
              <a:extLst>
                <a:ext uri="{FF2B5EF4-FFF2-40B4-BE49-F238E27FC236}">
                  <a16:creationId xmlns:a16="http://schemas.microsoft.com/office/drawing/2014/main" id="{E8D95F4D-8FA8-4902-982F-2F5594965D0F}"/>
                </a:ext>
              </a:extLst>
            </p:cNvPr>
            <p:cNvSpPr>
              <a:spLocks noChangeArrowheads="1"/>
            </p:cNvSpPr>
            <p:nvPr/>
          </p:nvSpPr>
          <p:spPr bwMode="auto">
            <a:xfrm>
              <a:off x="3676699" y="494933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6</a:t>
              </a:r>
              <a:endParaRPr lang="en-US" altLang="en-US" sz="1600" kern="1200" dirty="0">
                <a:solidFill>
                  <a:srgbClr val="002060"/>
                </a:solidFill>
                <a:latin typeface="Times New Roman" panose="02020603050405020304" pitchFamily="18" charset="0"/>
              </a:endParaRPr>
            </a:p>
          </p:txBody>
        </p:sp>
        <p:sp>
          <p:nvSpPr>
            <p:cNvPr id="244" name="Line 228">
              <a:extLst>
                <a:ext uri="{FF2B5EF4-FFF2-40B4-BE49-F238E27FC236}">
                  <a16:creationId xmlns:a16="http://schemas.microsoft.com/office/drawing/2014/main" id="{42BB0804-B00E-4F02-AF69-1214E684A0FD}"/>
                </a:ext>
              </a:extLst>
            </p:cNvPr>
            <p:cNvSpPr>
              <a:spLocks noChangeShapeType="1"/>
            </p:cNvSpPr>
            <p:nvPr/>
          </p:nvSpPr>
          <p:spPr bwMode="auto">
            <a:xfrm>
              <a:off x="4894971"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5" name="Rectangle 229">
              <a:extLst>
                <a:ext uri="{FF2B5EF4-FFF2-40B4-BE49-F238E27FC236}">
                  <a16:creationId xmlns:a16="http://schemas.microsoft.com/office/drawing/2014/main" id="{6A7F8D2A-EF51-4043-84E4-6870E1BE03A2}"/>
                </a:ext>
              </a:extLst>
            </p:cNvPr>
            <p:cNvSpPr>
              <a:spLocks noChangeArrowheads="1"/>
            </p:cNvSpPr>
            <p:nvPr/>
          </p:nvSpPr>
          <p:spPr bwMode="auto">
            <a:xfrm>
              <a:off x="4752123"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12</a:t>
              </a:r>
              <a:endParaRPr lang="en-US" altLang="en-US" sz="1600" b="1" kern="1200" dirty="0">
                <a:solidFill>
                  <a:srgbClr val="002060"/>
                </a:solidFill>
                <a:latin typeface="Times New Roman" panose="02020603050405020304" pitchFamily="18" charset="0"/>
              </a:endParaRPr>
            </a:p>
          </p:txBody>
        </p:sp>
        <p:sp>
          <p:nvSpPr>
            <p:cNvPr id="246" name="Line 230">
              <a:extLst>
                <a:ext uri="{FF2B5EF4-FFF2-40B4-BE49-F238E27FC236}">
                  <a16:creationId xmlns:a16="http://schemas.microsoft.com/office/drawing/2014/main" id="{05C6DD28-8D99-4CFA-80A5-62ECC3C627C6}"/>
                </a:ext>
              </a:extLst>
            </p:cNvPr>
            <p:cNvSpPr>
              <a:spLocks noChangeShapeType="1"/>
            </p:cNvSpPr>
            <p:nvPr/>
          </p:nvSpPr>
          <p:spPr bwMode="auto">
            <a:xfrm>
              <a:off x="6017396"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7" name="Rectangle 231">
              <a:extLst>
                <a:ext uri="{FF2B5EF4-FFF2-40B4-BE49-F238E27FC236}">
                  <a16:creationId xmlns:a16="http://schemas.microsoft.com/office/drawing/2014/main" id="{3D5C03F1-F479-4CA9-A523-F9F11273408D}"/>
                </a:ext>
              </a:extLst>
            </p:cNvPr>
            <p:cNvSpPr>
              <a:spLocks noChangeArrowheads="1"/>
            </p:cNvSpPr>
            <p:nvPr/>
          </p:nvSpPr>
          <p:spPr bwMode="auto">
            <a:xfrm>
              <a:off x="5874544"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18</a:t>
              </a:r>
              <a:endParaRPr lang="en-US" altLang="en-US" sz="1600" kern="1200" dirty="0">
                <a:solidFill>
                  <a:srgbClr val="002060"/>
                </a:solidFill>
                <a:latin typeface="Times New Roman" panose="02020603050405020304" pitchFamily="18" charset="0"/>
              </a:endParaRPr>
            </a:p>
          </p:txBody>
        </p:sp>
        <p:sp>
          <p:nvSpPr>
            <p:cNvPr id="248" name="Line 232">
              <a:extLst>
                <a:ext uri="{FF2B5EF4-FFF2-40B4-BE49-F238E27FC236}">
                  <a16:creationId xmlns:a16="http://schemas.microsoft.com/office/drawing/2014/main" id="{4898034A-2AE8-4299-A7AA-0EB385C83C5A}"/>
                </a:ext>
              </a:extLst>
            </p:cNvPr>
            <p:cNvSpPr>
              <a:spLocks noChangeShapeType="1"/>
            </p:cNvSpPr>
            <p:nvPr/>
          </p:nvSpPr>
          <p:spPr bwMode="auto">
            <a:xfrm>
              <a:off x="7139819"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49" name="Rectangle 233">
              <a:extLst>
                <a:ext uri="{FF2B5EF4-FFF2-40B4-BE49-F238E27FC236}">
                  <a16:creationId xmlns:a16="http://schemas.microsoft.com/office/drawing/2014/main" id="{0E06551D-4382-4652-AAA1-477D843EE1ED}"/>
                </a:ext>
              </a:extLst>
            </p:cNvPr>
            <p:cNvSpPr>
              <a:spLocks noChangeArrowheads="1"/>
            </p:cNvSpPr>
            <p:nvPr/>
          </p:nvSpPr>
          <p:spPr bwMode="auto">
            <a:xfrm>
              <a:off x="6995090"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24</a:t>
              </a:r>
              <a:endParaRPr lang="en-US" altLang="en-US" sz="1600" b="1" kern="1200" dirty="0">
                <a:solidFill>
                  <a:srgbClr val="002060"/>
                </a:solidFill>
                <a:latin typeface="Times New Roman" panose="02020603050405020304" pitchFamily="18" charset="0"/>
              </a:endParaRPr>
            </a:p>
          </p:txBody>
        </p:sp>
        <p:sp>
          <p:nvSpPr>
            <p:cNvPr id="250" name="Line 234">
              <a:extLst>
                <a:ext uri="{FF2B5EF4-FFF2-40B4-BE49-F238E27FC236}">
                  <a16:creationId xmlns:a16="http://schemas.microsoft.com/office/drawing/2014/main" id="{744F5E75-A831-4F96-968F-D330655DEBF5}"/>
                </a:ext>
              </a:extLst>
            </p:cNvPr>
            <p:cNvSpPr>
              <a:spLocks noChangeShapeType="1"/>
            </p:cNvSpPr>
            <p:nvPr/>
          </p:nvSpPr>
          <p:spPr bwMode="auto">
            <a:xfrm>
              <a:off x="8267886"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51" name="Rectangle 235">
              <a:extLst>
                <a:ext uri="{FF2B5EF4-FFF2-40B4-BE49-F238E27FC236}">
                  <a16:creationId xmlns:a16="http://schemas.microsoft.com/office/drawing/2014/main" id="{D5A3734F-970E-4734-955A-D8802E5E542A}"/>
                </a:ext>
              </a:extLst>
            </p:cNvPr>
            <p:cNvSpPr>
              <a:spLocks noChangeArrowheads="1"/>
            </p:cNvSpPr>
            <p:nvPr/>
          </p:nvSpPr>
          <p:spPr bwMode="auto">
            <a:xfrm>
              <a:off x="8117518"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30</a:t>
              </a:r>
              <a:endParaRPr lang="en-US" altLang="en-US" sz="1600" kern="1200" dirty="0">
                <a:solidFill>
                  <a:srgbClr val="002060"/>
                </a:solidFill>
                <a:latin typeface="Times New Roman" panose="02020603050405020304" pitchFamily="18" charset="0"/>
              </a:endParaRPr>
            </a:p>
          </p:txBody>
        </p:sp>
        <p:sp>
          <p:nvSpPr>
            <p:cNvPr id="252" name="Line 236">
              <a:extLst>
                <a:ext uri="{FF2B5EF4-FFF2-40B4-BE49-F238E27FC236}">
                  <a16:creationId xmlns:a16="http://schemas.microsoft.com/office/drawing/2014/main" id="{2766E612-B5C7-45FA-98C7-A53221043250}"/>
                </a:ext>
              </a:extLst>
            </p:cNvPr>
            <p:cNvSpPr>
              <a:spLocks noChangeShapeType="1"/>
            </p:cNvSpPr>
            <p:nvPr/>
          </p:nvSpPr>
          <p:spPr bwMode="auto">
            <a:xfrm>
              <a:off x="9388428"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53" name="Rectangle 237">
              <a:extLst>
                <a:ext uri="{FF2B5EF4-FFF2-40B4-BE49-F238E27FC236}">
                  <a16:creationId xmlns:a16="http://schemas.microsoft.com/office/drawing/2014/main" id="{E762A4E4-8BCD-484B-A1E8-24ED8BF237D8}"/>
                </a:ext>
              </a:extLst>
            </p:cNvPr>
            <p:cNvSpPr>
              <a:spLocks noChangeArrowheads="1"/>
            </p:cNvSpPr>
            <p:nvPr/>
          </p:nvSpPr>
          <p:spPr bwMode="auto">
            <a:xfrm>
              <a:off x="9245582"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36</a:t>
              </a:r>
              <a:endParaRPr lang="en-US" altLang="en-US" sz="1600" b="1" kern="1200" dirty="0">
                <a:solidFill>
                  <a:srgbClr val="002060"/>
                </a:solidFill>
                <a:latin typeface="Times New Roman" panose="02020603050405020304" pitchFamily="18" charset="0"/>
              </a:endParaRPr>
            </a:p>
          </p:txBody>
        </p:sp>
        <p:sp>
          <p:nvSpPr>
            <p:cNvPr id="254" name="Line 238">
              <a:extLst>
                <a:ext uri="{FF2B5EF4-FFF2-40B4-BE49-F238E27FC236}">
                  <a16:creationId xmlns:a16="http://schemas.microsoft.com/office/drawing/2014/main" id="{270BA24D-5A1C-4621-8820-CC6281F23779}"/>
                </a:ext>
              </a:extLst>
            </p:cNvPr>
            <p:cNvSpPr>
              <a:spLocks noChangeShapeType="1"/>
            </p:cNvSpPr>
            <p:nvPr/>
          </p:nvSpPr>
          <p:spPr bwMode="auto">
            <a:xfrm>
              <a:off x="10510853" y="4824866"/>
              <a:ext cx="0" cy="95745"/>
            </a:xfrm>
            <a:prstGeom prst="line">
              <a:avLst/>
            </a:pr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55" name="Rectangle 239">
              <a:extLst>
                <a:ext uri="{FF2B5EF4-FFF2-40B4-BE49-F238E27FC236}">
                  <a16:creationId xmlns:a16="http://schemas.microsoft.com/office/drawing/2014/main" id="{F69CB0A1-2BC8-41A8-914F-8322AD5E676D}"/>
                </a:ext>
              </a:extLst>
            </p:cNvPr>
            <p:cNvSpPr>
              <a:spLocks noChangeArrowheads="1"/>
            </p:cNvSpPr>
            <p:nvPr/>
          </p:nvSpPr>
          <p:spPr bwMode="auto">
            <a:xfrm>
              <a:off x="10368006" y="494933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42</a:t>
              </a:r>
              <a:endParaRPr lang="en-US" altLang="en-US" sz="1600" kern="1200" dirty="0">
                <a:solidFill>
                  <a:srgbClr val="002060"/>
                </a:solidFill>
                <a:latin typeface="Times New Roman" panose="02020603050405020304" pitchFamily="18" charset="0"/>
              </a:endParaRPr>
            </a:p>
          </p:txBody>
        </p:sp>
        <p:sp>
          <p:nvSpPr>
            <p:cNvPr id="256" name="Rectangle 240">
              <a:extLst>
                <a:ext uri="{FF2B5EF4-FFF2-40B4-BE49-F238E27FC236}">
                  <a16:creationId xmlns:a16="http://schemas.microsoft.com/office/drawing/2014/main" id="{B19AD1EA-6BBD-4423-873B-E14306279785}"/>
                </a:ext>
              </a:extLst>
            </p:cNvPr>
            <p:cNvSpPr>
              <a:spLocks noChangeArrowheads="1"/>
            </p:cNvSpPr>
            <p:nvPr/>
          </p:nvSpPr>
          <p:spPr bwMode="auto">
            <a:xfrm>
              <a:off x="5086743" y="5196355"/>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endParaRPr lang="en-US" altLang="en-US" kern="1200" dirty="0">
                <a:solidFill>
                  <a:srgbClr val="002060"/>
                </a:solidFill>
                <a:latin typeface="Times New Roman" panose="02020603050405020304" pitchFamily="18" charset="0"/>
              </a:endParaRPr>
            </a:p>
          </p:txBody>
        </p:sp>
        <p:sp>
          <p:nvSpPr>
            <p:cNvPr id="257" name="Rectangle 241">
              <a:extLst>
                <a:ext uri="{FF2B5EF4-FFF2-40B4-BE49-F238E27FC236}">
                  <a16:creationId xmlns:a16="http://schemas.microsoft.com/office/drawing/2014/main" id="{4C31FE4B-D171-43B4-B73E-B3A55B64AC2D}"/>
                </a:ext>
              </a:extLst>
            </p:cNvPr>
            <p:cNvSpPr>
              <a:spLocks noChangeArrowheads="1"/>
            </p:cNvSpPr>
            <p:nvPr/>
          </p:nvSpPr>
          <p:spPr bwMode="auto">
            <a:xfrm>
              <a:off x="4590208" y="5213875"/>
              <a:ext cx="31967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Time since randomization (months)</a:t>
              </a:r>
              <a:endParaRPr lang="en-US" altLang="en-US" sz="1600" kern="1200" dirty="0">
                <a:solidFill>
                  <a:srgbClr val="002060"/>
                </a:solidFill>
                <a:latin typeface="Times New Roman" panose="02020603050405020304" pitchFamily="18" charset="0"/>
              </a:endParaRPr>
            </a:p>
          </p:txBody>
        </p:sp>
        <p:sp>
          <p:nvSpPr>
            <p:cNvPr id="259" name="Rectangle 243">
              <a:extLst>
                <a:ext uri="{FF2B5EF4-FFF2-40B4-BE49-F238E27FC236}">
                  <a16:creationId xmlns:a16="http://schemas.microsoft.com/office/drawing/2014/main" id="{DC8A457E-A05E-4925-8168-1CDA3CF1218D}"/>
                </a:ext>
              </a:extLst>
            </p:cNvPr>
            <p:cNvSpPr>
              <a:spLocks noChangeArrowheads="1"/>
            </p:cNvSpPr>
            <p:nvPr/>
          </p:nvSpPr>
          <p:spPr bwMode="auto">
            <a:xfrm>
              <a:off x="2155396" y="4562697"/>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0</a:t>
              </a:r>
              <a:endParaRPr lang="en-US" altLang="en-US" sz="1600" kern="1200" dirty="0">
                <a:solidFill>
                  <a:srgbClr val="002060"/>
                </a:solidFill>
                <a:latin typeface="Times New Roman" panose="02020603050405020304" pitchFamily="18" charset="0"/>
              </a:endParaRPr>
            </a:p>
          </p:txBody>
        </p:sp>
        <p:sp>
          <p:nvSpPr>
            <p:cNvPr id="260" name="Line 244">
              <a:extLst>
                <a:ext uri="{FF2B5EF4-FFF2-40B4-BE49-F238E27FC236}">
                  <a16:creationId xmlns:a16="http://schemas.microsoft.com/office/drawing/2014/main" id="{260412E5-19A0-4C43-8BB8-EA47D59D8A9B}"/>
                </a:ext>
              </a:extLst>
            </p:cNvPr>
            <p:cNvSpPr>
              <a:spLocks noChangeShapeType="1"/>
            </p:cNvSpPr>
            <p:nvPr/>
          </p:nvSpPr>
          <p:spPr bwMode="auto">
            <a:xfrm flipH="1">
              <a:off x="2345545" y="4007206"/>
              <a:ext cx="92126"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1" name="Rectangle 245">
              <a:extLst>
                <a:ext uri="{FF2B5EF4-FFF2-40B4-BE49-F238E27FC236}">
                  <a16:creationId xmlns:a16="http://schemas.microsoft.com/office/drawing/2014/main" id="{AFA3277B-BBA3-40FD-ADDF-D0442D80084B}"/>
                </a:ext>
              </a:extLst>
            </p:cNvPr>
            <p:cNvSpPr>
              <a:spLocks noChangeArrowheads="1"/>
            </p:cNvSpPr>
            <p:nvPr/>
          </p:nvSpPr>
          <p:spPr bwMode="auto">
            <a:xfrm>
              <a:off x="2030556" y="3867588"/>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20</a:t>
              </a:r>
              <a:endParaRPr lang="en-US" altLang="en-US" sz="1600" kern="1200" dirty="0">
                <a:solidFill>
                  <a:srgbClr val="002060"/>
                </a:solidFill>
                <a:latin typeface="Times New Roman" panose="02020603050405020304" pitchFamily="18" charset="0"/>
              </a:endParaRPr>
            </a:p>
          </p:txBody>
        </p:sp>
        <p:sp>
          <p:nvSpPr>
            <p:cNvPr id="262" name="Line 246">
              <a:extLst>
                <a:ext uri="{FF2B5EF4-FFF2-40B4-BE49-F238E27FC236}">
                  <a16:creationId xmlns:a16="http://schemas.microsoft.com/office/drawing/2014/main" id="{984FE60B-8FF9-4B14-8DB0-E10F0E34A706}"/>
                </a:ext>
              </a:extLst>
            </p:cNvPr>
            <p:cNvSpPr>
              <a:spLocks noChangeShapeType="1"/>
            </p:cNvSpPr>
            <p:nvPr/>
          </p:nvSpPr>
          <p:spPr bwMode="auto">
            <a:xfrm flipH="1">
              <a:off x="2345545" y="3319757"/>
              <a:ext cx="92126"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3" name="Rectangle 247">
              <a:extLst>
                <a:ext uri="{FF2B5EF4-FFF2-40B4-BE49-F238E27FC236}">
                  <a16:creationId xmlns:a16="http://schemas.microsoft.com/office/drawing/2014/main" id="{71701ED3-673C-403E-9BB7-FF424E9E3E5A}"/>
                </a:ext>
              </a:extLst>
            </p:cNvPr>
            <p:cNvSpPr>
              <a:spLocks noChangeArrowheads="1"/>
            </p:cNvSpPr>
            <p:nvPr/>
          </p:nvSpPr>
          <p:spPr bwMode="auto">
            <a:xfrm>
              <a:off x="2030556" y="3174394"/>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40</a:t>
              </a:r>
              <a:endParaRPr lang="en-US" altLang="en-US" sz="1600" kern="1200" dirty="0">
                <a:solidFill>
                  <a:srgbClr val="002060"/>
                </a:solidFill>
                <a:latin typeface="Times New Roman" panose="02020603050405020304" pitchFamily="18" charset="0"/>
              </a:endParaRPr>
            </a:p>
          </p:txBody>
        </p:sp>
        <p:sp>
          <p:nvSpPr>
            <p:cNvPr id="264" name="Line 248">
              <a:extLst>
                <a:ext uri="{FF2B5EF4-FFF2-40B4-BE49-F238E27FC236}">
                  <a16:creationId xmlns:a16="http://schemas.microsoft.com/office/drawing/2014/main" id="{F36A0E4B-F8BA-4CE4-8A6B-7D0B5C717644}"/>
                </a:ext>
              </a:extLst>
            </p:cNvPr>
            <p:cNvSpPr>
              <a:spLocks noChangeShapeType="1"/>
            </p:cNvSpPr>
            <p:nvPr/>
          </p:nvSpPr>
          <p:spPr bwMode="auto">
            <a:xfrm flipH="1">
              <a:off x="2345545" y="2624647"/>
              <a:ext cx="92126"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5" name="Rectangle 249">
              <a:extLst>
                <a:ext uri="{FF2B5EF4-FFF2-40B4-BE49-F238E27FC236}">
                  <a16:creationId xmlns:a16="http://schemas.microsoft.com/office/drawing/2014/main" id="{94B6F1F0-2169-41C4-9F89-92E154EEF8FB}"/>
                </a:ext>
              </a:extLst>
            </p:cNvPr>
            <p:cNvSpPr>
              <a:spLocks noChangeArrowheads="1"/>
            </p:cNvSpPr>
            <p:nvPr/>
          </p:nvSpPr>
          <p:spPr bwMode="auto">
            <a:xfrm>
              <a:off x="2030556" y="2485030"/>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60</a:t>
              </a:r>
              <a:endParaRPr lang="en-US" altLang="en-US" sz="1600" kern="1200" dirty="0">
                <a:solidFill>
                  <a:srgbClr val="002060"/>
                </a:solidFill>
                <a:latin typeface="Times New Roman" panose="02020603050405020304" pitchFamily="18" charset="0"/>
              </a:endParaRPr>
            </a:p>
          </p:txBody>
        </p:sp>
        <p:sp>
          <p:nvSpPr>
            <p:cNvPr id="266" name="Line 250">
              <a:extLst>
                <a:ext uri="{FF2B5EF4-FFF2-40B4-BE49-F238E27FC236}">
                  <a16:creationId xmlns:a16="http://schemas.microsoft.com/office/drawing/2014/main" id="{CC48FDF6-C030-4195-B030-6D3145A38A86}"/>
                </a:ext>
              </a:extLst>
            </p:cNvPr>
            <p:cNvSpPr>
              <a:spLocks noChangeShapeType="1"/>
            </p:cNvSpPr>
            <p:nvPr/>
          </p:nvSpPr>
          <p:spPr bwMode="auto">
            <a:xfrm flipH="1">
              <a:off x="2345545" y="1931454"/>
              <a:ext cx="92126"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7" name="Rectangle 251">
              <a:extLst>
                <a:ext uri="{FF2B5EF4-FFF2-40B4-BE49-F238E27FC236}">
                  <a16:creationId xmlns:a16="http://schemas.microsoft.com/office/drawing/2014/main" id="{EA0E156C-EC65-42DD-AD74-34FC7ED70965}"/>
                </a:ext>
              </a:extLst>
            </p:cNvPr>
            <p:cNvSpPr>
              <a:spLocks noChangeArrowheads="1"/>
            </p:cNvSpPr>
            <p:nvPr/>
          </p:nvSpPr>
          <p:spPr bwMode="auto">
            <a:xfrm>
              <a:off x="2030556" y="1789923"/>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80</a:t>
              </a:r>
              <a:endParaRPr lang="en-US" altLang="en-US" sz="1600" kern="1200" dirty="0">
                <a:solidFill>
                  <a:srgbClr val="002060"/>
                </a:solidFill>
                <a:latin typeface="Times New Roman" panose="02020603050405020304" pitchFamily="18" charset="0"/>
              </a:endParaRPr>
            </a:p>
          </p:txBody>
        </p:sp>
        <p:sp>
          <p:nvSpPr>
            <p:cNvPr id="268" name="Freeform 252">
              <a:extLst>
                <a:ext uri="{FF2B5EF4-FFF2-40B4-BE49-F238E27FC236}">
                  <a16:creationId xmlns:a16="http://schemas.microsoft.com/office/drawing/2014/main" id="{476514EC-8456-4CE2-8775-DBC3A20B132D}"/>
                </a:ext>
              </a:extLst>
            </p:cNvPr>
            <p:cNvSpPr>
              <a:spLocks/>
            </p:cNvSpPr>
            <p:nvPr/>
          </p:nvSpPr>
          <p:spPr bwMode="auto">
            <a:xfrm>
              <a:off x="2345545" y="1236346"/>
              <a:ext cx="92126" cy="3588521"/>
            </a:xfrm>
            <a:custGeom>
              <a:avLst/>
              <a:gdLst>
                <a:gd name="T0" fmla="*/ 2147483646 w 49"/>
                <a:gd name="T1" fmla="*/ 2147483646 h 1874"/>
                <a:gd name="T2" fmla="*/ 2147483646 w 49"/>
                <a:gd name="T3" fmla="*/ 0 h 1874"/>
                <a:gd name="T4" fmla="*/ 0 w 49"/>
                <a:gd name="T5" fmla="*/ 0 h 1874"/>
                <a:gd name="T6" fmla="*/ 0 60000 65536"/>
                <a:gd name="T7" fmla="*/ 0 60000 65536"/>
                <a:gd name="T8" fmla="*/ 0 60000 65536"/>
              </a:gdLst>
              <a:ahLst/>
              <a:cxnLst>
                <a:cxn ang="T6">
                  <a:pos x="T0" y="T1"/>
                </a:cxn>
                <a:cxn ang="T7">
                  <a:pos x="T2" y="T3"/>
                </a:cxn>
                <a:cxn ang="T8">
                  <a:pos x="T4" y="T5"/>
                </a:cxn>
              </a:cxnLst>
              <a:rect l="0" t="0" r="r" b="b"/>
              <a:pathLst>
                <a:path w="49" h="1874">
                  <a:moveTo>
                    <a:pt x="49" y="1874"/>
                  </a:moveTo>
                  <a:lnTo>
                    <a:pt x="49" y="0"/>
                  </a:lnTo>
                  <a:lnTo>
                    <a:pt x="0" y="0"/>
                  </a:lnTo>
                </a:path>
              </a:pathLst>
            </a:custGeom>
            <a:noFill/>
            <a:ln w="190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1088207">
                <a:buClrTx/>
              </a:pPr>
              <a:endParaRPr lang="en-GB" sz="1600" kern="1200">
                <a:solidFill>
                  <a:srgbClr val="002060"/>
                </a:solidFill>
                <a:latin typeface="Times New Roman"/>
                <a:cs typeface="Lucida Sans Unicode"/>
              </a:endParaRPr>
            </a:p>
          </p:txBody>
        </p:sp>
        <p:sp>
          <p:nvSpPr>
            <p:cNvPr id="269" name="Rectangle 253">
              <a:extLst>
                <a:ext uri="{FF2B5EF4-FFF2-40B4-BE49-F238E27FC236}">
                  <a16:creationId xmlns:a16="http://schemas.microsoft.com/office/drawing/2014/main" id="{DB8C8342-5A08-4AEC-8364-B1CF52513A01}"/>
                </a:ext>
              </a:extLst>
            </p:cNvPr>
            <p:cNvSpPr>
              <a:spLocks noChangeArrowheads="1"/>
            </p:cNvSpPr>
            <p:nvPr/>
          </p:nvSpPr>
          <p:spPr bwMode="auto">
            <a:xfrm>
              <a:off x="1886516" y="1096731"/>
              <a:ext cx="3414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100</a:t>
              </a:r>
              <a:endParaRPr lang="en-US" altLang="en-US" sz="1600" kern="1200" dirty="0">
                <a:solidFill>
                  <a:srgbClr val="002060"/>
                </a:solidFill>
                <a:latin typeface="Times New Roman" panose="02020603050405020304" pitchFamily="18" charset="0"/>
              </a:endParaRPr>
            </a:p>
          </p:txBody>
        </p:sp>
        <p:sp>
          <p:nvSpPr>
            <p:cNvPr id="270" name="Rectangle 255">
              <a:extLst>
                <a:ext uri="{FF2B5EF4-FFF2-40B4-BE49-F238E27FC236}">
                  <a16:creationId xmlns:a16="http://schemas.microsoft.com/office/drawing/2014/main" id="{3FAD13FD-3AD9-4007-9BC0-9CB02BE40BF7}"/>
                </a:ext>
              </a:extLst>
            </p:cNvPr>
            <p:cNvSpPr>
              <a:spLocks noChangeArrowheads="1"/>
            </p:cNvSpPr>
            <p:nvPr/>
          </p:nvSpPr>
          <p:spPr bwMode="auto">
            <a:xfrm rot="16200000">
              <a:off x="863999" y="2782071"/>
              <a:ext cx="1779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Overall survival (%)</a:t>
              </a:r>
              <a:endParaRPr lang="en-US" altLang="en-US" sz="1600" kern="1200" dirty="0">
                <a:solidFill>
                  <a:srgbClr val="002060"/>
                </a:solidFill>
                <a:latin typeface="Times New Roman" panose="02020603050405020304" pitchFamily="18" charset="0"/>
              </a:endParaRPr>
            </a:p>
          </p:txBody>
        </p:sp>
        <p:sp>
          <p:nvSpPr>
            <p:cNvPr id="271" name="Rectangle 256">
              <a:extLst>
                <a:ext uri="{FF2B5EF4-FFF2-40B4-BE49-F238E27FC236}">
                  <a16:creationId xmlns:a16="http://schemas.microsoft.com/office/drawing/2014/main" id="{A01F6943-7027-45B4-8E79-DC52D205E129}"/>
                </a:ext>
              </a:extLst>
            </p:cNvPr>
            <p:cNvSpPr>
              <a:spLocks noChangeArrowheads="1"/>
            </p:cNvSpPr>
            <p:nvPr/>
          </p:nvSpPr>
          <p:spPr bwMode="auto">
            <a:xfrm>
              <a:off x="3310040" y="2800152"/>
              <a:ext cx="41437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Olaparib (59 deaths, 55 due to breast cancer)</a:t>
              </a:r>
              <a:endParaRPr lang="en-US" altLang="en-US" sz="1600" kern="1200" dirty="0">
                <a:solidFill>
                  <a:srgbClr val="002060"/>
                </a:solidFill>
                <a:latin typeface="Times New Roman" panose="02020603050405020304" pitchFamily="18" charset="0"/>
              </a:endParaRPr>
            </a:p>
          </p:txBody>
        </p:sp>
        <p:sp>
          <p:nvSpPr>
            <p:cNvPr id="273" name="Rectangle 258">
              <a:extLst>
                <a:ext uri="{FF2B5EF4-FFF2-40B4-BE49-F238E27FC236}">
                  <a16:creationId xmlns:a16="http://schemas.microsoft.com/office/drawing/2014/main" id="{3A431A02-8E8D-4DE8-8C82-1A567E9CCDAB}"/>
                </a:ext>
              </a:extLst>
            </p:cNvPr>
            <p:cNvSpPr>
              <a:spLocks noChangeArrowheads="1"/>
            </p:cNvSpPr>
            <p:nvPr/>
          </p:nvSpPr>
          <p:spPr bwMode="auto">
            <a:xfrm>
              <a:off x="2627562" y="3803192"/>
              <a:ext cx="592508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Stratified hazard ratio 0.68 (99% CI, 0.44</a:t>
              </a:r>
              <a:r>
                <a:rPr lang="en-US" altLang="en-US" sz="1600" b="1" kern="1200" dirty="0">
                  <a:solidFill>
                    <a:srgbClr val="002060"/>
                  </a:solidFill>
                  <a:latin typeface="Calibri" panose="020F0502020204030204" pitchFamily="34" charset="0"/>
                  <a:cs typeface="Calibri" panose="020F0502020204030204" pitchFamily="34" charset="0"/>
                </a:rPr>
                <a:t>‒</a:t>
              </a:r>
              <a:r>
                <a:rPr lang="en-US" altLang="en-US" sz="1600" b="1" kern="1200" dirty="0">
                  <a:solidFill>
                    <a:srgbClr val="002060"/>
                  </a:solidFill>
                </a:rPr>
                <a:t>1.05); P=0.024</a:t>
              </a:r>
            </a:p>
            <a:p>
              <a:pPr defTabSz="1088207">
                <a:spcAft>
                  <a:spcPct val="0"/>
                </a:spcAft>
                <a:buClrTx/>
                <a:buNone/>
              </a:pPr>
              <a:r>
                <a:rPr lang="en-US" altLang="en-US" sz="1600" i="1" kern="1200" dirty="0">
                  <a:solidFill>
                    <a:srgbClr val="002060"/>
                  </a:solidFill>
                </a:rPr>
                <a:t>not significant based on level of P&lt;0.01 in IA alpha spending plan</a:t>
              </a:r>
            </a:p>
          </p:txBody>
        </p:sp>
        <p:sp>
          <p:nvSpPr>
            <p:cNvPr id="274" name="Rectangle 259">
              <a:extLst>
                <a:ext uri="{FF2B5EF4-FFF2-40B4-BE49-F238E27FC236}">
                  <a16:creationId xmlns:a16="http://schemas.microsoft.com/office/drawing/2014/main" id="{2337B572-6673-4C33-9321-81FCACB4B2B5}"/>
                </a:ext>
              </a:extLst>
            </p:cNvPr>
            <p:cNvSpPr>
              <a:spLocks noChangeArrowheads="1"/>
            </p:cNvSpPr>
            <p:nvPr/>
          </p:nvSpPr>
          <p:spPr bwMode="auto">
            <a:xfrm>
              <a:off x="4710720" y="1466133"/>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96.9</a:t>
              </a:r>
              <a:endParaRPr lang="en-US" altLang="en-US" sz="1600" kern="1200" dirty="0">
                <a:solidFill>
                  <a:srgbClr val="002060"/>
                </a:solidFill>
                <a:latin typeface="Times New Roman" panose="02020603050405020304" pitchFamily="18" charset="0"/>
              </a:endParaRPr>
            </a:p>
          </p:txBody>
        </p:sp>
        <p:sp>
          <p:nvSpPr>
            <p:cNvPr id="275" name="Rectangle 260">
              <a:extLst>
                <a:ext uri="{FF2B5EF4-FFF2-40B4-BE49-F238E27FC236}">
                  <a16:creationId xmlns:a16="http://schemas.microsoft.com/office/drawing/2014/main" id="{9A03C3E4-BD3E-48A4-934E-684D48C92CD2}"/>
                </a:ext>
              </a:extLst>
            </p:cNvPr>
            <p:cNvSpPr>
              <a:spLocks noChangeArrowheads="1"/>
            </p:cNvSpPr>
            <p:nvPr/>
          </p:nvSpPr>
          <p:spPr bwMode="auto">
            <a:xfrm>
              <a:off x="4710720" y="1037196"/>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98.1</a:t>
              </a:r>
              <a:endParaRPr lang="en-US" altLang="en-US" sz="1600" kern="1200" dirty="0">
                <a:solidFill>
                  <a:srgbClr val="002060"/>
                </a:solidFill>
                <a:latin typeface="Times New Roman" panose="02020603050405020304" pitchFamily="18" charset="0"/>
              </a:endParaRPr>
            </a:p>
          </p:txBody>
        </p:sp>
        <p:sp>
          <p:nvSpPr>
            <p:cNvPr id="276" name="Rectangle 261">
              <a:extLst>
                <a:ext uri="{FF2B5EF4-FFF2-40B4-BE49-F238E27FC236}">
                  <a16:creationId xmlns:a16="http://schemas.microsoft.com/office/drawing/2014/main" id="{2713355D-1F15-4B0B-8F7B-801A14E33D29}"/>
                </a:ext>
              </a:extLst>
            </p:cNvPr>
            <p:cNvSpPr>
              <a:spLocks noChangeArrowheads="1"/>
            </p:cNvSpPr>
            <p:nvPr/>
          </p:nvSpPr>
          <p:spPr bwMode="auto">
            <a:xfrm>
              <a:off x="6959330" y="1582943"/>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92.3</a:t>
              </a:r>
              <a:endParaRPr lang="en-US" altLang="en-US" sz="1600" kern="1200" dirty="0">
                <a:solidFill>
                  <a:srgbClr val="002060"/>
                </a:solidFill>
                <a:latin typeface="Times New Roman" panose="02020603050405020304" pitchFamily="18" charset="0"/>
              </a:endParaRPr>
            </a:p>
          </p:txBody>
        </p:sp>
        <p:sp>
          <p:nvSpPr>
            <p:cNvPr id="277" name="Rectangle 262">
              <a:extLst>
                <a:ext uri="{FF2B5EF4-FFF2-40B4-BE49-F238E27FC236}">
                  <a16:creationId xmlns:a16="http://schemas.microsoft.com/office/drawing/2014/main" id="{C4D6F03B-A8D3-408C-9B1D-90D6A13A6B7C}"/>
                </a:ext>
              </a:extLst>
            </p:cNvPr>
            <p:cNvSpPr>
              <a:spLocks noChangeArrowheads="1"/>
            </p:cNvSpPr>
            <p:nvPr/>
          </p:nvSpPr>
          <p:spPr bwMode="auto">
            <a:xfrm>
              <a:off x="6959330" y="1148261"/>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94.8</a:t>
              </a:r>
              <a:endParaRPr lang="en-US" altLang="en-US" sz="1600" kern="1200" dirty="0">
                <a:solidFill>
                  <a:srgbClr val="002060"/>
                </a:solidFill>
                <a:latin typeface="Times New Roman" panose="02020603050405020304" pitchFamily="18" charset="0"/>
              </a:endParaRPr>
            </a:p>
          </p:txBody>
        </p:sp>
        <p:sp>
          <p:nvSpPr>
            <p:cNvPr id="278" name="Rectangle 263">
              <a:extLst>
                <a:ext uri="{FF2B5EF4-FFF2-40B4-BE49-F238E27FC236}">
                  <a16:creationId xmlns:a16="http://schemas.microsoft.com/office/drawing/2014/main" id="{1C60A79C-0C6B-4B9E-80C2-9B5DBE224BC3}"/>
                </a:ext>
              </a:extLst>
            </p:cNvPr>
            <p:cNvSpPr>
              <a:spLocks noChangeArrowheads="1"/>
            </p:cNvSpPr>
            <p:nvPr/>
          </p:nvSpPr>
          <p:spPr bwMode="auto">
            <a:xfrm>
              <a:off x="9204178" y="1247837"/>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92.0</a:t>
              </a:r>
              <a:endParaRPr lang="en-US" altLang="en-US" sz="1600" kern="1200" dirty="0">
                <a:solidFill>
                  <a:srgbClr val="002060"/>
                </a:solidFill>
                <a:latin typeface="Times New Roman" panose="02020603050405020304" pitchFamily="18" charset="0"/>
              </a:endParaRPr>
            </a:p>
          </p:txBody>
        </p:sp>
        <p:sp>
          <p:nvSpPr>
            <p:cNvPr id="279" name="Rectangle 265">
              <a:extLst>
                <a:ext uri="{FF2B5EF4-FFF2-40B4-BE49-F238E27FC236}">
                  <a16:creationId xmlns:a16="http://schemas.microsoft.com/office/drawing/2014/main" id="{AFF98B1B-B39C-43E6-A667-69F6D0D349DC}"/>
                </a:ext>
              </a:extLst>
            </p:cNvPr>
            <p:cNvSpPr>
              <a:spLocks noChangeArrowheads="1"/>
            </p:cNvSpPr>
            <p:nvPr/>
          </p:nvSpPr>
          <p:spPr bwMode="auto">
            <a:xfrm>
              <a:off x="9204178" y="1749539"/>
              <a:ext cx="3991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88.3</a:t>
              </a:r>
              <a:endParaRPr lang="en-US" altLang="en-US" sz="1600" kern="1200" dirty="0">
                <a:solidFill>
                  <a:srgbClr val="002060"/>
                </a:solidFill>
                <a:latin typeface="Times New Roman" panose="02020603050405020304" pitchFamily="18" charset="0"/>
              </a:endParaRPr>
            </a:p>
          </p:txBody>
        </p:sp>
        <p:sp>
          <p:nvSpPr>
            <p:cNvPr id="280" name="Line 266">
              <a:extLst>
                <a:ext uri="{FF2B5EF4-FFF2-40B4-BE49-F238E27FC236}">
                  <a16:creationId xmlns:a16="http://schemas.microsoft.com/office/drawing/2014/main" id="{159D32F9-E598-4D67-9932-BC06D70C5C30}"/>
                </a:ext>
              </a:extLst>
            </p:cNvPr>
            <p:cNvSpPr>
              <a:spLocks noChangeShapeType="1"/>
            </p:cNvSpPr>
            <p:nvPr/>
          </p:nvSpPr>
          <p:spPr bwMode="auto">
            <a:xfrm>
              <a:off x="2610641" y="2919624"/>
              <a:ext cx="567793" cy="0"/>
            </a:xfrm>
            <a:prstGeom prst="line">
              <a:avLst/>
            </a:prstGeom>
            <a:noFill/>
            <a:ln w="28575">
              <a:solidFill>
                <a:srgbClr val="F39200"/>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grpSp>
          <p:nvGrpSpPr>
            <p:cNvPr id="5" name="Group 4">
              <a:extLst>
                <a:ext uri="{FF2B5EF4-FFF2-40B4-BE49-F238E27FC236}">
                  <a16:creationId xmlns:a16="http://schemas.microsoft.com/office/drawing/2014/main" id="{7B5610AE-446A-4F3C-B1F3-E2835001F6A3}"/>
                </a:ext>
              </a:extLst>
            </p:cNvPr>
            <p:cNvGrpSpPr/>
            <p:nvPr/>
          </p:nvGrpSpPr>
          <p:grpSpPr>
            <a:xfrm>
              <a:off x="2610641" y="3205138"/>
              <a:ext cx="4802256" cy="246221"/>
              <a:chOff x="7144541" y="3066848"/>
              <a:chExt cx="4802256" cy="246221"/>
            </a:xfrm>
          </p:grpSpPr>
          <p:sp>
            <p:nvSpPr>
              <p:cNvPr id="272" name="Rectangle 257">
                <a:extLst>
                  <a:ext uri="{FF2B5EF4-FFF2-40B4-BE49-F238E27FC236}">
                    <a16:creationId xmlns:a16="http://schemas.microsoft.com/office/drawing/2014/main" id="{0654EC00-92AB-4768-B02E-6A80333D2FDB}"/>
                  </a:ext>
                </a:extLst>
              </p:cNvPr>
              <p:cNvSpPr>
                <a:spLocks noChangeArrowheads="1"/>
              </p:cNvSpPr>
              <p:nvPr/>
            </p:nvSpPr>
            <p:spPr bwMode="auto">
              <a:xfrm>
                <a:off x="7838300" y="3066848"/>
                <a:ext cx="41084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kern="1200" dirty="0">
                    <a:solidFill>
                      <a:srgbClr val="002060"/>
                    </a:solidFill>
                  </a:rPr>
                  <a:t>Placebo (86 deaths, 82 due to breast cancer)</a:t>
                </a:r>
                <a:endParaRPr lang="en-US" altLang="en-US" sz="1600" kern="1200" dirty="0">
                  <a:solidFill>
                    <a:srgbClr val="002060"/>
                  </a:solidFill>
                  <a:latin typeface="Times New Roman" panose="02020603050405020304" pitchFamily="18" charset="0"/>
                </a:endParaRPr>
              </a:p>
            </p:txBody>
          </p:sp>
          <p:sp>
            <p:nvSpPr>
              <p:cNvPr id="281" name="Line 267">
                <a:extLst>
                  <a:ext uri="{FF2B5EF4-FFF2-40B4-BE49-F238E27FC236}">
                    <a16:creationId xmlns:a16="http://schemas.microsoft.com/office/drawing/2014/main" id="{4D8F3CC8-5380-4330-8EAF-35AC29A149F5}"/>
                  </a:ext>
                </a:extLst>
              </p:cNvPr>
              <p:cNvSpPr>
                <a:spLocks noChangeShapeType="1"/>
              </p:cNvSpPr>
              <p:nvPr/>
            </p:nvSpPr>
            <p:spPr bwMode="auto">
              <a:xfrm>
                <a:off x="7144541" y="3186320"/>
                <a:ext cx="567793" cy="0"/>
              </a:xfrm>
              <a:prstGeom prst="line">
                <a:avLst/>
              </a:prstGeom>
              <a:noFill/>
              <a:ln w="28575">
                <a:solidFill>
                  <a:srgbClr val="1D71B8"/>
                </a:solidFill>
                <a:round/>
                <a:headEnd/>
                <a:tailEnd/>
              </a:ln>
              <a:extLst>
                <a:ext uri="{909E8E84-426E-40DD-AFC4-6F175D3DCCD1}">
                  <a14:hiddenFill xmlns:a14="http://schemas.microsoft.com/office/drawing/2010/main">
                    <a:noFill/>
                  </a14:hiddenFill>
                </a:ext>
              </a:extLst>
            </p:spPr>
            <p:txBody>
              <a:bodyPr/>
              <a:lstStyle/>
              <a:p>
                <a:pPr defTabSz="1088207">
                  <a:buClrTx/>
                </a:pPr>
                <a:endParaRPr lang="en-GB" sz="1600" kern="1200">
                  <a:solidFill>
                    <a:srgbClr val="002060"/>
                  </a:solidFill>
                  <a:latin typeface="Times New Roman"/>
                  <a:cs typeface="Lucida Sans Unicode"/>
                </a:endParaRPr>
              </a:p>
            </p:txBody>
          </p:sp>
        </p:grpSp>
        <p:sp>
          <p:nvSpPr>
            <p:cNvPr id="282" name="Rectangle 268">
              <a:extLst>
                <a:ext uri="{FF2B5EF4-FFF2-40B4-BE49-F238E27FC236}">
                  <a16:creationId xmlns:a16="http://schemas.microsoft.com/office/drawing/2014/main" id="{8A0281D6-4785-4492-8445-798E74B1B8A0}"/>
                </a:ext>
              </a:extLst>
            </p:cNvPr>
            <p:cNvSpPr>
              <a:spLocks noChangeArrowheads="1"/>
            </p:cNvSpPr>
            <p:nvPr/>
          </p:nvSpPr>
          <p:spPr bwMode="auto">
            <a:xfrm>
              <a:off x="1034379" y="5282575"/>
              <a:ext cx="8063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400" kern="1200" dirty="0">
                  <a:solidFill>
                    <a:srgbClr val="002060"/>
                  </a:solidFill>
                </a:rPr>
                <a:t>No. at risk</a:t>
              </a:r>
              <a:endParaRPr lang="en-US" altLang="en-US" sz="1400" kern="1200" dirty="0">
                <a:solidFill>
                  <a:srgbClr val="002060"/>
                </a:solidFill>
                <a:latin typeface="Times New Roman" panose="02020603050405020304" pitchFamily="18" charset="0"/>
              </a:endParaRPr>
            </a:p>
          </p:txBody>
        </p:sp>
        <p:sp>
          <p:nvSpPr>
            <p:cNvPr id="283" name="Rectangle 270">
              <a:extLst>
                <a:ext uri="{FF2B5EF4-FFF2-40B4-BE49-F238E27FC236}">
                  <a16:creationId xmlns:a16="http://schemas.microsoft.com/office/drawing/2014/main" id="{F55CF550-039E-4993-8DCE-B882ABFA80E1}"/>
                </a:ext>
              </a:extLst>
            </p:cNvPr>
            <p:cNvSpPr>
              <a:spLocks noChangeArrowheads="1"/>
            </p:cNvSpPr>
            <p:nvPr/>
          </p:nvSpPr>
          <p:spPr bwMode="auto">
            <a:xfrm>
              <a:off x="7544046" y="2672520"/>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endParaRPr lang="en-US" altLang="en-US" kern="1200" dirty="0">
                <a:solidFill>
                  <a:srgbClr val="002060"/>
                </a:solidFill>
                <a:latin typeface="Times New Roman" panose="02020603050405020304" pitchFamily="18" charset="0"/>
              </a:endParaRPr>
            </a:p>
          </p:txBody>
        </p:sp>
        <p:sp>
          <p:nvSpPr>
            <p:cNvPr id="284" name="Rectangle 271">
              <a:extLst>
                <a:ext uri="{FF2B5EF4-FFF2-40B4-BE49-F238E27FC236}">
                  <a16:creationId xmlns:a16="http://schemas.microsoft.com/office/drawing/2014/main" id="{EF264EB6-FF84-408A-B8B8-7D4D6D97E06B}"/>
                </a:ext>
              </a:extLst>
            </p:cNvPr>
            <p:cNvSpPr>
              <a:spLocks noChangeArrowheads="1"/>
            </p:cNvSpPr>
            <p:nvPr/>
          </p:nvSpPr>
          <p:spPr bwMode="auto">
            <a:xfrm>
              <a:off x="7717015" y="2672521"/>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endParaRPr lang="en-US" altLang="en-US" kern="1200" dirty="0">
                <a:solidFill>
                  <a:srgbClr val="002060"/>
                </a:solidFill>
                <a:latin typeface="Times New Roman" panose="02020603050405020304" pitchFamily="18" charset="0"/>
              </a:endParaRPr>
            </a:p>
          </p:txBody>
        </p:sp>
        <p:sp>
          <p:nvSpPr>
            <p:cNvPr id="285" name="Rectangle 272">
              <a:extLst>
                <a:ext uri="{FF2B5EF4-FFF2-40B4-BE49-F238E27FC236}">
                  <a16:creationId xmlns:a16="http://schemas.microsoft.com/office/drawing/2014/main" id="{6BE63518-4345-4124-896C-8E8FBBC5EE47}"/>
                </a:ext>
              </a:extLst>
            </p:cNvPr>
            <p:cNvSpPr>
              <a:spLocks noChangeArrowheads="1"/>
            </p:cNvSpPr>
            <p:nvPr/>
          </p:nvSpPr>
          <p:spPr bwMode="auto">
            <a:xfrm>
              <a:off x="2627562" y="4443153"/>
              <a:ext cx="60898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Aft>
                  <a:spcPts val="600"/>
                </a:spcAft>
                <a:buClr>
                  <a:srgbClr val="830051"/>
                </a:buClr>
                <a:buFont typeface="Wingdings" panose="05000000000000000000" pitchFamily="2" charset="2"/>
                <a:buChar char="Ø"/>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Aft>
                  <a:spcPts val="600"/>
                </a:spcAft>
                <a:buClr>
                  <a:srgbClr val="830051"/>
                </a:buClr>
                <a:buFont typeface="Wingdings" panose="05000000000000000000" pitchFamily="2" charset="2"/>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Aft>
                  <a:spcPts val="600"/>
                </a:spcAft>
                <a:buClr>
                  <a:srgbClr val="830051"/>
                </a:buClr>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0"/>
                </a:spcBef>
                <a:spcAft>
                  <a:spcPts val="600"/>
                </a:spcAft>
                <a:buClr>
                  <a:srgbClr val="830051"/>
                </a:buClr>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defTabSz="1088207">
                <a:spcAft>
                  <a:spcPct val="0"/>
                </a:spcAft>
                <a:buClrTx/>
                <a:buNone/>
              </a:pPr>
              <a:r>
                <a:rPr lang="en-US" altLang="en-US" sz="1600" b="1" kern="1200" dirty="0">
                  <a:solidFill>
                    <a:srgbClr val="002060"/>
                  </a:solidFill>
                </a:rPr>
                <a:t>Difference: 3-year overall survival rate 3.7% (95% CI, 0.3</a:t>
              </a:r>
              <a:r>
                <a:rPr lang="en-US" altLang="en-US" sz="1600" b="1" kern="1200" dirty="0">
                  <a:solidFill>
                    <a:srgbClr val="002060"/>
                  </a:solidFill>
                  <a:latin typeface="Calibri" panose="020F0502020204030204" pitchFamily="34" charset="0"/>
                  <a:cs typeface="Calibri" panose="020F0502020204030204" pitchFamily="34" charset="0"/>
                </a:rPr>
                <a:t>‒</a:t>
              </a:r>
              <a:r>
                <a:rPr lang="en-US" altLang="en-US" sz="1600" b="1" kern="1200" dirty="0">
                  <a:solidFill>
                    <a:srgbClr val="002060"/>
                  </a:solidFill>
                </a:rPr>
                <a:t>7.1%)</a:t>
              </a:r>
              <a:endParaRPr lang="en-US" altLang="en-US" sz="1600" b="1" kern="1200" dirty="0">
                <a:solidFill>
                  <a:srgbClr val="002060"/>
                </a:solidFill>
                <a:latin typeface="Times New Roman" panose="02020603050405020304" pitchFamily="18" charset="0"/>
              </a:endParaRPr>
            </a:p>
          </p:txBody>
        </p:sp>
      </p:grpSp>
      <p:sp>
        <p:nvSpPr>
          <p:cNvPr id="73" name="TextBox 72">
            <a:extLst>
              <a:ext uri="{FF2B5EF4-FFF2-40B4-BE49-F238E27FC236}">
                <a16:creationId xmlns:a16="http://schemas.microsoft.com/office/drawing/2014/main" id="{BB4D5D21-81EB-5042-A93E-B9B37015BE9E}"/>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0698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Slide Number Placeholder 4">
            <a:extLst>
              <a:ext uri="{FF2B5EF4-FFF2-40B4-BE49-F238E27FC236}">
                <a16:creationId xmlns:a16="http://schemas.microsoft.com/office/drawing/2014/main" id="{42D41315-A2DB-D546-8DD0-5684B01A40E9}"/>
              </a:ext>
            </a:extLst>
          </p:cNvPr>
          <p:cNvSpPr>
            <a:spLocks noGrp="1"/>
          </p:cNvSpPr>
          <p:nvPr>
            <p:ph type="sldNum" sz="quarter" idx="16"/>
          </p:nvPr>
        </p:nvSpPr>
        <p:spPr bwMode="auto">
          <a:xfrm>
            <a:off x="12390967" y="162985"/>
            <a:ext cx="3657600" cy="4868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US"/>
            </a:defPPr>
            <a:lvl1pPr algn="r" rtl="0" eaLnBrk="0" fontAlgn="base" hangingPunct="0">
              <a:spcBef>
                <a:spcPct val="0"/>
              </a:spcBef>
              <a:spcAft>
                <a:spcPct val="0"/>
              </a:spcAft>
              <a:defRPr sz="1333" b="1" kern="1200">
                <a:solidFill>
                  <a:schemeClr val="bg1"/>
                </a:solidFill>
                <a:latin typeface="Garamond" panose="02020404030301010803" pitchFamily="18" charset="0"/>
                <a:ea typeface="MS PGothic" panose="020B0600070205080204" pitchFamily="34" charset="-128"/>
                <a:cs typeface="+mn-cs"/>
              </a:defRPr>
            </a:lvl1pPr>
            <a:lvl2pPr marL="806431" indent="-196846"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2pPr>
            <a:lvl3pPr marL="1614977" indent="-395807"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3pPr>
            <a:lvl4pPr marL="2423523" indent="-594769"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4pPr>
            <a:lvl5pPr marL="3234186" indent="-795847"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5pPr>
            <a:lvl6pPr marL="3047924"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6pPr>
            <a:lvl7pPr marL="3657509"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7pPr>
            <a:lvl8pPr marL="4267093"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8pPr>
            <a:lvl9pPr marL="4876678"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9pPr>
          </a:lstStyle>
          <a:p>
            <a:fld id="{967450B2-2D40-FD43-91ED-69165E596F8F}" type="slidenum">
              <a:rPr lang="en-US" altLang="en-US" smtClean="0"/>
              <a:pPr/>
              <a:t>35</a:t>
            </a:fld>
            <a:endParaRPr lang="en-US" altLang="en-US"/>
          </a:p>
        </p:txBody>
      </p:sp>
      <p:sp>
        <p:nvSpPr>
          <p:cNvPr id="263171" name="Footer Placeholder 5">
            <a:extLst>
              <a:ext uri="{FF2B5EF4-FFF2-40B4-BE49-F238E27FC236}">
                <a16:creationId xmlns:a16="http://schemas.microsoft.com/office/drawing/2014/main" id="{01F4CDDC-EC74-394E-B52D-A82B0250DA7C}"/>
              </a:ext>
            </a:extLst>
          </p:cNvPr>
          <p:cNvSpPr>
            <a:spLocks noGrp="1"/>
          </p:cNvSpPr>
          <p:nvPr>
            <p:ph type="ftr" sz="quarter" idx="15"/>
          </p:nvPr>
        </p:nvSpPr>
        <p:spPr bwMode="auto">
          <a:xfrm>
            <a:off x="1640417" y="8506884"/>
            <a:ext cx="4326467" cy="4868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bodyPr>
          <a:lstStyle>
            <a:defPPr>
              <a:defRPr lang="en-US"/>
            </a:defPPr>
            <a:lvl1pPr algn="l" rtl="0" eaLnBrk="0" fontAlgn="base" hangingPunct="0">
              <a:spcBef>
                <a:spcPct val="0"/>
              </a:spcBef>
              <a:spcAft>
                <a:spcPct val="0"/>
              </a:spcAft>
              <a:defRPr sz="1467" b="1" i="0" kern="1200" baseline="0">
                <a:solidFill>
                  <a:schemeClr val="bg1"/>
                </a:solidFill>
                <a:latin typeface="Garamond" panose="02020404030301010803" pitchFamily="18" charset="0"/>
                <a:ea typeface="MS PGothic" panose="020B0600070205080204" pitchFamily="34" charset="-128"/>
                <a:cs typeface="+mn-cs"/>
              </a:defRPr>
            </a:lvl1pPr>
            <a:lvl2pPr marL="806431" indent="-196846"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2pPr>
            <a:lvl3pPr marL="1614977" indent="-395807"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3pPr>
            <a:lvl4pPr marL="2423523" indent="-594769"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4pPr>
            <a:lvl5pPr marL="3234186" indent="-795847" algn="l" rtl="0" eaLnBrk="0" fontAlgn="base" hangingPunct="0">
              <a:spcBef>
                <a:spcPct val="0"/>
              </a:spcBef>
              <a:spcAft>
                <a:spcPct val="0"/>
              </a:spcAft>
              <a:defRPr sz="6400" kern="1200">
                <a:solidFill>
                  <a:schemeClr val="tx1"/>
                </a:solidFill>
                <a:latin typeface="Garamond" panose="02020404030301010803" pitchFamily="18" charset="0"/>
                <a:ea typeface="MS PGothic" panose="020B0600070205080204" pitchFamily="34" charset="-128"/>
                <a:cs typeface="+mn-cs"/>
              </a:defRPr>
            </a:lvl5pPr>
            <a:lvl6pPr marL="3047924"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6pPr>
            <a:lvl7pPr marL="3657509"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7pPr>
            <a:lvl8pPr marL="4267093"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8pPr>
            <a:lvl9pPr marL="4876678" algn="l" defTabSz="1219170" rtl="0" eaLnBrk="1" latinLnBrk="0" hangingPunct="1">
              <a:defRPr sz="6400" kern="1200">
                <a:solidFill>
                  <a:schemeClr val="tx1"/>
                </a:solidFill>
                <a:latin typeface="Garamond" panose="02020404030301010803" pitchFamily="18" charset="0"/>
                <a:ea typeface="MS PGothic" panose="020B0600070205080204" pitchFamily="34" charset="-128"/>
                <a:cs typeface="+mn-cs"/>
              </a:defRPr>
            </a:lvl9pPr>
          </a:lstStyle>
          <a:p>
            <a:r>
              <a:rPr lang="en-US"/>
              <a:t>Nadine Tung, MD (</a:t>
            </a:r>
            <a:endParaRPr lang="en-US" altLang="en-US" b="0"/>
          </a:p>
        </p:txBody>
      </p:sp>
      <p:sp>
        <p:nvSpPr>
          <p:cNvPr id="2" name="Title 1">
            <a:extLst>
              <a:ext uri="{FF2B5EF4-FFF2-40B4-BE49-F238E27FC236}">
                <a16:creationId xmlns:a16="http://schemas.microsoft.com/office/drawing/2014/main" id="{217819F0-A8AA-CF43-9415-37E709118A21}"/>
              </a:ext>
            </a:extLst>
          </p:cNvPr>
          <p:cNvSpPr>
            <a:spLocks noGrp="1"/>
          </p:cNvSpPr>
          <p:nvPr>
            <p:ph type="title"/>
          </p:nvPr>
        </p:nvSpPr>
        <p:spPr>
          <a:xfrm>
            <a:off x="306388" y="-36513"/>
            <a:ext cx="11388725" cy="1208088"/>
          </a:xfrm>
        </p:spPr>
        <p:txBody>
          <a:bodyPr rtlCol="0">
            <a:normAutofit/>
          </a:bodyPr>
          <a:lstStyle/>
          <a:p>
            <a:pPr defTabSz="914012" fontAlgn="auto" hangingPunct="1">
              <a:spcAft>
                <a:spcPts val="0"/>
              </a:spcAft>
              <a:defRPr/>
            </a:pPr>
            <a:r>
              <a:rPr lang="en-US" sz="3299" b="1" dirty="0" err="1">
                <a:solidFill>
                  <a:srgbClr val="002060"/>
                </a:solidFill>
                <a:latin typeface="Arial" panose="020B0604020202020204" pitchFamily="34" charset="0"/>
                <a:cs typeface="Arial" panose="020B0604020202020204" pitchFamily="34" charset="0"/>
              </a:rPr>
              <a:t>OlympiA</a:t>
            </a:r>
            <a:r>
              <a:rPr lang="en-US" sz="3299" b="1" dirty="0">
                <a:solidFill>
                  <a:srgbClr val="002060"/>
                </a:solidFill>
                <a:latin typeface="Arial" panose="020B0604020202020204" pitchFamily="34" charset="0"/>
                <a:cs typeface="Arial" panose="020B0604020202020204" pitchFamily="34" charset="0"/>
              </a:rPr>
              <a:t>: Toxicity (select)</a:t>
            </a:r>
          </a:p>
        </p:txBody>
      </p:sp>
      <p:graphicFrame>
        <p:nvGraphicFramePr>
          <p:cNvPr id="10" name="Table 9">
            <a:extLst>
              <a:ext uri="{FF2B5EF4-FFF2-40B4-BE49-F238E27FC236}">
                <a16:creationId xmlns:a16="http://schemas.microsoft.com/office/drawing/2014/main" id="{022C2B37-10B4-A34C-A1B6-C3E113F961BC}"/>
              </a:ext>
            </a:extLst>
          </p:cNvPr>
          <p:cNvGraphicFramePr>
            <a:graphicFrameLocks noGrp="1"/>
          </p:cNvGraphicFramePr>
          <p:nvPr/>
        </p:nvGraphicFramePr>
        <p:xfrm>
          <a:off x="282576" y="1144588"/>
          <a:ext cx="8734428" cy="4695199"/>
        </p:xfrm>
        <a:graphic>
          <a:graphicData uri="http://schemas.openxmlformats.org/drawingml/2006/table">
            <a:tbl>
              <a:tblPr firstRow="1" bandRow="1">
                <a:tableStyleId>{F5AB1C69-6EDB-4FF4-983F-18BD219EF322}</a:tableStyleId>
              </a:tblPr>
              <a:tblGrid>
                <a:gridCol w="2335371">
                  <a:extLst>
                    <a:ext uri="{9D8B030D-6E8A-4147-A177-3AD203B41FA5}">
                      <a16:colId xmlns:a16="http://schemas.microsoft.com/office/drawing/2014/main" val="20000"/>
                    </a:ext>
                  </a:extLst>
                </a:gridCol>
                <a:gridCol w="1540171">
                  <a:extLst>
                    <a:ext uri="{9D8B030D-6E8A-4147-A177-3AD203B41FA5}">
                      <a16:colId xmlns:a16="http://schemas.microsoft.com/office/drawing/2014/main" val="20001"/>
                    </a:ext>
                  </a:extLst>
                </a:gridCol>
                <a:gridCol w="2154523">
                  <a:extLst>
                    <a:ext uri="{9D8B030D-6E8A-4147-A177-3AD203B41FA5}">
                      <a16:colId xmlns:a16="http://schemas.microsoft.com/office/drawing/2014/main" val="20002"/>
                    </a:ext>
                  </a:extLst>
                </a:gridCol>
                <a:gridCol w="2704363">
                  <a:extLst>
                    <a:ext uri="{9D8B030D-6E8A-4147-A177-3AD203B41FA5}">
                      <a16:colId xmlns:a16="http://schemas.microsoft.com/office/drawing/2014/main" val="20003"/>
                    </a:ext>
                  </a:extLst>
                </a:gridCol>
              </a:tblGrid>
              <a:tr h="565699">
                <a:tc>
                  <a:txBody>
                    <a:bodyPr/>
                    <a:lstStyle/>
                    <a:p>
                      <a:endParaRPr lang="en-US" sz="900" dirty="0"/>
                    </a:p>
                  </a:txBody>
                  <a:tcPr marL="45707" marR="45707" marT="22833" marB="22833"/>
                </a:tc>
                <a:tc gridSpan="2">
                  <a:txBody>
                    <a:bodyPr/>
                    <a:lstStyle/>
                    <a:p>
                      <a:pPr algn="ctr"/>
                      <a:r>
                        <a:rPr lang="en-US" sz="3100" dirty="0" err="1">
                          <a:solidFill>
                            <a:schemeClr val="bg2">
                              <a:lumMod val="10000"/>
                            </a:schemeClr>
                          </a:solidFill>
                        </a:rPr>
                        <a:t>Olaparib</a:t>
                      </a:r>
                      <a:endParaRPr lang="en-US" sz="3100" dirty="0">
                        <a:solidFill>
                          <a:schemeClr val="bg2">
                            <a:lumMod val="10000"/>
                          </a:schemeClr>
                        </a:solidFill>
                      </a:endParaRPr>
                    </a:p>
                  </a:txBody>
                  <a:tcPr marL="45707" marR="45707" marT="22833" marB="22833"/>
                </a:tc>
                <a:tc hMerge="1">
                  <a:txBody>
                    <a:bodyPr/>
                    <a:lstStyle/>
                    <a:p>
                      <a:endParaRPr lang="en-US" dirty="0"/>
                    </a:p>
                  </a:txBody>
                  <a:tcPr/>
                </a:tc>
                <a:tc>
                  <a:txBody>
                    <a:bodyPr/>
                    <a:lstStyle/>
                    <a:p>
                      <a:pPr algn="ctr"/>
                      <a:r>
                        <a:rPr lang="en-US" sz="3100" dirty="0">
                          <a:solidFill>
                            <a:schemeClr val="bg2">
                              <a:lumMod val="10000"/>
                            </a:schemeClr>
                          </a:solidFill>
                        </a:rPr>
                        <a:t>Placebo</a:t>
                      </a:r>
                    </a:p>
                  </a:txBody>
                  <a:tcPr marL="45707" marR="45707" marT="22833" marB="22833"/>
                </a:tc>
                <a:extLst>
                  <a:ext uri="{0D108BD9-81ED-4DB2-BD59-A6C34878D82A}">
                    <a16:rowId xmlns:a16="http://schemas.microsoft.com/office/drawing/2014/main" val="10000"/>
                  </a:ext>
                </a:extLst>
              </a:tr>
              <a:tr h="553667">
                <a:tc>
                  <a:txBody>
                    <a:bodyPr/>
                    <a:lstStyle/>
                    <a:p>
                      <a:endParaRPr lang="en-US" sz="900"/>
                    </a:p>
                  </a:txBody>
                  <a:tcPr marL="45707" marR="45707" marT="22833" marB="22833"/>
                </a:tc>
                <a:tc>
                  <a:txBody>
                    <a:bodyPr/>
                    <a:lstStyle/>
                    <a:p>
                      <a:pPr algn="ctr"/>
                      <a:r>
                        <a:rPr lang="en-US" sz="2300" b="1" dirty="0"/>
                        <a:t>Any Grade</a:t>
                      </a:r>
                    </a:p>
                  </a:txBody>
                  <a:tcPr marL="45707" marR="45707" marT="22833" marB="22833"/>
                </a:tc>
                <a:tc>
                  <a:txBody>
                    <a:bodyPr/>
                    <a:lstStyle/>
                    <a:p>
                      <a:pPr algn="ctr"/>
                      <a:r>
                        <a:rPr lang="en-US" sz="2300" b="1" u="sng" dirty="0"/>
                        <a:t>&gt;</a:t>
                      </a:r>
                      <a:r>
                        <a:rPr lang="en-US" sz="2300" b="1" dirty="0"/>
                        <a:t> Grade</a:t>
                      </a:r>
                      <a:r>
                        <a:rPr lang="en-US" sz="2300" b="1" baseline="0" dirty="0"/>
                        <a:t> 3</a:t>
                      </a:r>
                      <a:endParaRPr lang="en-US" sz="2300" b="1" dirty="0"/>
                    </a:p>
                  </a:txBody>
                  <a:tcPr marL="45707" marR="45707" marT="22833" marB="22833"/>
                </a:tc>
                <a:tc>
                  <a:txBody>
                    <a:bodyPr/>
                    <a:lstStyle/>
                    <a:p>
                      <a:pPr algn="ctr"/>
                      <a:r>
                        <a:rPr lang="en-US" sz="2300" b="1" dirty="0"/>
                        <a:t>Any Grade</a:t>
                      </a:r>
                    </a:p>
                    <a:p>
                      <a:pPr algn="ctr"/>
                      <a:endParaRPr lang="en-US" sz="1100" b="1" dirty="0"/>
                    </a:p>
                  </a:txBody>
                  <a:tcPr marL="45707" marR="45707" marT="22833" marB="22833"/>
                </a:tc>
                <a:extLst>
                  <a:ext uri="{0D108BD9-81ED-4DB2-BD59-A6C34878D82A}">
                    <a16:rowId xmlns:a16="http://schemas.microsoft.com/office/drawing/2014/main" val="10001"/>
                  </a:ext>
                </a:extLst>
              </a:tr>
              <a:tr h="391107">
                <a:tc>
                  <a:txBody>
                    <a:bodyPr/>
                    <a:lstStyle/>
                    <a:p>
                      <a:r>
                        <a:rPr lang="en-US" sz="2300" b="1" dirty="0"/>
                        <a:t>Nausea</a:t>
                      </a:r>
                    </a:p>
                  </a:txBody>
                  <a:tcPr marL="45707" marR="45707" marT="22833" marB="22833"/>
                </a:tc>
                <a:tc>
                  <a:txBody>
                    <a:bodyPr/>
                    <a:lstStyle/>
                    <a:p>
                      <a:pPr algn="ctr"/>
                      <a:r>
                        <a:rPr lang="en-US" sz="2300" dirty="0"/>
                        <a:t>57%</a:t>
                      </a:r>
                    </a:p>
                  </a:txBody>
                  <a:tcPr marL="45707" marR="45707" marT="22833" marB="22833"/>
                </a:tc>
                <a:tc>
                  <a:txBody>
                    <a:bodyPr/>
                    <a:lstStyle/>
                    <a:p>
                      <a:pPr algn="ctr"/>
                      <a:r>
                        <a:rPr lang="en-US" sz="2300" dirty="0"/>
                        <a:t>1%</a:t>
                      </a:r>
                    </a:p>
                  </a:txBody>
                  <a:tcPr marL="45707" marR="45707" marT="22833" marB="22833"/>
                </a:tc>
                <a:tc>
                  <a:txBody>
                    <a:bodyPr/>
                    <a:lstStyle/>
                    <a:p>
                      <a:pPr algn="ctr"/>
                      <a:r>
                        <a:rPr lang="en-US" sz="2300" dirty="0"/>
                        <a:t>23%</a:t>
                      </a:r>
                    </a:p>
                  </a:txBody>
                  <a:tcPr marL="45707" marR="45707" marT="22833" marB="22833"/>
                </a:tc>
                <a:extLst>
                  <a:ext uri="{0D108BD9-81ED-4DB2-BD59-A6C34878D82A}">
                    <a16:rowId xmlns:a16="http://schemas.microsoft.com/office/drawing/2014/main" val="10002"/>
                  </a:ext>
                </a:extLst>
              </a:tr>
              <a:tr h="391107">
                <a:tc>
                  <a:txBody>
                    <a:bodyPr/>
                    <a:lstStyle/>
                    <a:p>
                      <a:r>
                        <a:rPr lang="en-US" sz="2300" b="1" dirty="0"/>
                        <a:t>Fatigue</a:t>
                      </a:r>
                    </a:p>
                  </a:txBody>
                  <a:tcPr marL="45707" marR="45707" marT="22833" marB="22833"/>
                </a:tc>
                <a:tc>
                  <a:txBody>
                    <a:bodyPr/>
                    <a:lstStyle/>
                    <a:p>
                      <a:pPr algn="ctr"/>
                      <a:r>
                        <a:rPr lang="en-US" sz="2300" dirty="0"/>
                        <a:t>40%</a:t>
                      </a:r>
                    </a:p>
                  </a:txBody>
                  <a:tcPr marL="45707" marR="45707" marT="22833" marB="22833"/>
                </a:tc>
                <a:tc>
                  <a:txBody>
                    <a:bodyPr/>
                    <a:lstStyle/>
                    <a:p>
                      <a:pPr algn="ctr"/>
                      <a:r>
                        <a:rPr lang="en-US" sz="2300" dirty="0"/>
                        <a:t>2%</a:t>
                      </a:r>
                    </a:p>
                  </a:txBody>
                  <a:tcPr marL="45707" marR="45707" marT="22833" marB="22833"/>
                </a:tc>
                <a:tc>
                  <a:txBody>
                    <a:bodyPr/>
                    <a:lstStyle/>
                    <a:p>
                      <a:pPr algn="ctr"/>
                      <a:r>
                        <a:rPr lang="en-US" sz="2300" dirty="0"/>
                        <a:t>27%</a:t>
                      </a:r>
                    </a:p>
                  </a:txBody>
                  <a:tcPr marL="45707" marR="45707" marT="22833" marB="22833"/>
                </a:tc>
                <a:extLst>
                  <a:ext uri="{0D108BD9-81ED-4DB2-BD59-A6C34878D82A}">
                    <a16:rowId xmlns:a16="http://schemas.microsoft.com/office/drawing/2014/main" val="10003"/>
                  </a:ext>
                </a:extLst>
              </a:tr>
              <a:tr h="391107">
                <a:tc>
                  <a:txBody>
                    <a:bodyPr/>
                    <a:lstStyle/>
                    <a:p>
                      <a:r>
                        <a:rPr lang="en-US" sz="2300" b="1" dirty="0"/>
                        <a:t>Anemia</a:t>
                      </a:r>
                    </a:p>
                  </a:txBody>
                  <a:tcPr marL="45707" marR="45707" marT="22833" marB="22833"/>
                </a:tc>
                <a:tc>
                  <a:txBody>
                    <a:bodyPr/>
                    <a:lstStyle/>
                    <a:p>
                      <a:pPr algn="ctr"/>
                      <a:r>
                        <a:rPr lang="en-US" sz="2300" dirty="0"/>
                        <a:t>23%</a:t>
                      </a:r>
                    </a:p>
                  </a:txBody>
                  <a:tcPr marL="45707" marR="45707" marT="22833" marB="22833"/>
                </a:tc>
                <a:tc>
                  <a:txBody>
                    <a:bodyPr/>
                    <a:lstStyle/>
                    <a:p>
                      <a:pPr algn="ctr"/>
                      <a:r>
                        <a:rPr lang="en-US" sz="2300" dirty="0"/>
                        <a:t>9%</a:t>
                      </a:r>
                    </a:p>
                  </a:txBody>
                  <a:tcPr marL="45707" marR="45707" marT="22833" marB="22833"/>
                </a:tc>
                <a:tc>
                  <a:txBody>
                    <a:bodyPr/>
                    <a:lstStyle/>
                    <a:p>
                      <a:pPr algn="ctr"/>
                      <a:r>
                        <a:rPr lang="en-US" sz="2300" dirty="0"/>
                        <a:t>4%</a:t>
                      </a:r>
                    </a:p>
                  </a:txBody>
                  <a:tcPr marL="45707" marR="45707" marT="22833" marB="22833"/>
                </a:tc>
                <a:extLst>
                  <a:ext uri="{0D108BD9-81ED-4DB2-BD59-A6C34878D82A}">
                    <a16:rowId xmlns:a16="http://schemas.microsoft.com/office/drawing/2014/main" val="10004"/>
                  </a:ext>
                </a:extLst>
              </a:tr>
              <a:tr h="391107">
                <a:tc>
                  <a:txBody>
                    <a:bodyPr/>
                    <a:lstStyle/>
                    <a:p>
                      <a:r>
                        <a:rPr lang="en-US" sz="2300" b="1" dirty="0"/>
                        <a:t>Neutropenia</a:t>
                      </a:r>
                    </a:p>
                  </a:txBody>
                  <a:tcPr marL="45707" marR="45707" marT="22833" marB="22833"/>
                </a:tc>
                <a:tc>
                  <a:txBody>
                    <a:bodyPr/>
                    <a:lstStyle/>
                    <a:p>
                      <a:pPr algn="ctr"/>
                      <a:r>
                        <a:rPr lang="en-US" sz="2300" dirty="0"/>
                        <a:t>16%</a:t>
                      </a:r>
                    </a:p>
                  </a:txBody>
                  <a:tcPr marL="45707" marR="45707" marT="22833" marB="22833"/>
                </a:tc>
                <a:tc>
                  <a:txBody>
                    <a:bodyPr/>
                    <a:lstStyle/>
                    <a:p>
                      <a:pPr algn="ctr"/>
                      <a:r>
                        <a:rPr lang="en-US" sz="2300" dirty="0"/>
                        <a:t>5%</a:t>
                      </a:r>
                    </a:p>
                  </a:txBody>
                  <a:tcPr marL="45707" marR="45707" marT="22833" marB="22833"/>
                </a:tc>
                <a:tc>
                  <a:txBody>
                    <a:bodyPr/>
                    <a:lstStyle/>
                    <a:p>
                      <a:pPr algn="ctr"/>
                      <a:r>
                        <a:rPr lang="en-US" sz="2300" dirty="0"/>
                        <a:t>7%</a:t>
                      </a:r>
                    </a:p>
                  </a:txBody>
                  <a:tcPr marL="45707" marR="45707" marT="22833" marB="22833"/>
                </a:tc>
                <a:extLst>
                  <a:ext uri="{0D108BD9-81ED-4DB2-BD59-A6C34878D82A}">
                    <a16:rowId xmlns:a16="http://schemas.microsoft.com/office/drawing/2014/main" val="10005"/>
                  </a:ext>
                </a:extLst>
              </a:tr>
              <a:tr h="391107">
                <a:tc>
                  <a:txBody>
                    <a:bodyPr/>
                    <a:lstStyle/>
                    <a:p>
                      <a:r>
                        <a:rPr lang="en-US" sz="2300" b="1" dirty="0"/>
                        <a:t>SAE</a:t>
                      </a:r>
                    </a:p>
                  </a:txBody>
                  <a:tcPr marL="45707" marR="45707" marT="22833" marB="22833"/>
                </a:tc>
                <a:tc>
                  <a:txBody>
                    <a:bodyPr/>
                    <a:lstStyle/>
                    <a:p>
                      <a:pPr algn="ctr"/>
                      <a:r>
                        <a:rPr lang="en-US" sz="2300" b="0" dirty="0">
                          <a:solidFill>
                            <a:schemeClr val="bg2">
                              <a:lumMod val="10000"/>
                            </a:schemeClr>
                          </a:solidFill>
                        </a:rPr>
                        <a:t>8.7%</a:t>
                      </a:r>
                    </a:p>
                  </a:txBody>
                  <a:tcPr marL="45707" marR="45707" marT="22833" marB="22833"/>
                </a:tc>
                <a:tc>
                  <a:txBody>
                    <a:bodyPr/>
                    <a:lstStyle/>
                    <a:p>
                      <a:pPr algn="ctr"/>
                      <a:endParaRPr lang="en-US" sz="2300" b="0" dirty="0">
                        <a:solidFill>
                          <a:schemeClr val="bg2">
                            <a:lumMod val="10000"/>
                          </a:schemeClr>
                        </a:solidFill>
                      </a:endParaRPr>
                    </a:p>
                  </a:txBody>
                  <a:tcPr marL="45707" marR="45707" marT="22833" marB="22833"/>
                </a:tc>
                <a:tc>
                  <a:txBody>
                    <a:bodyPr/>
                    <a:lstStyle/>
                    <a:p>
                      <a:pPr algn="ctr"/>
                      <a:r>
                        <a:rPr lang="en-US" sz="2300" b="0" dirty="0">
                          <a:solidFill>
                            <a:schemeClr val="bg2">
                              <a:lumMod val="10000"/>
                            </a:schemeClr>
                          </a:solidFill>
                        </a:rPr>
                        <a:t>8.4%</a:t>
                      </a:r>
                    </a:p>
                  </a:txBody>
                  <a:tcPr marL="45707" marR="45707" marT="22833" marB="22833"/>
                </a:tc>
                <a:extLst>
                  <a:ext uri="{0D108BD9-81ED-4DB2-BD59-A6C34878D82A}">
                    <a16:rowId xmlns:a16="http://schemas.microsoft.com/office/drawing/2014/main" val="10006"/>
                  </a:ext>
                </a:extLst>
              </a:tr>
              <a:tr h="391107">
                <a:tc>
                  <a:txBody>
                    <a:bodyPr/>
                    <a:lstStyle/>
                    <a:p>
                      <a:r>
                        <a:rPr lang="en-US" sz="2300" b="1" dirty="0"/>
                        <a:t>Discontinuation</a:t>
                      </a:r>
                    </a:p>
                  </a:txBody>
                  <a:tcPr marL="45707" marR="45707" marT="22833" marB="22833"/>
                </a:tc>
                <a:tc>
                  <a:txBody>
                    <a:bodyPr/>
                    <a:lstStyle/>
                    <a:p>
                      <a:pPr algn="ctr"/>
                      <a:r>
                        <a:rPr lang="en-US" sz="2300" dirty="0"/>
                        <a:t>9.9%</a:t>
                      </a:r>
                    </a:p>
                  </a:txBody>
                  <a:tcPr marL="45707" marR="45707" marT="22833" marB="22833"/>
                </a:tc>
                <a:tc>
                  <a:txBody>
                    <a:bodyPr/>
                    <a:lstStyle/>
                    <a:p>
                      <a:pPr algn="ctr"/>
                      <a:endParaRPr lang="en-US" sz="2300" dirty="0"/>
                    </a:p>
                  </a:txBody>
                  <a:tcPr marL="45707" marR="45707" marT="22833" marB="22833"/>
                </a:tc>
                <a:tc>
                  <a:txBody>
                    <a:bodyPr/>
                    <a:lstStyle/>
                    <a:p>
                      <a:pPr algn="ctr"/>
                      <a:r>
                        <a:rPr lang="en-US" sz="2300" dirty="0"/>
                        <a:t>4.2%</a:t>
                      </a:r>
                    </a:p>
                  </a:txBody>
                  <a:tcPr marL="45707" marR="45707" marT="22833" marB="22833"/>
                </a:tc>
                <a:extLst>
                  <a:ext uri="{0D108BD9-81ED-4DB2-BD59-A6C34878D82A}">
                    <a16:rowId xmlns:a16="http://schemas.microsoft.com/office/drawing/2014/main" val="10007"/>
                  </a:ext>
                </a:extLst>
              </a:tr>
              <a:tr h="391107">
                <a:tc>
                  <a:txBody>
                    <a:bodyPr/>
                    <a:lstStyle/>
                    <a:p>
                      <a:r>
                        <a:rPr lang="en-US" sz="2300" b="1" dirty="0"/>
                        <a:t>MDS/AML</a:t>
                      </a:r>
                    </a:p>
                  </a:txBody>
                  <a:tcPr marL="45707" marR="45707" marT="22833" marB="22833"/>
                </a:tc>
                <a:tc>
                  <a:txBody>
                    <a:bodyPr/>
                    <a:lstStyle/>
                    <a:p>
                      <a:pPr algn="ctr"/>
                      <a:r>
                        <a:rPr lang="en-US" sz="2300" b="0" dirty="0">
                          <a:solidFill>
                            <a:schemeClr val="bg2">
                              <a:lumMod val="10000"/>
                            </a:schemeClr>
                          </a:solidFill>
                        </a:rPr>
                        <a:t>0.2%</a:t>
                      </a:r>
                    </a:p>
                  </a:txBody>
                  <a:tcPr marL="45707" marR="45707" marT="22833" marB="22833"/>
                </a:tc>
                <a:tc>
                  <a:txBody>
                    <a:bodyPr/>
                    <a:lstStyle/>
                    <a:p>
                      <a:pPr algn="ctr"/>
                      <a:endParaRPr lang="en-US" sz="2300" b="0" dirty="0">
                        <a:solidFill>
                          <a:schemeClr val="bg2">
                            <a:lumMod val="10000"/>
                          </a:schemeClr>
                        </a:solidFill>
                      </a:endParaRPr>
                    </a:p>
                  </a:txBody>
                  <a:tcPr marL="45707" marR="45707" marT="22833" marB="22833"/>
                </a:tc>
                <a:tc>
                  <a:txBody>
                    <a:bodyPr/>
                    <a:lstStyle/>
                    <a:p>
                      <a:pPr algn="ctr"/>
                      <a:r>
                        <a:rPr lang="en-US" sz="2300" b="0" dirty="0">
                          <a:solidFill>
                            <a:schemeClr val="bg2">
                              <a:lumMod val="10000"/>
                            </a:schemeClr>
                          </a:solidFill>
                        </a:rPr>
                        <a:t>0.3%</a:t>
                      </a:r>
                    </a:p>
                  </a:txBody>
                  <a:tcPr marL="45707" marR="45707" marT="22833" marB="22833"/>
                </a:tc>
                <a:extLst>
                  <a:ext uri="{0D108BD9-81ED-4DB2-BD59-A6C34878D82A}">
                    <a16:rowId xmlns:a16="http://schemas.microsoft.com/office/drawing/2014/main" val="10008"/>
                  </a:ext>
                </a:extLst>
              </a:tr>
              <a:tr h="391107">
                <a:tc>
                  <a:txBody>
                    <a:bodyPr/>
                    <a:lstStyle/>
                    <a:p>
                      <a:r>
                        <a:rPr lang="en-US" sz="2300" b="1" dirty="0"/>
                        <a:t>Pneumonitis</a:t>
                      </a:r>
                    </a:p>
                  </a:txBody>
                  <a:tcPr marL="45707" marR="45707" marT="22833" marB="22833"/>
                </a:tc>
                <a:tc>
                  <a:txBody>
                    <a:bodyPr/>
                    <a:lstStyle/>
                    <a:p>
                      <a:pPr algn="ctr"/>
                      <a:r>
                        <a:rPr lang="en-US" sz="2300" b="0" dirty="0">
                          <a:solidFill>
                            <a:schemeClr val="bg2">
                              <a:lumMod val="10000"/>
                            </a:schemeClr>
                          </a:solidFill>
                        </a:rPr>
                        <a:t>1.0%</a:t>
                      </a:r>
                    </a:p>
                  </a:txBody>
                  <a:tcPr marL="45707" marR="45707" marT="22833" marB="22833"/>
                </a:tc>
                <a:tc>
                  <a:txBody>
                    <a:bodyPr/>
                    <a:lstStyle/>
                    <a:p>
                      <a:pPr algn="ctr"/>
                      <a:endParaRPr lang="en-US" sz="2300" b="0" dirty="0">
                        <a:solidFill>
                          <a:schemeClr val="bg2">
                            <a:lumMod val="10000"/>
                          </a:schemeClr>
                        </a:solidFill>
                      </a:endParaRPr>
                    </a:p>
                  </a:txBody>
                  <a:tcPr marL="45707" marR="45707" marT="22833" marB="22833"/>
                </a:tc>
                <a:tc>
                  <a:txBody>
                    <a:bodyPr/>
                    <a:lstStyle/>
                    <a:p>
                      <a:pPr algn="ctr"/>
                      <a:r>
                        <a:rPr lang="en-US" sz="2300" b="0" dirty="0">
                          <a:solidFill>
                            <a:schemeClr val="bg2">
                              <a:lumMod val="10000"/>
                            </a:schemeClr>
                          </a:solidFill>
                        </a:rPr>
                        <a:t>1.2%</a:t>
                      </a:r>
                    </a:p>
                  </a:txBody>
                  <a:tcPr marL="45707" marR="45707" marT="22833" marB="22833"/>
                </a:tc>
                <a:extLst>
                  <a:ext uri="{0D108BD9-81ED-4DB2-BD59-A6C34878D82A}">
                    <a16:rowId xmlns:a16="http://schemas.microsoft.com/office/drawing/2014/main" val="10009"/>
                  </a:ext>
                </a:extLst>
              </a:tr>
              <a:tr h="391107">
                <a:tc>
                  <a:txBody>
                    <a:bodyPr/>
                    <a:lstStyle/>
                    <a:p>
                      <a:r>
                        <a:rPr lang="en-US" sz="2300" b="1" dirty="0"/>
                        <a:t>New cancer</a:t>
                      </a:r>
                    </a:p>
                  </a:txBody>
                  <a:tcPr marL="45707" marR="45707" marT="22833" marB="22833"/>
                </a:tc>
                <a:tc>
                  <a:txBody>
                    <a:bodyPr/>
                    <a:lstStyle/>
                    <a:p>
                      <a:pPr algn="ctr"/>
                      <a:r>
                        <a:rPr lang="en-US" sz="2300" dirty="0"/>
                        <a:t>2.2%</a:t>
                      </a:r>
                    </a:p>
                  </a:txBody>
                  <a:tcPr marL="45707" marR="45707" marT="22833" marB="22833"/>
                </a:tc>
                <a:tc>
                  <a:txBody>
                    <a:bodyPr/>
                    <a:lstStyle/>
                    <a:p>
                      <a:pPr algn="ctr"/>
                      <a:endParaRPr lang="en-US" sz="2300" dirty="0"/>
                    </a:p>
                  </a:txBody>
                  <a:tcPr marL="45707" marR="45707" marT="22833" marB="22833"/>
                </a:tc>
                <a:tc>
                  <a:txBody>
                    <a:bodyPr/>
                    <a:lstStyle/>
                    <a:p>
                      <a:pPr algn="ctr"/>
                      <a:r>
                        <a:rPr lang="en-US" sz="2300" dirty="0"/>
                        <a:t>3.5%</a:t>
                      </a:r>
                    </a:p>
                  </a:txBody>
                  <a:tcPr marL="45707" marR="45707" marT="22833" marB="22833"/>
                </a:tc>
                <a:extLst>
                  <a:ext uri="{0D108BD9-81ED-4DB2-BD59-A6C34878D82A}">
                    <a16:rowId xmlns:a16="http://schemas.microsoft.com/office/drawing/2014/main" val="10010"/>
                  </a:ext>
                </a:extLst>
              </a:tr>
            </a:tbl>
          </a:graphicData>
        </a:graphic>
      </p:graphicFrame>
      <p:sp>
        <p:nvSpPr>
          <p:cNvPr id="4" name="TextBox 3">
            <a:extLst>
              <a:ext uri="{FF2B5EF4-FFF2-40B4-BE49-F238E27FC236}">
                <a16:creationId xmlns:a16="http://schemas.microsoft.com/office/drawing/2014/main" id="{F663DE68-C164-A54B-B521-FA516AD023A1}"/>
              </a:ext>
            </a:extLst>
          </p:cNvPr>
          <p:cNvSpPr txBox="1"/>
          <p:nvPr/>
        </p:nvSpPr>
        <p:spPr>
          <a:xfrm>
            <a:off x="9191627" y="1795464"/>
            <a:ext cx="2693987" cy="2676758"/>
          </a:xfrm>
          <a:prstGeom prst="rect">
            <a:avLst/>
          </a:prstGeom>
          <a:noFill/>
        </p:spPr>
        <p:txBody>
          <a:bodyPr>
            <a:spAutoFit/>
          </a:bodyPr>
          <a:lstStyle/>
          <a:p>
            <a:pPr marL="342754" indent="-342754">
              <a:buFont typeface="Arial" panose="020B0604020202020204" pitchFamily="34" charset="0"/>
              <a:buChar char="•"/>
              <a:defRPr/>
            </a:pPr>
            <a:r>
              <a:rPr lang="en-US" sz="2399" dirty="0">
                <a:solidFill>
                  <a:schemeClr val="tx1"/>
                </a:solidFill>
                <a:latin typeface="Arial" panose="020B0604020202020204" pitchFamily="34" charset="0"/>
                <a:cs typeface="Arial" panose="020B0604020202020204" pitchFamily="34" charset="0"/>
              </a:rPr>
              <a:t>Side effects </a:t>
            </a:r>
          </a:p>
          <a:p>
            <a:pPr>
              <a:defRPr/>
            </a:pPr>
            <a:r>
              <a:rPr lang="en-US" sz="2399" dirty="0">
                <a:solidFill>
                  <a:schemeClr val="tx1"/>
                </a:solidFill>
                <a:latin typeface="Arial" panose="020B0604020202020204" pitchFamily="34" charset="0"/>
                <a:cs typeface="Arial" panose="020B0604020202020204" pitchFamily="34" charset="0"/>
              </a:rPr>
              <a:t>    consistent with </a:t>
            </a:r>
          </a:p>
          <a:p>
            <a:pPr>
              <a:defRPr/>
            </a:pPr>
            <a:r>
              <a:rPr lang="en-US" sz="2399" dirty="0">
                <a:solidFill>
                  <a:schemeClr val="tx1"/>
                </a:solidFill>
                <a:latin typeface="Arial" panose="020B0604020202020204" pitchFamily="34" charset="0"/>
                <a:cs typeface="Arial" panose="020B0604020202020204" pitchFamily="34" charset="0"/>
              </a:rPr>
              <a:t>    prior studies </a:t>
            </a:r>
          </a:p>
          <a:p>
            <a:pPr>
              <a:defRPr/>
            </a:pPr>
            <a:endParaRPr lang="en-US" sz="2399" dirty="0">
              <a:solidFill>
                <a:schemeClr val="tx1"/>
              </a:solidFill>
              <a:latin typeface="Arial" panose="020B0604020202020204" pitchFamily="34" charset="0"/>
              <a:cs typeface="Arial" panose="020B0604020202020204" pitchFamily="34" charset="0"/>
            </a:endParaRPr>
          </a:p>
          <a:p>
            <a:pPr marL="342754" indent="-342754">
              <a:buFont typeface="Arial" panose="020B0604020202020204" pitchFamily="34" charset="0"/>
              <a:buChar char="•"/>
              <a:defRPr/>
            </a:pPr>
            <a:r>
              <a:rPr lang="en-US" sz="2399" dirty="0">
                <a:solidFill>
                  <a:schemeClr val="tx1"/>
                </a:solidFill>
                <a:latin typeface="Arial" panose="020B0604020202020204" pitchFamily="34" charset="0"/>
                <a:cs typeface="Arial" panose="020B0604020202020204" pitchFamily="34" charset="0"/>
              </a:rPr>
              <a:t>No increase in MDS/AML           with </a:t>
            </a:r>
            <a:r>
              <a:rPr lang="en-US" sz="2399" dirty="0" err="1">
                <a:solidFill>
                  <a:schemeClr val="tx1"/>
                </a:solidFill>
                <a:latin typeface="Arial" panose="020B0604020202020204" pitchFamily="34" charset="0"/>
                <a:cs typeface="Arial" panose="020B0604020202020204" pitchFamily="34" charset="0"/>
              </a:rPr>
              <a:t>olaparib</a:t>
            </a:r>
            <a:endParaRPr lang="en-US" sz="2399" dirty="0">
              <a:solidFill>
                <a:schemeClr val="tx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D2C8B008-95E0-DA43-B2E2-F08973729075}"/>
              </a:ext>
            </a:extLst>
          </p:cNvPr>
          <p:cNvSpPr/>
          <p:nvPr/>
        </p:nvSpPr>
        <p:spPr>
          <a:xfrm>
            <a:off x="107952" y="4231342"/>
            <a:ext cx="8283013" cy="45421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9" dirty="0"/>
          </a:p>
        </p:txBody>
      </p:sp>
      <p:sp>
        <p:nvSpPr>
          <p:cNvPr id="263240" name="TextBox 13">
            <a:extLst>
              <a:ext uri="{FF2B5EF4-FFF2-40B4-BE49-F238E27FC236}">
                <a16:creationId xmlns:a16="http://schemas.microsoft.com/office/drawing/2014/main" id="{A8173DE8-8F2D-B34F-AD32-BD79FC9CB06A}"/>
              </a:ext>
            </a:extLst>
          </p:cNvPr>
          <p:cNvSpPr txBox="1">
            <a:spLocks noChangeArrowheads="1"/>
          </p:cNvSpPr>
          <p:nvPr/>
        </p:nvSpPr>
        <p:spPr bwMode="auto">
          <a:xfrm>
            <a:off x="6848477" y="6138864"/>
            <a:ext cx="19159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400">
                <a:solidFill>
                  <a:schemeClr val="bg1"/>
                </a:solidFill>
                <a:latin typeface="Arial  "/>
              </a:rPr>
              <a:t>Tutt et al. NEJM 2021</a:t>
            </a:r>
          </a:p>
        </p:txBody>
      </p:sp>
      <p:sp>
        <p:nvSpPr>
          <p:cNvPr id="9" name="TextBox 8">
            <a:extLst>
              <a:ext uri="{FF2B5EF4-FFF2-40B4-BE49-F238E27FC236}">
                <a16:creationId xmlns:a16="http://schemas.microsoft.com/office/drawing/2014/main" id="{75D4214E-C95B-154D-A612-A3C19F8CF899}"/>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ustDataLst>
      <p:tags r:id="rId1"/>
    </p:custDataLst>
  </p:cSld>
  <p:clrMapOvr>
    <a:masterClrMapping/>
  </p:clrMapOvr>
  <p:transition spd="slow" advTm="21326"/>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9691-DEC2-8649-9CF7-5D9400A1B271}"/>
              </a:ext>
            </a:extLst>
          </p:cNvPr>
          <p:cNvSpPr>
            <a:spLocks noGrp="1"/>
          </p:cNvSpPr>
          <p:nvPr>
            <p:ph type="title"/>
          </p:nvPr>
        </p:nvSpPr>
        <p:spPr/>
        <p:txBody>
          <a:bodyPr>
            <a:normAutofit/>
          </a:bodyPr>
          <a:lstStyle/>
          <a:p>
            <a:endParaRPr lang="en-US" sz="4000" dirty="0">
              <a:solidFill>
                <a:srgbClr val="002060"/>
              </a:solidFill>
              <a:latin typeface="Arial" panose="020B0604020202020204" pitchFamily="34" charset="0"/>
              <a:cs typeface="Arial" panose="020B0604020202020204" pitchFamily="34" charset="0"/>
            </a:endParaRPr>
          </a:p>
        </p:txBody>
      </p:sp>
      <p:sp>
        <p:nvSpPr>
          <p:cNvPr id="4" name="Title 2">
            <a:extLst>
              <a:ext uri="{FF2B5EF4-FFF2-40B4-BE49-F238E27FC236}">
                <a16:creationId xmlns:a16="http://schemas.microsoft.com/office/drawing/2014/main" id="{3BA214B1-624B-A24D-9C41-AE3AF719368C}"/>
              </a:ext>
            </a:extLst>
          </p:cNvPr>
          <p:cNvSpPr txBox="1">
            <a:spLocks/>
          </p:cNvSpPr>
          <p:nvPr/>
        </p:nvSpPr>
        <p:spPr>
          <a:xfrm>
            <a:off x="314900" y="258447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pPr>
            <a:r>
              <a:rPr lang="en-US" sz="4000" b="1" dirty="0">
                <a:solidFill>
                  <a:srgbClr val="002060"/>
                </a:solidFill>
                <a:latin typeface="Arial" panose="020B0604020202020204" pitchFamily="34" charset="0"/>
                <a:cs typeface="Arial" panose="020B0604020202020204" pitchFamily="34" charset="0"/>
              </a:rPr>
              <a:t>WHO SHOULD GET GENETIC TESTING?</a:t>
            </a:r>
          </a:p>
        </p:txBody>
      </p:sp>
      <p:sp>
        <p:nvSpPr>
          <p:cNvPr id="5" name="TextBox 4">
            <a:extLst>
              <a:ext uri="{FF2B5EF4-FFF2-40B4-BE49-F238E27FC236}">
                <a16:creationId xmlns:a16="http://schemas.microsoft.com/office/drawing/2014/main" id="{93404861-4A2D-C948-B77A-63C3172E4E97}"/>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236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98981" y="164892"/>
            <a:ext cx="11731659" cy="920644"/>
          </a:xfrm>
        </p:spPr>
        <p:txBody>
          <a:bodyPr>
            <a:noAutofit/>
          </a:bodyPr>
          <a:lstStyle/>
          <a:p>
            <a:pPr algn="ctr">
              <a:defRPr/>
            </a:pPr>
            <a:r>
              <a:rPr lang="en-US" sz="3200" dirty="0">
                <a:solidFill>
                  <a:srgbClr val="002060"/>
                </a:solidFill>
                <a:cs typeface="Arial" pitchFamily="34" charset="0"/>
              </a:rPr>
              <a:t>Factors for consideration of genetics evaluation and testing</a:t>
            </a:r>
          </a:p>
        </p:txBody>
      </p:sp>
      <p:sp>
        <p:nvSpPr>
          <p:cNvPr id="4" name="Content Placeholder 3"/>
          <p:cNvSpPr>
            <a:spLocks noGrp="1"/>
          </p:cNvSpPr>
          <p:nvPr>
            <p:ph idx="1"/>
          </p:nvPr>
        </p:nvSpPr>
        <p:spPr>
          <a:xfrm>
            <a:off x="361360" y="856937"/>
            <a:ext cx="11830640" cy="5535499"/>
          </a:xfrm>
        </p:spPr>
        <p:txBody>
          <a:bodyPr>
            <a:noAutofit/>
          </a:bodyPr>
          <a:lstStyle/>
          <a:p>
            <a:pPr>
              <a:lnSpc>
                <a:spcPct val="120000"/>
              </a:lnSpc>
              <a:spcBef>
                <a:spcPts val="0"/>
              </a:spcBef>
              <a:defRPr/>
            </a:pPr>
            <a:r>
              <a:rPr lang="en-US" dirty="0">
                <a:cs typeface="Arial" pitchFamily="34" charset="0"/>
              </a:rPr>
              <a:t> </a:t>
            </a:r>
            <a:r>
              <a:rPr lang="en-US" sz="2533" dirty="0">
                <a:cs typeface="Arial" pitchFamily="34" charset="0"/>
              </a:rPr>
              <a:t>Known mutation in at least one blood relative</a:t>
            </a:r>
          </a:p>
          <a:p>
            <a:pPr>
              <a:lnSpc>
                <a:spcPct val="120000"/>
              </a:lnSpc>
              <a:spcBef>
                <a:spcPts val="0"/>
              </a:spcBef>
              <a:defRPr/>
            </a:pPr>
            <a:r>
              <a:rPr lang="en-US" sz="2533" dirty="0">
                <a:cs typeface="Arial" pitchFamily="34" charset="0"/>
              </a:rPr>
              <a:t> Breast cancer diagnosis </a:t>
            </a:r>
            <a:r>
              <a:rPr lang="en-US" sz="2533" u="sng" dirty="0">
                <a:cs typeface="Arial" pitchFamily="34" charset="0"/>
              </a:rPr>
              <a:t>&lt;</a:t>
            </a:r>
            <a:r>
              <a:rPr lang="en-US" sz="2533" dirty="0">
                <a:cs typeface="Arial" pitchFamily="34" charset="0"/>
              </a:rPr>
              <a:t> 45 </a:t>
            </a:r>
            <a:r>
              <a:rPr lang="en-US" sz="2533" dirty="0" err="1">
                <a:cs typeface="Arial" pitchFamily="34" charset="0"/>
              </a:rPr>
              <a:t>yrs</a:t>
            </a:r>
            <a:endParaRPr lang="en-US" sz="2533" dirty="0">
              <a:cs typeface="Arial" pitchFamily="34" charset="0"/>
            </a:endParaRPr>
          </a:p>
          <a:p>
            <a:pPr>
              <a:lnSpc>
                <a:spcPct val="120000"/>
              </a:lnSpc>
              <a:spcBef>
                <a:spcPts val="0"/>
              </a:spcBef>
              <a:defRPr/>
            </a:pPr>
            <a:r>
              <a:rPr lang="en-US" sz="2533" dirty="0">
                <a:cs typeface="Arial" pitchFamily="34" charset="0"/>
              </a:rPr>
              <a:t> Triple negative breast cancer diagnosis </a:t>
            </a:r>
            <a:r>
              <a:rPr lang="en-US" sz="2533" u="sng" dirty="0">
                <a:cs typeface="Arial" pitchFamily="34" charset="0"/>
              </a:rPr>
              <a:t>&lt;</a:t>
            </a:r>
            <a:r>
              <a:rPr lang="en-US" sz="2533" dirty="0">
                <a:cs typeface="Arial" pitchFamily="34" charset="0"/>
              </a:rPr>
              <a:t>60 years</a:t>
            </a:r>
          </a:p>
          <a:p>
            <a:pPr>
              <a:lnSpc>
                <a:spcPct val="120000"/>
              </a:lnSpc>
              <a:spcBef>
                <a:spcPts val="0"/>
              </a:spcBef>
              <a:defRPr/>
            </a:pPr>
            <a:r>
              <a:rPr lang="en-US" sz="2533" dirty="0">
                <a:cs typeface="Arial" pitchFamily="34" charset="0"/>
              </a:rPr>
              <a:t> Familial clustering of BR and/or OV cancers </a:t>
            </a:r>
          </a:p>
          <a:p>
            <a:pPr lvl="2">
              <a:lnSpc>
                <a:spcPct val="120000"/>
              </a:lnSpc>
              <a:spcBef>
                <a:spcPts val="0"/>
              </a:spcBef>
              <a:defRPr/>
            </a:pPr>
            <a:r>
              <a:rPr lang="en-US" sz="2533" dirty="0">
                <a:cs typeface="Arial" pitchFamily="34" charset="0"/>
              </a:rPr>
              <a:t>Male breast cancer </a:t>
            </a:r>
          </a:p>
          <a:p>
            <a:pPr lvl="2">
              <a:lnSpc>
                <a:spcPct val="120000"/>
              </a:lnSpc>
              <a:spcBef>
                <a:spcPts val="0"/>
              </a:spcBef>
              <a:defRPr/>
            </a:pPr>
            <a:r>
              <a:rPr lang="en-US" sz="2533" dirty="0">
                <a:cs typeface="Arial" pitchFamily="34" charset="0"/>
              </a:rPr>
              <a:t>Castrate-Resistant Prostate cancer</a:t>
            </a:r>
          </a:p>
          <a:p>
            <a:pPr lvl="2">
              <a:lnSpc>
                <a:spcPct val="120000"/>
              </a:lnSpc>
              <a:spcBef>
                <a:spcPts val="0"/>
              </a:spcBef>
              <a:defRPr/>
            </a:pPr>
            <a:r>
              <a:rPr lang="en-US" sz="2533" dirty="0">
                <a:cs typeface="Arial" pitchFamily="34" charset="0"/>
              </a:rPr>
              <a:t>Ovarian Cancer (EOC/Fallopian tube/Primary peritoneal)</a:t>
            </a:r>
          </a:p>
          <a:p>
            <a:pPr lvl="2">
              <a:lnSpc>
                <a:spcPct val="120000"/>
              </a:lnSpc>
              <a:spcBef>
                <a:spcPts val="0"/>
              </a:spcBef>
              <a:defRPr/>
            </a:pPr>
            <a:r>
              <a:rPr lang="en-US" sz="2533" dirty="0">
                <a:cs typeface="Arial" pitchFamily="34" charset="0"/>
              </a:rPr>
              <a:t>Pancreatic and related malignancies in the family</a:t>
            </a:r>
          </a:p>
          <a:p>
            <a:pPr>
              <a:lnSpc>
                <a:spcPct val="120000"/>
              </a:lnSpc>
              <a:spcBef>
                <a:spcPts val="0"/>
              </a:spcBef>
              <a:defRPr/>
            </a:pPr>
            <a:r>
              <a:rPr lang="en-US" sz="2533" dirty="0">
                <a:cs typeface="Arial" pitchFamily="34" charset="0"/>
              </a:rPr>
              <a:t>Results of tumor genomic analysis</a:t>
            </a:r>
          </a:p>
          <a:p>
            <a:pPr>
              <a:lnSpc>
                <a:spcPct val="120000"/>
              </a:lnSpc>
              <a:spcBef>
                <a:spcPts val="0"/>
              </a:spcBef>
              <a:defRPr/>
            </a:pPr>
            <a:r>
              <a:rPr lang="en-US" sz="2533" i="1" dirty="0">
                <a:cs typeface="Arial" pitchFamily="34" charset="0"/>
              </a:rPr>
              <a:t>BRCA1/2</a:t>
            </a:r>
            <a:r>
              <a:rPr lang="en-US" sz="2533" dirty="0">
                <a:cs typeface="Arial" pitchFamily="34" charset="0"/>
              </a:rPr>
              <a:t> testing before 2012</a:t>
            </a:r>
          </a:p>
          <a:p>
            <a:pPr>
              <a:lnSpc>
                <a:spcPct val="120000"/>
              </a:lnSpc>
              <a:spcBef>
                <a:spcPts val="0"/>
              </a:spcBef>
              <a:defRPr/>
            </a:pPr>
            <a:r>
              <a:rPr lang="en-US" sz="2533" dirty="0">
                <a:cs typeface="Arial" pitchFamily="34" charset="0"/>
              </a:rPr>
              <a:t>Ashkenazi Jewish ancestry</a:t>
            </a:r>
          </a:p>
          <a:p>
            <a:pPr>
              <a:lnSpc>
                <a:spcPct val="120000"/>
              </a:lnSpc>
              <a:spcBef>
                <a:spcPts val="0"/>
              </a:spcBef>
              <a:defRPr/>
            </a:pPr>
            <a:r>
              <a:rPr lang="en-US" sz="2533" dirty="0">
                <a:cs typeface="Arial" pitchFamily="34" charset="0"/>
              </a:rPr>
              <a:t>Anyone potentially eligible for </a:t>
            </a:r>
            <a:r>
              <a:rPr lang="en-US" sz="2533" dirty="0" err="1">
                <a:cs typeface="Arial" pitchFamily="34" charset="0"/>
              </a:rPr>
              <a:t>PARPi</a:t>
            </a:r>
            <a:r>
              <a:rPr lang="en-US" sz="2533" dirty="0">
                <a:cs typeface="Arial" pitchFamily="34" charset="0"/>
              </a:rPr>
              <a:t> (metastatic </a:t>
            </a:r>
            <a:r>
              <a:rPr lang="en-US" sz="2533" dirty="0" err="1">
                <a:cs typeface="Arial" pitchFamily="34" charset="0"/>
              </a:rPr>
              <a:t>dz</a:t>
            </a:r>
            <a:r>
              <a:rPr lang="en-US" sz="2533" dirty="0">
                <a:cs typeface="Arial" pitchFamily="34" charset="0"/>
              </a:rPr>
              <a:t>, high risk early stage HER2- </a:t>
            </a:r>
            <a:r>
              <a:rPr lang="en-US" sz="2533" dirty="0" err="1">
                <a:cs typeface="Arial" pitchFamily="34" charset="0"/>
              </a:rPr>
              <a:t>dz</a:t>
            </a:r>
            <a:r>
              <a:rPr lang="en-US" sz="2533" dirty="0">
                <a:cs typeface="Arial" pitchFamily="34" charset="0"/>
              </a:rPr>
              <a:t>)</a:t>
            </a:r>
          </a:p>
          <a:p>
            <a:pPr marL="0" indent="0">
              <a:lnSpc>
                <a:spcPct val="120000"/>
              </a:lnSpc>
              <a:spcBef>
                <a:spcPts val="0"/>
              </a:spcBef>
              <a:buNone/>
              <a:defRPr/>
            </a:pPr>
            <a:endParaRPr lang="en-US" dirty="0">
              <a:cs typeface="Arial" pitchFamily="34" charset="0"/>
            </a:endParaRPr>
          </a:p>
          <a:p>
            <a:pPr>
              <a:lnSpc>
                <a:spcPct val="120000"/>
              </a:lnSpc>
              <a:spcBef>
                <a:spcPts val="0"/>
              </a:spcBef>
              <a:defRPr/>
            </a:pPr>
            <a:endParaRPr lang="en-US" dirty="0">
              <a:cs typeface="Arial" pitchFamily="34" charset="0"/>
            </a:endParaRPr>
          </a:p>
        </p:txBody>
      </p:sp>
      <p:sp>
        <p:nvSpPr>
          <p:cNvPr id="8" name="Arc 7"/>
          <p:cNvSpPr/>
          <p:nvPr/>
        </p:nvSpPr>
        <p:spPr>
          <a:xfrm>
            <a:off x="10210802" y="1066800"/>
            <a:ext cx="46039" cy="228600"/>
          </a:xfrm>
          <a:prstGeom prst="arc">
            <a:avLst/>
          </a:prstGeom>
        </p:spPr>
        <p:style>
          <a:lnRef idx="1">
            <a:schemeClr val="accent1"/>
          </a:lnRef>
          <a:fillRef idx="0">
            <a:schemeClr val="accent1"/>
          </a:fillRef>
          <a:effectRef idx="0">
            <a:schemeClr val="accent1"/>
          </a:effectRef>
          <a:fontRef idx="minor">
            <a:schemeClr val="tx1"/>
          </a:fontRef>
        </p:style>
        <p:txBody>
          <a:bodyPr anchor="ctr"/>
          <a:lstStyle/>
          <a:p>
            <a:pPr algn="ctr" defTabSz="914377">
              <a:buClrTx/>
              <a:defRPr/>
            </a:pPr>
            <a:endParaRPr lang="en-US" sz="1800" kern="1200">
              <a:solidFill>
                <a:prstClr val="black"/>
              </a:solidFill>
              <a:latin typeface="Arial" panose="020B0604020202020204"/>
            </a:endParaRPr>
          </a:p>
        </p:txBody>
      </p:sp>
      <p:sp>
        <p:nvSpPr>
          <p:cNvPr id="5" name="TextBox 4">
            <a:extLst>
              <a:ext uri="{FF2B5EF4-FFF2-40B4-BE49-F238E27FC236}">
                <a16:creationId xmlns:a16="http://schemas.microsoft.com/office/drawing/2014/main" id="{D1093275-56D3-1E46-9CC6-937BB79977AA}"/>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15400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214B1-624B-A24D-9C41-AE3AF719368C}"/>
              </a:ext>
            </a:extLst>
          </p:cNvPr>
          <p:cNvSpPr txBox="1">
            <a:spLocks/>
          </p:cNvSpPr>
          <p:nvPr/>
        </p:nvSpPr>
        <p:spPr>
          <a:xfrm>
            <a:off x="314900" y="2584479"/>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defRPr/>
            </a:pPr>
            <a:r>
              <a:rPr lang="en-US" sz="4000" b="1" dirty="0">
                <a:solidFill>
                  <a:srgbClr val="002060"/>
                </a:solidFill>
                <a:latin typeface="Arial" panose="020B0604020202020204" pitchFamily="34" charset="0"/>
                <a:cs typeface="Arial" panose="020B0604020202020204" pitchFamily="34" charset="0"/>
              </a:rPr>
              <a:t>WHAT ABOUT </a:t>
            </a:r>
            <a:r>
              <a:rPr lang="en-US" sz="4000" b="1" dirty="0" err="1">
                <a:solidFill>
                  <a:srgbClr val="002060"/>
                </a:solidFill>
                <a:latin typeface="Arial" panose="020B0604020202020204" pitchFamily="34" charset="0"/>
                <a:cs typeface="Arial" panose="020B0604020202020204" pitchFamily="34" charset="0"/>
              </a:rPr>
              <a:t>PARPi</a:t>
            </a:r>
            <a:r>
              <a:rPr lang="en-US" sz="4000" b="1" dirty="0">
                <a:solidFill>
                  <a:srgbClr val="002060"/>
                </a:solidFill>
                <a:latin typeface="Arial" panose="020B0604020202020204" pitchFamily="34" charset="0"/>
                <a:cs typeface="Arial" panose="020B0604020202020204" pitchFamily="34" charset="0"/>
              </a:rPr>
              <a:t> FOR </a:t>
            </a:r>
            <a:r>
              <a:rPr lang="en-US" sz="4000" b="1">
                <a:solidFill>
                  <a:srgbClr val="002060"/>
                </a:solidFill>
                <a:latin typeface="Arial" panose="020B0604020202020204" pitchFamily="34" charset="0"/>
                <a:cs typeface="Arial" panose="020B0604020202020204" pitchFamily="34" charset="0"/>
              </a:rPr>
              <a:t>OTHER </a:t>
            </a:r>
            <a:br>
              <a:rPr lang="en-US" sz="4000" b="1">
                <a:solidFill>
                  <a:srgbClr val="002060"/>
                </a:solidFill>
                <a:latin typeface="Arial" panose="020B0604020202020204" pitchFamily="34" charset="0"/>
                <a:cs typeface="Arial" panose="020B0604020202020204" pitchFamily="34" charset="0"/>
              </a:rPr>
            </a:br>
            <a:r>
              <a:rPr lang="en-US" sz="4000" b="1">
                <a:solidFill>
                  <a:srgbClr val="002060"/>
                </a:solidFill>
                <a:latin typeface="Arial" panose="020B0604020202020204" pitchFamily="34" charset="0"/>
                <a:cs typeface="Arial" panose="020B0604020202020204" pitchFamily="34" charset="0"/>
              </a:rPr>
              <a:t>GENOMIC ALTERATIONS</a:t>
            </a:r>
            <a:r>
              <a:rPr lang="en-US" sz="4000" b="1" dirty="0">
                <a:solidFill>
                  <a:srgbClr val="002060"/>
                </a:solidFill>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8092B817-F3AC-C946-8B73-E19C3620EEF5}"/>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855586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425" t="24306" r="1073" b="14875"/>
          <a:stretch/>
        </p:blipFill>
        <p:spPr bwMode="auto">
          <a:xfrm>
            <a:off x="4630058" y="1492067"/>
            <a:ext cx="7111780" cy="5016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a:extLst>
              <a:ext uri="{FF2B5EF4-FFF2-40B4-BE49-F238E27FC236}">
                <a16:creationId xmlns:a16="http://schemas.microsoft.com/office/drawing/2014/main" id="{051DEA20-D8F6-464C-BCC6-910EDDD81BCE}"/>
              </a:ext>
            </a:extLst>
          </p:cNvPr>
          <p:cNvSpPr>
            <a:spLocks noGrp="1"/>
          </p:cNvSpPr>
          <p:nvPr>
            <p:ph type="title"/>
          </p:nvPr>
        </p:nvSpPr>
        <p:spPr>
          <a:xfrm>
            <a:off x="609600" y="199687"/>
            <a:ext cx="10972800" cy="1143000"/>
          </a:xfrm>
        </p:spPr>
        <p:txBody>
          <a:bodyPr/>
          <a:lstStyle/>
          <a:p>
            <a:r>
              <a:rPr lang="en-US" sz="3733" b="1" dirty="0">
                <a:solidFill>
                  <a:srgbClr val="002060"/>
                </a:solidFill>
                <a:latin typeface="Arial" panose="020B0604020202020204" pitchFamily="34" charset="0"/>
                <a:cs typeface="Arial" panose="020B0604020202020204" pitchFamily="34" charset="0"/>
              </a:rPr>
              <a:t>What about </a:t>
            </a:r>
            <a:r>
              <a:rPr lang="en-US" sz="3733" b="1" dirty="0" err="1">
                <a:solidFill>
                  <a:srgbClr val="002060"/>
                </a:solidFill>
                <a:latin typeface="Arial" panose="020B0604020202020204" pitchFamily="34" charset="0"/>
                <a:cs typeface="Arial" panose="020B0604020202020204" pitchFamily="34" charset="0"/>
              </a:rPr>
              <a:t>PARPi</a:t>
            </a:r>
            <a:r>
              <a:rPr lang="en-US" sz="3733" b="1" dirty="0">
                <a:solidFill>
                  <a:srgbClr val="002060"/>
                </a:solidFill>
                <a:latin typeface="Arial" panose="020B0604020202020204" pitchFamily="34" charset="0"/>
                <a:cs typeface="Arial" panose="020B0604020202020204" pitchFamily="34" charset="0"/>
              </a:rPr>
              <a:t> for other breast cancer with homologous recombination deficiency (HRD)?</a:t>
            </a:r>
          </a:p>
        </p:txBody>
      </p:sp>
      <p:sp>
        <p:nvSpPr>
          <p:cNvPr id="6" name="Content Placeholder 5">
            <a:extLst>
              <a:ext uri="{FF2B5EF4-FFF2-40B4-BE49-F238E27FC236}">
                <a16:creationId xmlns:a16="http://schemas.microsoft.com/office/drawing/2014/main" id="{D1E73528-7455-7248-8DAC-45E1E620421F}"/>
              </a:ext>
            </a:extLst>
          </p:cNvPr>
          <p:cNvSpPr>
            <a:spLocks noGrp="1"/>
          </p:cNvSpPr>
          <p:nvPr>
            <p:ph sz="half" idx="2"/>
          </p:nvPr>
        </p:nvSpPr>
        <p:spPr>
          <a:xfrm>
            <a:off x="609604" y="2174876"/>
            <a:ext cx="4020454" cy="3951288"/>
          </a:xfrm>
        </p:spPr>
        <p:txBody>
          <a:bodyPr/>
          <a:lstStyle/>
          <a:p>
            <a:r>
              <a:rPr lang="en-US" sz="2667" dirty="0">
                <a:latin typeface="Arial" panose="020B0604020202020204" pitchFamily="34" charset="0"/>
                <a:cs typeface="Arial" panose="020B0604020202020204" pitchFamily="34" charset="0"/>
              </a:rPr>
              <a:t>gPALB2: 82% ORR</a:t>
            </a:r>
          </a:p>
          <a:p>
            <a:r>
              <a:rPr lang="en-US" sz="2667" dirty="0" err="1">
                <a:latin typeface="Arial" panose="020B0604020202020204" pitchFamily="34" charset="0"/>
                <a:cs typeface="Arial" panose="020B0604020202020204" pitchFamily="34" charset="0"/>
              </a:rPr>
              <a:t>sBRCA</a:t>
            </a:r>
            <a:r>
              <a:rPr lang="en-US" sz="2667" dirty="0">
                <a:latin typeface="Arial" panose="020B0604020202020204" pitchFamily="34" charset="0"/>
                <a:cs typeface="Arial" panose="020B0604020202020204" pitchFamily="34" charset="0"/>
              </a:rPr>
              <a:t>: 50% ORR</a:t>
            </a:r>
          </a:p>
          <a:p>
            <a:endParaRPr lang="en-US" sz="2667" dirty="0">
              <a:latin typeface="Arial" panose="020B0604020202020204" pitchFamily="34" charset="0"/>
              <a:cs typeface="Arial" panose="020B0604020202020204" pitchFamily="34" charset="0"/>
            </a:endParaRPr>
          </a:p>
          <a:p>
            <a:r>
              <a:rPr lang="en-US" sz="2667" dirty="0">
                <a:latin typeface="Arial" panose="020B0604020202020204" pitchFamily="34" charset="0"/>
                <a:cs typeface="Arial" panose="020B0604020202020204" pitchFamily="34" charset="0"/>
              </a:rPr>
              <a:t>Not unreasonable to consider </a:t>
            </a:r>
            <a:r>
              <a:rPr lang="en-US" sz="2667" dirty="0" err="1">
                <a:latin typeface="Arial" panose="020B0604020202020204" pitchFamily="34" charset="0"/>
                <a:cs typeface="Arial" panose="020B0604020202020204" pitchFamily="34" charset="0"/>
              </a:rPr>
              <a:t>PARPi</a:t>
            </a:r>
            <a:r>
              <a:rPr lang="en-US" sz="2667" dirty="0">
                <a:latin typeface="Arial" panose="020B0604020202020204" pitchFamily="34" charset="0"/>
                <a:cs typeface="Arial" panose="020B0604020202020204" pitchFamily="34" charset="0"/>
              </a:rPr>
              <a:t> in these populations</a:t>
            </a:r>
          </a:p>
        </p:txBody>
      </p:sp>
      <p:sp>
        <p:nvSpPr>
          <p:cNvPr id="5" name="TextBox 4">
            <a:extLst>
              <a:ext uri="{FF2B5EF4-FFF2-40B4-BE49-F238E27FC236}">
                <a16:creationId xmlns:a16="http://schemas.microsoft.com/office/drawing/2014/main" id="{02D2D423-CF6A-F342-82B5-0C5AF062EB2D}"/>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6091B9-3C21-2F43-9D82-260B9DA4FE18}"/>
              </a:ext>
            </a:extLst>
          </p:cNvPr>
          <p:cNvSpPr>
            <a:spLocks noGrp="1"/>
          </p:cNvSpPr>
          <p:nvPr>
            <p:ph type="body" sz="quarter" idx="12"/>
          </p:nvPr>
        </p:nvSpPr>
        <p:spPr/>
        <p:txBody>
          <a:bodyPr/>
          <a:lstStyle/>
          <a:p>
            <a:endParaRPr lang="en-US"/>
          </a:p>
        </p:txBody>
      </p:sp>
      <p:pic>
        <p:nvPicPr>
          <p:cNvPr id="5" name="Picture 4">
            <a:extLst>
              <a:ext uri="{FF2B5EF4-FFF2-40B4-BE49-F238E27FC236}">
                <a16:creationId xmlns:a16="http://schemas.microsoft.com/office/drawing/2014/main" id="{465E15D0-67EC-4148-96BC-516BF65D7E8A}"/>
              </a:ext>
            </a:extLst>
          </p:cNvPr>
          <p:cNvPicPr>
            <a:picLocks noChangeAspect="1"/>
          </p:cNvPicPr>
          <p:nvPr/>
        </p:nvPicPr>
        <p:blipFill>
          <a:blip r:embed="rId2"/>
          <a:stretch>
            <a:fillRect/>
          </a:stretch>
        </p:blipFill>
        <p:spPr>
          <a:xfrm>
            <a:off x="47659" y="1522992"/>
            <a:ext cx="12077700" cy="5207000"/>
          </a:xfrm>
          <a:prstGeom prst="rect">
            <a:avLst/>
          </a:prstGeom>
        </p:spPr>
      </p:pic>
      <p:sp>
        <p:nvSpPr>
          <p:cNvPr id="6" name="Title 4">
            <a:extLst>
              <a:ext uri="{FF2B5EF4-FFF2-40B4-BE49-F238E27FC236}">
                <a16:creationId xmlns:a16="http://schemas.microsoft.com/office/drawing/2014/main" id="{C11EC84F-F168-574C-9659-64EF41D598B0}"/>
              </a:ext>
            </a:extLst>
          </p:cNvPr>
          <p:cNvSpPr txBox="1">
            <a:spLocks/>
          </p:cNvSpPr>
          <p:nvPr/>
        </p:nvSpPr>
        <p:spPr>
          <a:xfrm>
            <a:off x="225461" y="216248"/>
            <a:ext cx="11899899" cy="1025563"/>
          </a:xfrm>
          <a:prstGeom prst="rect">
            <a:avLst/>
          </a:prstGeom>
        </p:spPr>
        <p:txBody>
          <a:bodyPr anchor="t">
            <a:noAutofit/>
          </a:bodyPr>
          <a:lstStyle>
            <a:lvl1pPr algn="l" defTabSz="609585" rtl="0" eaLnBrk="1" fontAlgn="base" hangingPunct="1">
              <a:lnSpc>
                <a:spcPct val="80000"/>
              </a:lnSpc>
              <a:spcBef>
                <a:spcPct val="0"/>
              </a:spcBef>
              <a:spcAft>
                <a:spcPct val="0"/>
              </a:spcAft>
              <a:defRPr sz="3733" b="1" i="0" kern="1200" cap="all">
                <a:solidFill>
                  <a:srgbClr val="9C4997"/>
                </a:solidFill>
                <a:latin typeface="+mn-lt"/>
                <a:ea typeface="MS PGothic" pitchFamily="34" charset="-128"/>
                <a:cs typeface="Arial Narrow"/>
              </a:defRPr>
            </a:lvl1pPr>
            <a:lvl2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85" algn="l" defTabSz="609585" rtl="0" eaLnBrk="1" fontAlgn="base" hangingPunct="1">
              <a:spcBef>
                <a:spcPct val="0"/>
              </a:spcBef>
              <a:spcAft>
                <a:spcPct val="0"/>
              </a:spcAft>
              <a:defRPr sz="5333" b="1">
                <a:solidFill>
                  <a:srgbClr val="81104F"/>
                </a:solidFill>
                <a:latin typeface="Arial Narrow" charset="0"/>
                <a:ea typeface="ＭＳ Ｐゴシック" charset="0"/>
              </a:defRPr>
            </a:lvl6pPr>
            <a:lvl7pPr marL="1219170" algn="l" defTabSz="609585" rtl="0" eaLnBrk="1" fontAlgn="base" hangingPunct="1">
              <a:spcBef>
                <a:spcPct val="0"/>
              </a:spcBef>
              <a:spcAft>
                <a:spcPct val="0"/>
              </a:spcAft>
              <a:defRPr sz="5333" b="1">
                <a:solidFill>
                  <a:srgbClr val="81104F"/>
                </a:solidFill>
                <a:latin typeface="Arial Narrow" charset="0"/>
                <a:ea typeface="ＭＳ Ｐゴシック" charset="0"/>
              </a:defRPr>
            </a:lvl7pPr>
            <a:lvl8pPr marL="1828754" algn="l" defTabSz="609585" rtl="0" eaLnBrk="1" fontAlgn="base" hangingPunct="1">
              <a:spcBef>
                <a:spcPct val="0"/>
              </a:spcBef>
              <a:spcAft>
                <a:spcPct val="0"/>
              </a:spcAft>
              <a:defRPr sz="5333" b="1">
                <a:solidFill>
                  <a:srgbClr val="81104F"/>
                </a:solidFill>
                <a:latin typeface="Arial Narrow" charset="0"/>
                <a:ea typeface="ＭＳ Ｐゴシック" charset="0"/>
              </a:defRPr>
            </a:lvl8pPr>
            <a:lvl9pPr marL="2438339" algn="l" defTabSz="609585" rtl="0" eaLnBrk="1" fontAlgn="base" hangingPunct="1">
              <a:spcBef>
                <a:spcPct val="0"/>
              </a:spcBef>
              <a:spcAft>
                <a:spcPct val="0"/>
              </a:spcAft>
              <a:defRPr sz="5333" b="1">
                <a:solidFill>
                  <a:srgbClr val="81104F"/>
                </a:solidFill>
                <a:latin typeface="Arial Narrow" charset="0"/>
                <a:ea typeface="ＭＳ Ｐゴシック" charset="0"/>
              </a:defRPr>
            </a:lvl9pPr>
          </a:lstStyle>
          <a:p>
            <a:pPr defTabSz="609570">
              <a:buClrTx/>
              <a:defRPr/>
            </a:pPr>
            <a:r>
              <a:rPr lang="en-US" dirty="0">
                <a:solidFill>
                  <a:srgbClr val="002060"/>
                </a:solidFill>
                <a:latin typeface="Arial" panose="020B0604020202020204" pitchFamily="34" charset="0"/>
                <a:cs typeface="Arial" panose="020B0604020202020204" pitchFamily="34" charset="0"/>
              </a:rPr>
              <a:t>Rationale for combining checkpoint inhibition with chemotherapy</a:t>
            </a:r>
          </a:p>
        </p:txBody>
      </p:sp>
      <p:sp>
        <p:nvSpPr>
          <p:cNvPr id="7" name="TextBox 6">
            <a:extLst>
              <a:ext uri="{FF2B5EF4-FFF2-40B4-BE49-F238E27FC236}">
                <a16:creationId xmlns:a16="http://schemas.microsoft.com/office/drawing/2014/main" id="{42DBE67D-E93F-F546-BF38-C6E35C6CDA0D}"/>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4480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214B1-624B-A24D-9C41-AE3AF719368C}"/>
              </a:ext>
            </a:extLst>
          </p:cNvPr>
          <p:cNvSpPr txBox="1">
            <a:spLocks/>
          </p:cNvSpPr>
          <p:nvPr/>
        </p:nvSpPr>
        <p:spPr>
          <a:xfrm>
            <a:off x="157450" y="2106684"/>
            <a:ext cx="11877101" cy="576000"/>
          </a:xfrm>
        </p:spPr>
        <p:txBody>
          <a:bodyPr/>
          <a:lst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377">
              <a:buClrTx/>
              <a:defRPr/>
            </a:pPr>
            <a:r>
              <a:rPr lang="en-US" sz="4000" b="1" dirty="0">
                <a:solidFill>
                  <a:srgbClr val="002060"/>
                </a:solidFill>
                <a:latin typeface="Arial" panose="020B0604020202020204" pitchFamily="34" charset="0"/>
                <a:cs typeface="Arial" panose="020B0604020202020204" pitchFamily="34" charset="0"/>
              </a:rPr>
              <a:t>SHOULD PARP + CHECKPOINT INHIBITION BE GIVEN TO PATIENTS WITH TNBC AND RESIDUAL DISEASE AFTER PREOPERATIVE CHECKPOINT INHIBITION?</a:t>
            </a:r>
          </a:p>
        </p:txBody>
      </p:sp>
      <p:sp>
        <p:nvSpPr>
          <p:cNvPr id="3" name="TextBox 2">
            <a:extLst>
              <a:ext uri="{FF2B5EF4-FFF2-40B4-BE49-F238E27FC236}">
                <a16:creationId xmlns:a16="http://schemas.microsoft.com/office/drawing/2014/main" id="{6371A62E-DBBC-894A-8944-FBE4BED074C9}"/>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39641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8BC38C-9B14-461F-A71F-A4E64402F08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0437" y="1582056"/>
            <a:ext cx="11111125" cy="3918858"/>
          </a:xfrm>
          <a:prstGeom prst="rect">
            <a:avLst/>
          </a:prstGeom>
          <a:noFill/>
        </p:spPr>
      </p:pic>
      <p:sp>
        <p:nvSpPr>
          <p:cNvPr id="3" name="Rectangle 2">
            <a:extLst>
              <a:ext uri="{FF2B5EF4-FFF2-40B4-BE49-F238E27FC236}">
                <a16:creationId xmlns:a16="http://schemas.microsoft.com/office/drawing/2014/main" id="{8118C731-5D79-4519-8EEC-01409487A6D8}"/>
              </a:ext>
            </a:extLst>
          </p:cNvPr>
          <p:cNvSpPr>
            <a:spLocks noChangeArrowheads="1"/>
          </p:cNvSpPr>
          <p:nvPr/>
        </p:nvSpPr>
        <p:spPr bwMode="auto">
          <a:xfrm>
            <a:off x="1600200" y="218283"/>
            <a:ext cx="8991600" cy="584775"/>
          </a:xfrm>
          <a:prstGeom prst="rect">
            <a:avLst/>
          </a:prstGeom>
          <a:noFill/>
          <a:ln w="12700">
            <a:noFill/>
            <a:miter lim="800000"/>
            <a:headEnd/>
            <a:tailEnd/>
          </a:ln>
        </p:spPr>
        <p:txBody>
          <a:bodyPr wrap="square">
            <a:spAutoFit/>
          </a:bodyPr>
          <a:lstStyle/>
          <a:p>
            <a:pPr algn="ctr" defTabSz="914377">
              <a:buClrTx/>
            </a:pPr>
            <a:r>
              <a:rPr lang="en-US" sz="3200" b="1" kern="1200" dirty="0" err="1">
                <a:solidFill>
                  <a:srgbClr val="002060"/>
                </a:solidFill>
                <a:latin typeface="Times New Roman"/>
                <a:cs typeface="Lucida Sans Unicode"/>
              </a:rPr>
              <a:t>PARPi</a:t>
            </a:r>
            <a:r>
              <a:rPr lang="en-US" sz="3200" b="1" kern="1200" dirty="0">
                <a:solidFill>
                  <a:srgbClr val="002060"/>
                </a:solidFill>
                <a:latin typeface="Times New Roman"/>
                <a:cs typeface="Lucida Sans Unicode"/>
              </a:rPr>
              <a:t> May Enhance Immune Activation</a:t>
            </a:r>
          </a:p>
        </p:txBody>
      </p:sp>
      <p:sp>
        <p:nvSpPr>
          <p:cNvPr id="4" name="TextBox 3">
            <a:extLst>
              <a:ext uri="{FF2B5EF4-FFF2-40B4-BE49-F238E27FC236}">
                <a16:creationId xmlns:a16="http://schemas.microsoft.com/office/drawing/2014/main" id="{2238C57D-03BD-614C-838B-1A918B736C40}"/>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23900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087E8E-2379-BD4C-9E94-13146E48B364}"/>
              </a:ext>
            </a:extLst>
          </p:cNvPr>
          <p:cNvPicPr>
            <a:picLocks noChangeAspect="1"/>
          </p:cNvPicPr>
          <p:nvPr/>
        </p:nvPicPr>
        <p:blipFill>
          <a:blip r:embed="rId2"/>
          <a:stretch>
            <a:fillRect/>
          </a:stretch>
        </p:blipFill>
        <p:spPr>
          <a:xfrm>
            <a:off x="435426" y="1582057"/>
            <a:ext cx="5660574" cy="3066144"/>
          </a:xfrm>
          <a:prstGeom prst="rect">
            <a:avLst/>
          </a:prstGeom>
        </p:spPr>
      </p:pic>
      <p:pic>
        <p:nvPicPr>
          <p:cNvPr id="3" name="Picture 2">
            <a:extLst>
              <a:ext uri="{FF2B5EF4-FFF2-40B4-BE49-F238E27FC236}">
                <a16:creationId xmlns:a16="http://schemas.microsoft.com/office/drawing/2014/main" id="{D0D3B23A-2176-E74B-B951-15FDF3381431}"/>
              </a:ext>
            </a:extLst>
          </p:cNvPr>
          <p:cNvPicPr>
            <a:picLocks noChangeAspect="1"/>
          </p:cNvPicPr>
          <p:nvPr/>
        </p:nvPicPr>
        <p:blipFill>
          <a:blip r:embed="rId3"/>
          <a:stretch>
            <a:fillRect/>
          </a:stretch>
        </p:blipFill>
        <p:spPr>
          <a:xfrm>
            <a:off x="6379464" y="1673513"/>
            <a:ext cx="5450919" cy="3066143"/>
          </a:xfrm>
          <a:prstGeom prst="rect">
            <a:avLst/>
          </a:prstGeom>
        </p:spPr>
      </p:pic>
      <p:sp>
        <p:nvSpPr>
          <p:cNvPr id="4" name="Rectangle 3">
            <a:extLst>
              <a:ext uri="{FF2B5EF4-FFF2-40B4-BE49-F238E27FC236}">
                <a16:creationId xmlns:a16="http://schemas.microsoft.com/office/drawing/2014/main" id="{A4C0E1F4-EF2C-644F-86FB-1343120CF613}"/>
              </a:ext>
            </a:extLst>
          </p:cNvPr>
          <p:cNvSpPr txBox="1">
            <a:spLocks noChangeArrowheads="1"/>
          </p:cNvSpPr>
          <p:nvPr/>
        </p:nvSpPr>
        <p:spPr>
          <a:xfrm>
            <a:off x="1534660" y="268962"/>
            <a:ext cx="8866909" cy="857251"/>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914377">
              <a:buClrTx/>
            </a:pPr>
            <a:r>
              <a:rPr lang="en-US" altLang="en-US" sz="3000" dirty="0">
                <a:solidFill>
                  <a:srgbClr val="000000"/>
                </a:solidFill>
                <a:latin typeface="Times New Roman"/>
                <a:cs typeface="Lucida Sans Unicode"/>
              </a:rPr>
              <a:t>  </a:t>
            </a:r>
            <a:r>
              <a:rPr lang="en-US" altLang="en-US" sz="3600" b="1" dirty="0">
                <a:solidFill>
                  <a:srgbClr val="002060"/>
                </a:solidFill>
                <a:latin typeface="Times New Roman"/>
                <a:cs typeface="Lucida Sans Unicode"/>
              </a:rPr>
              <a:t>MEDIOLA: OLAPARIB + DURVALUMAB</a:t>
            </a:r>
          </a:p>
        </p:txBody>
      </p:sp>
      <p:sp>
        <p:nvSpPr>
          <p:cNvPr id="5" name="TextBox 4">
            <a:extLst>
              <a:ext uri="{FF2B5EF4-FFF2-40B4-BE49-F238E27FC236}">
                <a16:creationId xmlns:a16="http://schemas.microsoft.com/office/drawing/2014/main" id="{BA6DBA1E-E779-8A41-BDF7-BCB916EBAEB4}"/>
              </a:ext>
            </a:extLst>
          </p:cNvPr>
          <p:cNvSpPr txBox="1"/>
          <p:nvPr/>
        </p:nvSpPr>
        <p:spPr>
          <a:xfrm>
            <a:off x="2013421" y="5041392"/>
            <a:ext cx="2971800" cy="400110"/>
          </a:xfrm>
          <a:prstGeom prst="rect">
            <a:avLst/>
          </a:prstGeom>
          <a:noFill/>
        </p:spPr>
        <p:txBody>
          <a:bodyPr wrap="square" rtlCol="0">
            <a:spAutoFit/>
          </a:bodyPr>
          <a:lstStyle/>
          <a:p>
            <a:pPr algn="ctr" defTabSz="914377">
              <a:buClrTx/>
            </a:pPr>
            <a:r>
              <a:rPr lang="en-US" sz="2000" b="1" kern="1200" dirty="0" err="1">
                <a:latin typeface="Times New Roman"/>
                <a:cs typeface="Lucida Sans Unicode"/>
              </a:rPr>
              <a:t>mPFS</a:t>
            </a:r>
            <a:r>
              <a:rPr lang="en-US" sz="2000" b="1" kern="1200" dirty="0">
                <a:latin typeface="Times New Roman"/>
                <a:cs typeface="Lucida Sans Unicode"/>
              </a:rPr>
              <a:t>=8.2 months</a:t>
            </a:r>
          </a:p>
        </p:txBody>
      </p:sp>
      <p:sp>
        <p:nvSpPr>
          <p:cNvPr id="6" name="TextBox 5">
            <a:extLst>
              <a:ext uri="{FF2B5EF4-FFF2-40B4-BE49-F238E27FC236}">
                <a16:creationId xmlns:a16="http://schemas.microsoft.com/office/drawing/2014/main" id="{D94A268C-7BCA-E644-95B3-530F47D65473}"/>
              </a:ext>
            </a:extLst>
          </p:cNvPr>
          <p:cNvSpPr txBox="1"/>
          <p:nvPr/>
        </p:nvSpPr>
        <p:spPr>
          <a:xfrm>
            <a:off x="7501225" y="5029202"/>
            <a:ext cx="3852863" cy="1015663"/>
          </a:xfrm>
          <a:prstGeom prst="rect">
            <a:avLst/>
          </a:prstGeom>
          <a:noFill/>
        </p:spPr>
        <p:txBody>
          <a:bodyPr wrap="square" rtlCol="0">
            <a:spAutoFit/>
          </a:bodyPr>
          <a:lstStyle/>
          <a:p>
            <a:pPr algn="ctr" defTabSz="914377">
              <a:buClrTx/>
            </a:pPr>
            <a:r>
              <a:rPr lang="en-US" sz="2000" b="1" kern="1200" dirty="0" err="1">
                <a:latin typeface="Times New Roman"/>
                <a:cs typeface="Lucida Sans Unicode"/>
              </a:rPr>
              <a:t>mOS</a:t>
            </a:r>
            <a:r>
              <a:rPr lang="en-US" sz="2000" b="1" kern="1200" dirty="0">
                <a:latin typeface="Times New Roman"/>
                <a:cs typeface="Lucida Sans Unicode"/>
              </a:rPr>
              <a:t>=21 months</a:t>
            </a:r>
          </a:p>
          <a:p>
            <a:pPr algn="ctr" defTabSz="914377">
              <a:buClrTx/>
            </a:pPr>
            <a:r>
              <a:rPr lang="en-US" sz="2000" b="1" kern="1200" dirty="0">
                <a:latin typeface="Times New Roman"/>
                <a:cs typeface="Lucida Sans Unicode"/>
              </a:rPr>
              <a:t>No difference in OS by PDL1 status</a:t>
            </a:r>
          </a:p>
        </p:txBody>
      </p:sp>
      <p:sp>
        <p:nvSpPr>
          <p:cNvPr id="7" name="Text Box 78">
            <a:extLst>
              <a:ext uri="{FF2B5EF4-FFF2-40B4-BE49-F238E27FC236}">
                <a16:creationId xmlns:a16="http://schemas.microsoft.com/office/drawing/2014/main" id="{AE4CA889-F880-A747-BEA1-819CBBE692BB}"/>
              </a:ext>
            </a:extLst>
          </p:cNvPr>
          <p:cNvSpPr txBox="1">
            <a:spLocks noChangeArrowheads="1"/>
          </p:cNvSpPr>
          <p:nvPr/>
        </p:nvSpPr>
        <p:spPr bwMode="auto">
          <a:xfrm>
            <a:off x="8110825" y="6451254"/>
            <a:ext cx="3852863" cy="27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29571" tIns="26723" rIns="29571" bIns="26723">
            <a:spAutoFit/>
          </a:bodyPr>
          <a:lstStyle>
            <a:lvl1pPr defTabSz="9128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defTabSz="912813">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defTabSz="912813">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defTabSz="912813">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defTabSz="912813">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defTabSz="912791">
              <a:lnSpc>
                <a:spcPct val="90000"/>
              </a:lnSpc>
              <a:spcBef>
                <a:spcPct val="0"/>
              </a:spcBef>
              <a:buClrTx/>
              <a:buNone/>
            </a:pPr>
            <a:r>
              <a:rPr lang="en-US" altLang="en-US" sz="1600" kern="1200" dirty="0" err="1">
                <a:solidFill>
                  <a:srgbClr val="000000"/>
                </a:solidFill>
              </a:rPr>
              <a:t>Domchek</a:t>
            </a:r>
            <a:r>
              <a:rPr lang="en-US" altLang="en-US" sz="1600" kern="1200" dirty="0">
                <a:solidFill>
                  <a:srgbClr val="000000"/>
                </a:solidFill>
              </a:rPr>
              <a:t> S et al, Lancet Oncology 2020</a:t>
            </a:r>
          </a:p>
        </p:txBody>
      </p:sp>
      <p:sp>
        <p:nvSpPr>
          <p:cNvPr id="8" name="TextBox 7">
            <a:extLst>
              <a:ext uri="{FF2B5EF4-FFF2-40B4-BE49-F238E27FC236}">
                <a16:creationId xmlns:a16="http://schemas.microsoft.com/office/drawing/2014/main" id="{BF067DE9-27F0-D243-BE82-2693F47A3361}"/>
              </a:ext>
            </a:extLst>
          </p:cNvPr>
          <p:cNvSpPr txBox="1"/>
          <p:nvPr/>
        </p:nvSpPr>
        <p:spPr>
          <a:xfrm>
            <a:off x="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968686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8D30B-CACC-D94D-AD38-B04387E272B1}"/>
              </a:ext>
            </a:extLst>
          </p:cNvPr>
          <p:cNvSpPr>
            <a:spLocks noGrp="1"/>
          </p:cNvSpPr>
          <p:nvPr>
            <p:ph type="title"/>
          </p:nvPr>
        </p:nvSpPr>
        <p:spPr>
          <a:xfrm>
            <a:off x="892177" y="0"/>
            <a:ext cx="10407649" cy="1141412"/>
          </a:xfrm>
        </p:spPr>
        <p:txBody>
          <a:bodyPr/>
          <a:lstStyle/>
          <a:p>
            <a:r>
              <a:rPr lang="en-US" b="1" dirty="0">
                <a:solidFill>
                  <a:srgbClr val="002060"/>
                </a:solidFill>
                <a:latin typeface="Arial" panose="020B0604020202020204" pitchFamily="34" charset="0"/>
                <a:cs typeface="Arial" panose="020B0604020202020204" pitchFamily="34" charset="0"/>
              </a:rPr>
              <a:t>PARP + Checkpoint?</a:t>
            </a:r>
          </a:p>
        </p:txBody>
      </p:sp>
      <p:sp>
        <p:nvSpPr>
          <p:cNvPr id="3" name="Content Placeholder 2">
            <a:extLst>
              <a:ext uri="{FF2B5EF4-FFF2-40B4-BE49-F238E27FC236}">
                <a16:creationId xmlns:a16="http://schemas.microsoft.com/office/drawing/2014/main" id="{97D451BC-1BEB-784A-AD80-E7026C2C03C9}"/>
              </a:ext>
            </a:extLst>
          </p:cNvPr>
          <p:cNvSpPr>
            <a:spLocks noGrp="1"/>
          </p:cNvSpPr>
          <p:nvPr>
            <p:ph idx="1"/>
          </p:nvPr>
        </p:nvSpPr>
        <p:spPr>
          <a:xfrm>
            <a:off x="892177" y="1270794"/>
            <a:ext cx="10407649" cy="4316412"/>
          </a:xfrm>
        </p:spPr>
        <p:txBody>
          <a:bodyPr/>
          <a:lstStyle/>
          <a:p>
            <a:r>
              <a:rPr lang="en-US" dirty="0">
                <a:latin typeface="Arial" panose="020B0604020202020204" pitchFamily="34" charset="0"/>
                <a:cs typeface="Arial" panose="020B0604020202020204" pitchFamily="34" charset="0"/>
              </a:rPr>
              <a:t>No randomized data yet suggesting immunotherapy adds to </a:t>
            </a:r>
            <a:r>
              <a:rPr lang="en-US" dirty="0" err="1">
                <a:latin typeface="Arial" panose="020B0604020202020204" pitchFamily="34" charset="0"/>
                <a:cs typeface="Arial" panose="020B0604020202020204" pitchFamily="34" charset="0"/>
              </a:rPr>
              <a:t>PARPi</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Ongoing ETCTN trial will address this (Olaparib +/- Atezolizumab)</a:t>
            </a:r>
          </a:p>
          <a:p>
            <a:r>
              <a:rPr lang="en-US" dirty="0">
                <a:latin typeface="Arial" panose="020B0604020202020204" pitchFamily="34" charset="0"/>
                <a:cs typeface="Arial" panose="020B0604020202020204" pitchFamily="34" charset="0"/>
              </a:rPr>
              <a:t>Safety data from TOPACIO and MEDIOLA</a:t>
            </a:r>
          </a:p>
          <a:p>
            <a:r>
              <a:rPr lang="en-US" dirty="0">
                <a:latin typeface="Arial" panose="020B0604020202020204" pitchFamily="34" charset="0"/>
                <a:cs typeface="Arial" panose="020B0604020202020204" pitchFamily="34" charset="0"/>
              </a:rPr>
              <a:t>Possible synergistic activity</a:t>
            </a:r>
          </a:p>
          <a:p>
            <a:r>
              <a:rPr lang="en-US" dirty="0">
                <a:latin typeface="Arial" panose="020B0604020202020204" pitchFamily="34" charset="0"/>
                <a:cs typeface="Arial" panose="020B0604020202020204" pitchFamily="34" charset="0"/>
              </a:rPr>
              <a:t>Could consider combination </a:t>
            </a:r>
            <a:r>
              <a:rPr lang="en-US" dirty="0" err="1">
                <a:latin typeface="Arial" panose="020B0604020202020204" pitchFamily="34" charset="0"/>
                <a:cs typeface="Arial" panose="020B0604020202020204" pitchFamily="34" charset="0"/>
              </a:rPr>
              <a:t>olaparib</a:t>
            </a:r>
            <a:r>
              <a:rPr lang="en-US" dirty="0">
                <a:latin typeface="Arial" panose="020B0604020202020204" pitchFamily="34" charset="0"/>
                <a:cs typeface="Arial" panose="020B0604020202020204" pitchFamily="34" charset="0"/>
              </a:rPr>
              <a:t> + pembrolizumab in </a:t>
            </a:r>
            <a:r>
              <a:rPr lang="en-US" dirty="0" err="1">
                <a:latin typeface="Arial" panose="020B0604020202020204" pitchFamily="34" charset="0"/>
                <a:cs typeface="Arial" panose="020B0604020202020204" pitchFamily="34" charset="0"/>
              </a:rPr>
              <a:t>BRCAm</a:t>
            </a:r>
            <a:r>
              <a:rPr lang="en-US" dirty="0">
                <a:latin typeface="Arial" panose="020B0604020202020204" pitchFamily="34" charset="0"/>
                <a:cs typeface="Arial" panose="020B0604020202020204" pitchFamily="34" charset="0"/>
              </a:rPr>
              <a:t> patients with RD after preop pembrolizumab</a:t>
            </a:r>
          </a:p>
        </p:txBody>
      </p:sp>
      <p:sp>
        <p:nvSpPr>
          <p:cNvPr id="4" name="TextBox 3">
            <a:extLst>
              <a:ext uri="{FF2B5EF4-FFF2-40B4-BE49-F238E27FC236}">
                <a16:creationId xmlns:a16="http://schemas.microsoft.com/office/drawing/2014/main" id="{B6679E62-2EA9-6141-82B8-D8C4A3FD9E8D}"/>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62107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4258" name="Title 4">
            <a:extLst>
              <a:ext uri="{FF2B5EF4-FFF2-40B4-BE49-F238E27FC236}">
                <a16:creationId xmlns:a16="http://schemas.microsoft.com/office/drawing/2014/main" id="{7793A27D-78CF-6D4A-B2AF-D08A32C032ED}"/>
              </a:ext>
            </a:extLst>
          </p:cNvPr>
          <p:cNvSpPr>
            <a:spLocks noGrp="1" noChangeArrowheads="1"/>
          </p:cNvSpPr>
          <p:nvPr>
            <p:ph type="title"/>
          </p:nvPr>
        </p:nvSpPr>
        <p:spPr>
          <a:xfrm>
            <a:off x="722489" y="212728"/>
            <a:ext cx="10916355" cy="1089025"/>
          </a:xfrm>
        </p:spPr>
        <p:txBody>
          <a:bodyPr/>
          <a:lstStyle/>
          <a:p>
            <a:pPr algn="ctr" eaLnBrk="1" hangingPunct="1"/>
            <a:r>
              <a:rPr lang="en-US" altLang="en-US" sz="3200" b="1" dirty="0">
                <a:solidFill>
                  <a:srgbClr val="002060"/>
                </a:solidFill>
                <a:latin typeface="Arial" panose="020B0604020202020204" pitchFamily="34" charset="0"/>
                <a:cs typeface="Arial" panose="020B0604020202020204" pitchFamily="34" charset="0"/>
              </a:rPr>
              <a:t>How Do We Integrate Adjuvant Therapy in the Management of Early Stage TNBC?</a:t>
            </a:r>
          </a:p>
        </p:txBody>
      </p:sp>
      <p:grpSp>
        <p:nvGrpSpPr>
          <p:cNvPr id="224259" name="Group 22">
            <a:extLst>
              <a:ext uri="{FF2B5EF4-FFF2-40B4-BE49-F238E27FC236}">
                <a16:creationId xmlns:a16="http://schemas.microsoft.com/office/drawing/2014/main" id="{2A2C2B01-8CE7-A141-9AA0-0E84E033651C}"/>
              </a:ext>
            </a:extLst>
          </p:cNvPr>
          <p:cNvGrpSpPr>
            <a:grpSpLocks/>
          </p:cNvGrpSpPr>
          <p:nvPr/>
        </p:nvGrpSpPr>
        <p:grpSpPr bwMode="auto">
          <a:xfrm>
            <a:off x="722489" y="2480331"/>
            <a:ext cx="10464800" cy="2246489"/>
            <a:chOff x="371007" y="2926827"/>
            <a:chExt cx="11576154" cy="1693889"/>
          </a:xfrm>
        </p:grpSpPr>
        <p:sp>
          <p:nvSpPr>
            <p:cNvPr id="11" name="Rounded Rectangle 10">
              <a:extLst>
                <a:ext uri="{FF2B5EF4-FFF2-40B4-BE49-F238E27FC236}">
                  <a16:creationId xmlns:a16="http://schemas.microsoft.com/office/drawing/2014/main" id="{68442ED6-8C2C-7F43-8D87-36FCB26ECB90}"/>
                </a:ext>
              </a:extLst>
            </p:cNvPr>
            <p:cNvSpPr/>
            <p:nvPr/>
          </p:nvSpPr>
          <p:spPr>
            <a:xfrm>
              <a:off x="371007" y="2926827"/>
              <a:ext cx="2444324" cy="16938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FFFFFF"/>
                  </a:solidFill>
                  <a:latin typeface="Franklin Gothic Book"/>
                </a:rPr>
                <a:t>Moderate or High-Risk Early Stage TNBC</a:t>
              </a:r>
            </a:p>
          </p:txBody>
        </p:sp>
        <p:sp>
          <p:nvSpPr>
            <p:cNvPr id="14" name="Rounded Rectangle 13">
              <a:extLst>
                <a:ext uri="{FF2B5EF4-FFF2-40B4-BE49-F238E27FC236}">
                  <a16:creationId xmlns:a16="http://schemas.microsoft.com/office/drawing/2014/main" id="{6EF0A6A5-BCB0-8C46-BF08-425F9FC00ECE}"/>
                </a:ext>
              </a:extLst>
            </p:cNvPr>
            <p:cNvSpPr/>
            <p:nvPr/>
          </p:nvSpPr>
          <p:spPr>
            <a:xfrm>
              <a:off x="2889402" y="3833058"/>
              <a:ext cx="4526762" cy="46793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FFFFFF"/>
                  </a:solidFill>
                  <a:latin typeface="Franklin Gothic Book"/>
                </a:rPr>
                <a:t>Pembrolizumab</a:t>
              </a:r>
            </a:p>
          </p:txBody>
        </p:sp>
        <p:sp>
          <p:nvSpPr>
            <p:cNvPr id="15" name="Rounded Rectangle 14">
              <a:extLst>
                <a:ext uri="{FF2B5EF4-FFF2-40B4-BE49-F238E27FC236}">
                  <a16:creationId xmlns:a16="http://schemas.microsoft.com/office/drawing/2014/main" id="{F58D6D25-22CA-EB41-9C37-79A2B0D08E25}"/>
                </a:ext>
              </a:extLst>
            </p:cNvPr>
            <p:cNvSpPr/>
            <p:nvPr/>
          </p:nvSpPr>
          <p:spPr>
            <a:xfrm rot="16200000">
              <a:off x="6945966" y="3557907"/>
              <a:ext cx="1518149" cy="425377"/>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FFFFFF"/>
                  </a:solidFill>
                  <a:latin typeface="Franklin Gothic Book"/>
                </a:rPr>
                <a:t>Surgery</a:t>
              </a:r>
            </a:p>
          </p:txBody>
        </p:sp>
        <p:sp>
          <p:nvSpPr>
            <p:cNvPr id="16" name="Rounded Rectangle 15">
              <a:extLst>
                <a:ext uri="{FF2B5EF4-FFF2-40B4-BE49-F238E27FC236}">
                  <a16:creationId xmlns:a16="http://schemas.microsoft.com/office/drawing/2014/main" id="{9A62CBEB-848B-7146-8ED2-094E9B04A908}"/>
                </a:ext>
              </a:extLst>
            </p:cNvPr>
            <p:cNvSpPr/>
            <p:nvPr/>
          </p:nvSpPr>
          <p:spPr>
            <a:xfrm>
              <a:off x="2889402" y="3189380"/>
              <a:ext cx="4526762" cy="467938"/>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141414"/>
                  </a:solidFill>
                  <a:latin typeface="Franklin Gothic Book"/>
                </a:rPr>
                <a:t>Paclitaxel-Carboplatin + AC/EC</a:t>
              </a:r>
            </a:p>
          </p:txBody>
        </p:sp>
        <p:sp>
          <p:nvSpPr>
            <p:cNvPr id="17" name="Rounded Rectangle 16">
              <a:extLst>
                <a:ext uri="{FF2B5EF4-FFF2-40B4-BE49-F238E27FC236}">
                  <a16:creationId xmlns:a16="http://schemas.microsoft.com/office/drawing/2014/main" id="{BB41280D-0BEC-8E47-8AA2-BB943083497B}"/>
                </a:ext>
              </a:extLst>
            </p:cNvPr>
            <p:cNvSpPr/>
            <p:nvPr/>
          </p:nvSpPr>
          <p:spPr>
            <a:xfrm>
              <a:off x="7993915" y="4074437"/>
              <a:ext cx="3953246" cy="47005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FFFFFF"/>
                  </a:solidFill>
                  <a:latin typeface="Franklin Gothic Book"/>
                </a:rPr>
                <a:t>Pembrolizumab</a:t>
              </a:r>
            </a:p>
          </p:txBody>
        </p:sp>
        <p:sp>
          <p:nvSpPr>
            <p:cNvPr id="18" name="Rounded Rectangle 17">
              <a:extLst>
                <a:ext uri="{FF2B5EF4-FFF2-40B4-BE49-F238E27FC236}">
                  <a16:creationId xmlns:a16="http://schemas.microsoft.com/office/drawing/2014/main" id="{97DEAA17-656D-E04A-BA65-0051B63B4EB4}"/>
                </a:ext>
              </a:extLst>
            </p:cNvPr>
            <p:cNvSpPr/>
            <p:nvPr/>
          </p:nvSpPr>
          <p:spPr>
            <a:xfrm>
              <a:off x="7993915" y="3003052"/>
              <a:ext cx="3934199" cy="467938"/>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141414"/>
                  </a:solidFill>
                  <a:latin typeface="Franklin Gothic Book"/>
                </a:rPr>
                <a:t>Capecitabine: Non-</a:t>
              </a:r>
              <a:r>
                <a:rPr lang="en-US" sz="1800" kern="1200" dirty="0" err="1">
                  <a:solidFill>
                    <a:srgbClr val="141414"/>
                  </a:solidFill>
                  <a:latin typeface="Franklin Gothic Book"/>
                </a:rPr>
                <a:t>pCR</a:t>
              </a:r>
              <a:endParaRPr lang="en-US" sz="1800" kern="1200" dirty="0">
                <a:solidFill>
                  <a:srgbClr val="141414"/>
                </a:solidFill>
                <a:latin typeface="Franklin Gothic Book"/>
              </a:endParaRPr>
            </a:p>
          </p:txBody>
        </p:sp>
        <p:sp>
          <p:nvSpPr>
            <p:cNvPr id="19" name="Rounded Rectangle 18">
              <a:extLst>
                <a:ext uri="{FF2B5EF4-FFF2-40B4-BE49-F238E27FC236}">
                  <a16:creationId xmlns:a16="http://schemas.microsoft.com/office/drawing/2014/main" id="{084220C5-46CB-3A4C-BB0B-7235B140FA83}"/>
                </a:ext>
              </a:extLst>
            </p:cNvPr>
            <p:cNvSpPr/>
            <p:nvPr/>
          </p:nvSpPr>
          <p:spPr>
            <a:xfrm>
              <a:off x="7993915" y="3538745"/>
              <a:ext cx="3934199" cy="470054"/>
            </a:xfrm>
            <a:prstGeom prst="roundRect">
              <a:avLst/>
            </a:prstGeom>
            <a:solidFill>
              <a:srgbClr val="C67A1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eaLnBrk="0" fontAlgn="base" hangingPunct="0">
                <a:spcBef>
                  <a:spcPct val="0"/>
                </a:spcBef>
                <a:spcAft>
                  <a:spcPct val="0"/>
                </a:spcAft>
                <a:buClrTx/>
                <a:defRPr/>
              </a:pPr>
              <a:r>
                <a:rPr lang="en-US" sz="1800" kern="1200" dirty="0">
                  <a:solidFill>
                    <a:srgbClr val="FFFFFF"/>
                  </a:solidFill>
                  <a:latin typeface="Franklin Gothic Book"/>
                </a:rPr>
                <a:t>Olaparib: Non-</a:t>
              </a:r>
              <a:r>
                <a:rPr lang="en-US" sz="1800" kern="1200" dirty="0" err="1">
                  <a:solidFill>
                    <a:srgbClr val="FFFFFF"/>
                  </a:solidFill>
                  <a:latin typeface="Franklin Gothic Book"/>
                </a:rPr>
                <a:t>pCR</a:t>
              </a:r>
              <a:r>
                <a:rPr lang="en-US" sz="1800" kern="1200" dirty="0">
                  <a:solidFill>
                    <a:srgbClr val="FFFFFF"/>
                  </a:solidFill>
                  <a:latin typeface="Franklin Gothic Book"/>
                </a:rPr>
                <a:t>, </a:t>
              </a:r>
              <a:r>
                <a:rPr lang="en-US" sz="1800" kern="1200" dirty="0" err="1">
                  <a:solidFill>
                    <a:srgbClr val="FFFFFF"/>
                  </a:solidFill>
                  <a:latin typeface="Franklin Gothic Book"/>
                </a:rPr>
                <a:t>g</a:t>
              </a:r>
              <a:r>
                <a:rPr lang="en-US" sz="1800" i="1" kern="1200" dirty="0" err="1">
                  <a:solidFill>
                    <a:srgbClr val="FFFFFF"/>
                  </a:solidFill>
                  <a:latin typeface="Franklin Gothic Book"/>
                </a:rPr>
                <a:t>BRCA</a:t>
              </a:r>
              <a:r>
                <a:rPr lang="en-US" sz="1800" kern="1200" dirty="0" err="1">
                  <a:solidFill>
                    <a:srgbClr val="FFFFFF"/>
                  </a:solidFill>
                  <a:latin typeface="Franklin Gothic Book"/>
                </a:rPr>
                <a:t>m</a:t>
              </a:r>
              <a:endParaRPr lang="en-US" sz="1800" kern="1200" dirty="0">
                <a:solidFill>
                  <a:srgbClr val="FFFFFF"/>
                </a:solidFill>
                <a:latin typeface="Franklin Gothic Book"/>
              </a:endParaRPr>
            </a:p>
          </p:txBody>
        </p:sp>
      </p:grpSp>
      <p:sp>
        <p:nvSpPr>
          <p:cNvPr id="12" name="TextBox 11">
            <a:extLst>
              <a:ext uri="{FF2B5EF4-FFF2-40B4-BE49-F238E27FC236}">
                <a16:creationId xmlns:a16="http://schemas.microsoft.com/office/drawing/2014/main" id="{F6F26EE3-A7A9-0C41-90B2-CDCC938880C5}"/>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D75A0D-F55A-4CE9-A198-65E21ABBC545}"/>
              </a:ext>
            </a:extLst>
          </p:cNvPr>
          <p:cNvSpPr>
            <a:spLocks noGrp="1"/>
          </p:cNvSpPr>
          <p:nvPr>
            <p:ph idx="1"/>
          </p:nvPr>
        </p:nvSpPr>
        <p:spPr>
          <a:xfrm>
            <a:off x="256032" y="1476351"/>
            <a:ext cx="6150059" cy="4379976"/>
          </a:xfrm>
        </p:spPr>
        <p:txBody>
          <a:bodyPr/>
          <a:lstStyle/>
          <a:p>
            <a:pPr lvl="1"/>
            <a:r>
              <a:rPr lang="en-US" dirty="0"/>
              <a:t>Clinical + pathologic features</a:t>
            </a:r>
          </a:p>
          <a:p>
            <a:pPr lvl="1"/>
            <a:r>
              <a:rPr lang="en-US" dirty="0"/>
              <a:t>10-y estimated risk of relapse with current therapies:</a:t>
            </a:r>
          </a:p>
          <a:p>
            <a:pPr lvl="2"/>
            <a:r>
              <a:rPr lang="en-US" dirty="0"/>
              <a:t>&gt; 30% (ALN ≥ 4)</a:t>
            </a:r>
          </a:p>
          <a:p>
            <a:pPr lvl="2"/>
            <a:r>
              <a:rPr lang="en-US" dirty="0"/>
              <a:t>&gt; 20% (ALN 1-3 + another poor prognostic factor)</a:t>
            </a:r>
          </a:p>
          <a:p>
            <a:endParaRPr lang="en-US" dirty="0"/>
          </a:p>
        </p:txBody>
      </p:sp>
      <p:sp>
        <p:nvSpPr>
          <p:cNvPr id="3" name="Content Placeholder 2">
            <a:extLst>
              <a:ext uri="{FF2B5EF4-FFF2-40B4-BE49-F238E27FC236}">
                <a16:creationId xmlns:a16="http://schemas.microsoft.com/office/drawing/2014/main" id="{23C68776-0B9D-4BE4-8E33-AA7D8E669AA7}"/>
              </a:ext>
            </a:extLst>
          </p:cNvPr>
          <p:cNvSpPr>
            <a:spLocks noGrp="1"/>
          </p:cNvSpPr>
          <p:nvPr>
            <p:ph sz="quarter" idx="11"/>
          </p:nvPr>
        </p:nvSpPr>
        <p:spPr>
          <a:xfrm>
            <a:off x="6199632" y="1476351"/>
            <a:ext cx="5669280" cy="4379976"/>
          </a:xfrm>
        </p:spPr>
        <p:txBody>
          <a:bodyPr/>
          <a:lstStyle/>
          <a:p>
            <a:pPr algn="ctr"/>
            <a:r>
              <a:rPr lang="en-US" sz="2667" dirty="0">
                <a:sym typeface="Calibri"/>
              </a:rPr>
              <a:t>HR+/HER2– Operable BC</a:t>
            </a:r>
          </a:p>
        </p:txBody>
      </p:sp>
      <p:sp>
        <p:nvSpPr>
          <p:cNvPr id="4" name="Text Placeholder 3">
            <a:extLst>
              <a:ext uri="{FF2B5EF4-FFF2-40B4-BE49-F238E27FC236}">
                <a16:creationId xmlns:a16="http://schemas.microsoft.com/office/drawing/2014/main" id="{4C342A9A-3BFA-4EBE-A511-23531BFB45F6}"/>
              </a:ext>
            </a:extLst>
          </p:cNvPr>
          <p:cNvSpPr>
            <a:spLocks noGrp="1"/>
          </p:cNvSpPr>
          <p:nvPr>
            <p:ph type="body" sz="quarter" idx="10"/>
          </p:nvPr>
        </p:nvSpPr>
        <p:spPr>
          <a:xfrm>
            <a:off x="730359" y="6058476"/>
            <a:ext cx="11082528" cy="475488"/>
          </a:xfrm>
        </p:spPr>
        <p:txBody>
          <a:bodyPr/>
          <a:lstStyle/>
          <a:p>
            <a:r>
              <a:rPr lang="it-IT" noProof="0" dirty="0">
                <a:sym typeface="Calibri"/>
              </a:rPr>
              <a:t>ALN, </a:t>
            </a:r>
            <a:r>
              <a:rPr lang="en-US" b="0" i="0" dirty="0">
                <a:solidFill>
                  <a:srgbClr val="212121"/>
                </a:solidFill>
                <a:effectLst/>
                <a:latin typeface="+mn-lt"/>
              </a:rPr>
              <a:t>axillary lymph node.</a:t>
            </a:r>
            <a:endParaRPr lang="it-IT" noProof="0" dirty="0">
              <a:latin typeface="+mn-lt"/>
              <a:sym typeface="Calibri"/>
            </a:endParaRPr>
          </a:p>
          <a:p>
            <a:pPr algn="r"/>
            <a:r>
              <a:rPr lang="it-IT" noProof="0" dirty="0">
                <a:sym typeface="Calibri"/>
              </a:rPr>
              <a:t>Pagani </a:t>
            </a:r>
            <a:r>
              <a:rPr lang="it-IT" dirty="0">
                <a:sym typeface="Calibri"/>
              </a:rPr>
              <a:t>O, </a:t>
            </a:r>
            <a:r>
              <a:rPr lang="it-IT" noProof="0" dirty="0">
                <a:sym typeface="Calibri"/>
              </a:rPr>
              <a:t>et al. J Clin Oncol. 2020;38:1293-1303.</a:t>
            </a:r>
            <a:endParaRPr lang="it-IT" noProof="0" dirty="0">
              <a:sym typeface="Arial"/>
            </a:endParaRPr>
          </a:p>
        </p:txBody>
      </p:sp>
      <p:sp>
        <p:nvSpPr>
          <p:cNvPr id="6" name="Title 5">
            <a:extLst>
              <a:ext uri="{FF2B5EF4-FFF2-40B4-BE49-F238E27FC236}">
                <a16:creationId xmlns:a16="http://schemas.microsoft.com/office/drawing/2014/main" id="{540FC1BF-064C-4545-81B8-F1B0DBF2DF35}"/>
              </a:ext>
            </a:extLst>
          </p:cNvPr>
          <p:cNvSpPr>
            <a:spLocks noGrp="1"/>
          </p:cNvSpPr>
          <p:nvPr>
            <p:ph type="title"/>
          </p:nvPr>
        </p:nvSpPr>
        <p:spPr>
          <a:xfrm>
            <a:off x="256032" y="126551"/>
            <a:ext cx="11612880" cy="1088556"/>
          </a:xfrm>
        </p:spPr>
        <p:txBody>
          <a:bodyPr/>
          <a:lstStyle/>
          <a:p>
            <a:r>
              <a:rPr lang="en-US" b="1" dirty="0">
                <a:solidFill>
                  <a:srgbClr val="002060"/>
                </a:solidFill>
              </a:rPr>
              <a:t>Early Stage HR+ Breast Cancer: Assessing Risk</a:t>
            </a:r>
          </a:p>
        </p:txBody>
      </p:sp>
      <p:pic>
        <p:nvPicPr>
          <p:cNvPr id="7" name="Google Shape;265;p6" descr="Gráfico, Gráfico de líneas&#10;&#10;Descripción generada automáticamente">
            <a:extLst>
              <a:ext uri="{FF2B5EF4-FFF2-40B4-BE49-F238E27FC236}">
                <a16:creationId xmlns:a16="http://schemas.microsoft.com/office/drawing/2014/main" id="{C1D48188-8D3A-456E-8121-1801414AC5E9}"/>
              </a:ext>
            </a:extLst>
          </p:cNvPr>
          <p:cNvPicPr preferRelativeResize="0"/>
          <p:nvPr/>
        </p:nvPicPr>
        <p:blipFill rotWithShape="1">
          <a:blip r:embed="rId3">
            <a:alphaModFix/>
          </a:blip>
          <a:srcRect/>
          <a:stretch/>
        </p:blipFill>
        <p:spPr>
          <a:xfrm>
            <a:off x="6406091" y="2235393"/>
            <a:ext cx="5256363" cy="3369191"/>
          </a:xfrm>
          <a:prstGeom prst="rect">
            <a:avLst/>
          </a:prstGeom>
          <a:noFill/>
          <a:ln>
            <a:noFill/>
          </a:ln>
        </p:spPr>
      </p:pic>
      <p:sp>
        <p:nvSpPr>
          <p:cNvPr id="9" name="TextBox 8">
            <a:extLst>
              <a:ext uri="{FF2B5EF4-FFF2-40B4-BE49-F238E27FC236}">
                <a16:creationId xmlns:a16="http://schemas.microsoft.com/office/drawing/2014/main" id="{0A1F34AA-30F6-F34D-82D1-EB61B65FE98F}"/>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65717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 y="5807"/>
            <a:ext cx="11948160" cy="990600"/>
          </a:xfrm>
        </p:spPr>
        <p:txBody>
          <a:bodyPr/>
          <a:lstStyle/>
          <a:p>
            <a:r>
              <a:rPr lang="en-US" dirty="0">
                <a:solidFill>
                  <a:srgbClr val="002457"/>
                </a:solidFill>
              </a:rPr>
              <a:t>Treatment of Early-Stage, </a:t>
            </a:r>
            <a:br>
              <a:rPr lang="en-US" dirty="0">
                <a:solidFill>
                  <a:srgbClr val="002457"/>
                </a:solidFill>
              </a:rPr>
            </a:br>
            <a:r>
              <a:rPr lang="en-US" dirty="0">
                <a:solidFill>
                  <a:srgbClr val="002457"/>
                </a:solidFill>
              </a:rPr>
              <a:t>HR+/HER2- Breast Cancer (2002-2021)</a:t>
            </a:r>
            <a:endParaRPr lang="en-US" dirty="0"/>
          </a:p>
        </p:txBody>
      </p:sp>
      <p:sp>
        <p:nvSpPr>
          <p:cNvPr id="18" name="Round Diagonal Corner of Rectangle 5">
            <a:extLst>
              <a:ext uri="{FF2B5EF4-FFF2-40B4-BE49-F238E27FC236}">
                <a16:creationId xmlns:a16="http://schemas.microsoft.com/office/drawing/2014/main" id="{93770227-93F8-2E40-800F-1BD36C726CC1}"/>
              </a:ext>
            </a:extLst>
          </p:cNvPr>
          <p:cNvSpPr/>
          <p:nvPr/>
        </p:nvSpPr>
        <p:spPr bwMode="auto">
          <a:xfrm>
            <a:off x="426922" y="1367459"/>
            <a:ext cx="4521916" cy="2322119"/>
          </a:xfrm>
          <a:prstGeom prst="roundRect">
            <a:avLst/>
          </a:prstGeom>
          <a:gradFill flip="none" rotWithShape="1">
            <a:gsLst>
              <a:gs pos="0">
                <a:srgbClr val="E7F3FD"/>
              </a:gs>
              <a:gs pos="100000">
                <a:schemeClr val="tx2"/>
              </a:gs>
            </a:gsLst>
            <a:lin ang="5400000" scaled="1"/>
            <a:tileRect/>
          </a:gradFill>
          <a:ln w="19050" cap="flat" cmpd="sng" algn="ctr">
            <a:solidFill>
              <a:schemeClr val="accent1"/>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21876" tIns="60937" rIns="121876" bIns="60937" numCol="1" rtlCol="0" anchor="ctr" anchorCtr="0" compatLnSpc="1">
            <a:prstTxWarp prst="textNoShape">
              <a:avLst/>
            </a:prstTxWarp>
          </a:bodyPr>
          <a:lstStyle/>
          <a:p>
            <a:pPr defTabSz="1218662" fontAlgn="base">
              <a:spcBef>
                <a:spcPct val="0"/>
              </a:spcBef>
              <a:spcAft>
                <a:spcPts val="400"/>
              </a:spcAft>
              <a:buClrTx/>
              <a:defRPr/>
            </a:pPr>
            <a:r>
              <a:rPr lang="en-GB" sz="1600" b="1" kern="1200" dirty="0">
                <a:solidFill>
                  <a:schemeClr val="tx1"/>
                </a:solidFill>
                <a:latin typeface="Arial" charset="0"/>
                <a:ea typeface="Arial Unicode MS" panose="020B0604020202020204" pitchFamily="34" charset="-128"/>
                <a:cs typeface="Arial Unicode MS" panose="020B0604020202020204" pitchFamily="34" charset="-128"/>
              </a:rPr>
              <a:t>Endocrine therapy</a:t>
            </a:r>
          </a:p>
          <a:p>
            <a:pPr marL="228500" indent="-228500" defTabSz="1218662" fontAlgn="base">
              <a:spcBef>
                <a:spcPct val="0"/>
              </a:spcBef>
              <a:spcAft>
                <a:spcPts val="400"/>
              </a:spcAft>
              <a:buClrTx/>
              <a:buFont typeface="Arial" panose="020B0604020202020204" pitchFamily="34" charset="0"/>
              <a:buChar char="•"/>
              <a:defRPr/>
            </a:pP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Tamoxifen</a:t>
            </a:r>
          </a:p>
          <a:p>
            <a:pPr marL="228500" indent="-228500" defTabSz="1218662" fontAlgn="base">
              <a:spcBef>
                <a:spcPct val="0"/>
              </a:spcBef>
              <a:spcAft>
                <a:spcPts val="400"/>
              </a:spcAft>
              <a:buClrTx/>
              <a:buFont typeface="Arial" panose="020B0604020202020204" pitchFamily="34" charset="0"/>
              <a:buChar char="•"/>
              <a:defRPr/>
            </a:pP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Aromatase inhibitors</a:t>
            </a:r>
          </a:p>
          <a:p>
            <a:pPr marL="228500" indent="-228500" defTabSz="1218662" fontAlgn="base">
              <a:spcBef>
                <a:spcPct val="0"/>
              </a:spcBef>
              <a:spcAft>
                <a:spcPts val="400"/>
              </a:spcAft>
              <a:buClrTx/>
              <a:buFont typeface="Arial" panose="020B0604020202020204" pitchFamily="34" charset="0"/>
              <a:buChar char="•"/>
              <a:defRPr/>
            </a:pP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Ovarian suppression (LHRH analogues) </a:t>
            </a:r>
            <a:br>
              <a:rPr lang="en-GB" sz="1600" kern="1200" dirty="0">
                <a:solidFill>
                  <a:schemeClr val="tx1"/>
                </a:solidFill>
                <a:latin typeface="Arial" charset="0"/>
                <a:ea typeface="Arial Unicode MS" panose="020B0604020202020204" pitchFamily="34" charset="-128"/>
                <a:cs typeface="Arial Unicode MS" panose="020B0604020202020204" pitchFamily="34" charset="-128"/>
              </a:rPr>
            </a:b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in high-risk premenopausal women</a:t>
            </a:r>
          </a:p>
          <a:p>
            <a:pPr marL="228500" indent="-228500" defTabSz="1218662" fontAlgn="base">
              <a:spcBef>
                <a:spcPct val="0"/>
              </a:spcBef>
              <a:spcAft>
                <a:spcPts val="400"/>
              </a:spcAft>
              <a:buClrTx/>
              <a:buFont typeface="Arial" panose="020B0604020202020204" pitchFamily="34" charset="0"/>
              <a:buChar char="•"/>
              <a:defRPr/>
            </a:pP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Extended adjuvant therapy </a:t>
            </a:r>
            <a:br>
              <a:rPr lang="en-GB" sz="1600" kern="1200" dirty="0">
                <a:solidFill>
                  <a:schemeClr val="tx1"/>
                </a:solidFill>
                <a:latin typeface="Arial" charset="0"/>
                <a:ea typeface="Arial Unicode MS" panose="020B0604020202020204" pitchFamily="34" charset="-128"/>
                <a:cs typeface="Arial Unicode MS" panose="020B0604020202020204" pitchFamily="34" charset="-128"/>
              </a:rPr>
            </a:br>
            <a:r>
              <a:rPr lang="en-GB" sz="1600" kern="1200" dirty="0">
                <a:solidFill>
                  <a:schemeClr val="tx1"/>
                </a:solidFill>
                <a:latin typeface="Arial" charset="0"/>
                <a:ea typeface="Arial Unicode MS" panose="020B0604020202020204" pitchFamily="34" charset="-128"/>
                <a:cs typeface="Arial Unicode MS" panose="020B0604020202020204" pitchFamily="34" charset="-128"/>
              </a:rPr>
              <a:t>(10 years vs 5 years)</a:t>
            </a:r>
          </a:p>
        </p:txBody>
      </p:sp>
      <p:sp>
        <p:nvSpPr>
          <p:cNvPr id="19" name="Round Diagonal Corner of Rectangle 6">
            <a:extLst>
              <a:ext uri="{FF2B5EF4-FFF2-40B4-BE49-F238E27FC236}">
                <a16:creationId xmlns:a16="http://schemas.microsoft.com/office/drawing/2014/main" id="{D3A52D39-73EB-2947-A948-EA89CB010B17}"/>
              </a:ext>
            </a:extLst>
          </p:cNvPr>
          <p:cNvSpPr/>
          <p:nvPr/>
        </p:nvSpPr>
        <p:spPr bwMode="auto">
          <a:xfrm>
            <a:off x="426922" y="4182583"/>
            <a:ext cx="4521916" cy="1687060"/>
          </a:xfrm>
          <a:prstGeom prst="round2DiagRect">
            <a:avLst/>
          </a:prstGeom>
          <a:solidFill>
            <a:srgbClr val="173861"/>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21876" tIns="60937" rIns="121876" bIns="60937" numCol="1" rtlCol="0" anchor="t" anchorCtr="0" compatLnSpc="1">
            <a:prstTxWarp prst="textNoShape">
              <a:avLst/>
            </a:prstTxWarp>
          </a:bodyPr>
          <a:lstStyle/>
          <a:p>
            <a:pPr defTabSz="1218662" fontAlgn="base">
              <a:spcBef>
                <a:spcPct val="0"/>
              </a:spcBef>
              <a:spcAft>
                <a:spcPts val="799"/>
              </a:spcAft>
              <a:buClrTx/>
              <a:defRPr/>
            </a:pPr>
            <a:r>
              <a:rPr lang="en-GB" sz="1600" b="1" kern="1200" dirty="0">
                <a:solidFill>
                  <a:srgbClr val="FFFFFF"/>
                </a:solidFill>
                <a:latin typeface="Arial" charset="0"/>
                <a:ea typeface="Arial Unicode MS" panose="020B0604020202020204" pitchFamily="34" charset="-128"/>
                <a:cs typeface="Arial Unicode MS" panose="020B0604020202020204" pitchFamily="34" charset="-128"/>
              </a:rPr>
              <a:t>Unmet need </a:t>
            </a:r>
          </a:p>
          <a:p>
            <a:pPr marL="228500" indent="-228500" defTabSz="1218662" fontAlgn="base">
              <a:spcBef>
                <a:spcPct val="0"/>
              </a:spcBef>
              <a:spcAft>
                <a:spcPts val="799"/>
              </a:spcAft>
              <a:buClrTx/>
              <a:buFont typeface="Arial" panose="020B0604020202020204" pitchFamily="34" charset="0"/>
              <a:buChar char="•"/>
              <a:defRPr/>
            </a:pPr>
            <a:r>
              <a:rPr lang="en-GB" sz="1600" kern="1200" dirty="0">
                <a:solidFill>
                  <a:srgbClr val="FFFFFF"/>
                </a:solidFill>
                <a:latin typeface="Arial" charset="0"/>
                <a:ea typeface="Arial Unicode MS" panose="020B0604020202020204" pitchFamily="34" charset="-128"/>
                <a:cs typeface="Arial Unicode MS" panose="020B0604020202020204" pitchFamily="34" charset="-128"/>
              </a:rPr>
              <a:t>Identifying patients with HR+ breast cancer who have primary endocrine resistance and preventing or delaying recurrence </a:t>
            </a:r>
            <a:br>
              <a:rPr lang="en-GB" sz="1600" kern="1200" dirty="0">
                <a:solidFill>
                  <a:srgbClr val="FFFFFF"/>
                </a:solidFill>
                <a:latin typeface="Arial" charset="0"/>
                <a:ea typeface="Arial Unicode MS" panose="020B0604020202020204" pitchFamily="34" charset="-128"/>
                <a:cs typeface="Arial Unicode MS" panose="020B0604020202020204" pitchFamily="34" charset="-128"/>
              </a:rPr>
            </a:br>
            <a:r>
              <a:rPr lang="en-GB" sz="1600" kern="1200" dirty="0">
                <a:solidFill>
                  <a:srgbClr val="FFFFFF"/>
                </a:solidFill>
                <a:latin typeface="Arial" charset="0"/>
                <a:ea typeface="Arial Unicode MS" panose="020B0604020202020204" pitchFamily="34" charset="-128"/>
                <a:cs typeface="Arial Unicode MS" panose="020B0604020202020204" pitchFamily="34" charset="-128"/>
              </a:rPr>
              <a:t>with additional therapy</a:t>
            </a:r>
          </a:p>
        </p:txBody>
      </p:sp>
      <p:sp>
        <p:nvSpPr>
          <p:cNvPr id="22" name="Footer Placeholder 2"/>
          <p:cNvSpPr>
            <a:spLocks noGrp="1"/>
          </p:cNvSpPr>
          <p:nvPr>
            <p:ph type="ftr" sz="quarter" idx="13"/>
          </p:nvPr>
        </p:nvSpPr>
        <p:spPr>
          <a:xfrm>
            <a:off x="3210296" y="6487030"/>
            <a:ext cx="9009246" cy="349043"/>
          </a:xfrm>
        </p:spPr>
        <p:txBody>
          <a:bodyPr/>
          <a:lstStyle/>
          <a:p>
            <a:r>
              <a:rPr lang="en-CA" dirty="0">
                <a:solidFill>
                  <a:srgbClr val="000000"/>
                </a:solidFill>
              </a:rPr>
              <a:t>1. Cardoso F et al. </a:t>
            </a:r>
            <a:r>
              <a:rPr lang="en-CA" i="1" dirty="0">
                <a:solidFill>
                  <a:srgbClr val="000000"/>
                </a:solidFill>
              </a:rPr>
              <a:t>Ann </a:t>
            </a:r>
            <a:r>
              <a:rPr lang="en-CA" i="1" dirty="0" err="1">
                <a:solidFill>
                  <a:srgbClr val="000000"/>
                </a:solidFill>
              </a:rPr>
              <a:t>Oncol</a:t>
            </a:r>
            <a:r>
              <a:rPr lang="en-CA" i="1" dirty="0">
                <a:solidFill>
                  <a:srgbClr val="000000"/>
                </a:solidFill>
              </a:rPr>
              <a:t>.</a:t>
            </a:r>
            <a:r>
              <a:rPr lang="en-CA" dirty="0">
                <a:solidFill>
                  <a:srgbClr val="000000"/>
                </a:solidFill>
              </a:rPr>
              <a:t> 2019;30:1194-1220. 2. Early Breast Cancer </a:t>
            </a:r>
            <a:r>
              <a:rPr lang="en-CA" dirty="0" err="1">
                <a:solidFill>
                  <a:srgbClr val="000000"/>
                </a:solidFill>
              </a:rPr>
              <a:t>Trialists</a:t>
            </a:r>
            <a:r>
              <a:rPr lang="en-CA" dirty="0">
                <a:solidFill>
                  <a:srgbClr val="000000"/>
                </a:solidFill>
              </a:rPr>
              <a:t>’ Collaborative Group (EBCTCG). </a:t>
            </a:r>
            <a:r>
              <a:rPr lang="en-CA" i="1" dirty="0">
                <a:solidFill>
                  <a:srgbClr val="000000"/>
                </a:solidFill>
              </a:rPr>
              <a:t>Lancet</a:t>
            </a:r>
            <a:r>
              <a:rPr lang="en-CA" dirty="0">
                <a:solidFill>
                  <a:srgbClr val="000000"/>
                </a:solidFill>
              </a:rPr>
              <a:t>. 2015;386:1341-1352.</a:t>
            </a:r>
            <a:endParaRPr lang="da-DK" dirty="0">
              <a:solidFill>
                <a:srgbClr val="000000"/>
              </a:solidFill>
            </a:endParaRPr>
          </a:p>
        </p:txBody>
      </p:sp>
      <p:sp>
        <p:nvSpPr>
          <p:cNvPr id="8" name="TextBox 7">
            <a:extLst>
              <a:ext uri="{FF2B5EF4-FFF2-40B4-BE49-F238E27FC236}">
                <a16:creationId xmlns:a16="http://schemas.microsoft.com/office/drawing/2014/main" id="{E0BAC794-D402-9C44-B91A-FD7218DAC9C2}"/>
              </a:ext>
            </a:extLst>
          </p:cNvPr>
          <p:cNvSpPr txBox="1"/>
          <p:nvPr/>
        </p:nvSpPr>
        <p:spPr>
          <a:xfrm>
            <a:off x="5514053" y="6056997"/>
            <a:ext cx="3826231" cy="338554"/>
          </a:xfrm>
          <a:prstGeom prst="rect">
            <a:avLst/>
          </a:prstGeom>
          <a:noFill/>
        </p:spPr>
        <p:txBody>
          <a:bodyPr wrap="square" rtlCol="0">
            <a:spAutoFit/>
          </a:bodyPr>
          <a:lstStyle/>
          <a:p>
            <a:pPr algn="ctr" defTabSz="609330">
              <a:buClrTx/>
              <a:defRPr/>
            </a:pPr>
            <a:r>
              <a:rPr lang="en-GB" sz="1600" b="1" i="1" kern="1200" dirty="0">
                <a:solidFill>
                  <a:schemeClr val="tx1"/>
                </a:solidFill>
                <a:ea typeface="Arial Unicode MS" panose="020B0604020202020204" pitchFamily="34" charset="-128"/>
                <a:cs typeface="Arial Unicode MS" panose="020B0604020202020204" pitchFamily="34" charset="-128"/>
              </a:rPr>
              <a:t>Primary Endocrine Resistance</a:t>
            </a:r>
          </a:p>
        </p:txBody>
      </p:sp>
      <p:grpSp>
        <p:nvGrpSpPr>
          <p:cNvPr id="9" name="Group 8"/>
          <p:cNvGrpSpPr/>
          <p:nvPr/>
        </p:nvGrpSpPr>
        <p:grpSpPr>
          <a:xfrm>
            <a:off x="6135940" y="1225131"/>
            <a:ext cx="4948502" cy="4819120"/>
            <a:chOff x="4601954" y="941333"/>
            <a:chExt cx="3711376" cy="3614340"/>
          </a:xfrm>
        </p:grpSpPr>
        <p:grpSp>
          <p:nvGrpSpPr>
            <p:cNvPr id="10" name="Group 9"/>
            <p:cNvGrpSpPr/>
            <p:nvPr/>
          </p:nvGrpSpPr>
          <p:grpSpPr>
            <a:xfrm>
              <a:off x="4601954" y="941333"/>
              <a:ext cx="3177932" cy="3614340"/>
              <a:chOff x="4601954" y="941333"/>
              <a:chExt cx="3177932" cy="3614340"/>
            </a:xfrm>
          </p:grpSpPr>
          <p:grpSp>
            <p:nvGrpSpPr>
              <p:cNvPr id="23" name="Group 22"/>
              <p:cNvGrpSpPr/>
              <p:nvPr/>
            </p:nvGrpSpPr>
            <p:grpSpPr>
              <a:xfrm>
                <a:off x="4601954" y="941333"/>
                <a:ext cx="3177932" cy="3549168"/>
                <a:chOff x="4601954" y="941333"/>
                <a:chExt cx="3177932" cy="3549168"/>
              </a:xfrm>
            </p:grpSpPr>
            <p:grpSp>
              <p:nvGrpSpPr>
                <p:cNvPr id="26" name="Group 25"/>
                <p:cNvGrpSpPr/>
                <p:nvPr/>
              </p:nvGrpSpPr>
              <p:grpSpPr>
                <a:xfrm>
                  <a:off x="4601954" y="941333"/>
                  <a:ext cx="3177932" cy="3549168"/>
                  <a:chOff x="4616242" y="948477"/>
                  <a:chExt cx="3177932" cy="3549168"/>
                </a:xfrm>
              </p:grpSpPr>
              <p:graphicFrame>
                <p:nvGraphicFramePr>
                  <p:cNvPr id="64" name="Chart 63"/>
                  <p:cNvGraphicFramePr/>
                  <p:nvPr/>
                </p:nvGraphicFramePr>
                <p:xfrm>
                  <a:off x="4838937" y="948477"/>
                  <a:ext cx="2955237" cy="3504253"/>
                </p:xfrm>
                <a:graphic>
                  <a:graphicData uri="http://schemas.openxmlformats.org/drawingml/2006/chart">
                    <c:chart xmlns:c="http://schemas.openxmlformats.org/drawingml/2006/chart" xmlns:r="http://schemas.openxmlformats.org/officeDocument/2006/relationships" r:id="rId2"/>
                  </a:graphicData>
                </a:graphic>
              </p:graphicFrame>
              <p:sp>
                <p:nvSpPr>
                  <p:cNvPr id="65" name="Rectangle 64"/>
                  <p:cNvSpPr/>
                  <p:nvPr/>
                </p:nvSpPr>
                <p:spPr>
                  <a:xfrm rot="16200000">
                    <a:off x="4174173" y="2488130"/>
                    <a:ext cx="1068803" cy="184666"/>
                  </a:xfrm>
                  <a:prstGeom prst="rect">
                    <a:avLst/>
                  </a:prstGeom>
                </p:spPr>
                <p:txBody>
                  <a:bodyPr wrap="none" lIns="0" tIns="0" rIns="0" bIns="0">
                    <a:spAutoFit/>
                  </a:bodyPr>
                  <a:lstStyle/>
                  <a:p>
                    <a:r>
                      <a:rPr lang="en-US" sz="1600" b="1" dirty="0">
                        <a:latin typeface="Arial" pitchFamily="34" charset="0"/>
                        <a:cs typeface="Arial" pitchFamily="34" charset="0"/>
                      </a:rPr>
                      <a:t>Recurrence, %</a:t>
                    </a:r>
                  </a:p>
                </p:txBody>
              </p:sp>
              <p:sp>
                <p:nvSpPr>
                  <p:cNvPr id="66" name="Rectangle 65"/>
                  <p:cNvSpPr/>
                  <p:nvPr/>
                </p:nvSpPr>
                <p:spPr>
                  <a:xfrm>
                    <a:off x="6151153" y="4312979"/>
                    <a:ext cx="531395" cy="184666"/>
                  </a:xfrm>
                  <a:prstGeom prst="rect">
                    <a:avLst/>
                  </a:prstGeom>
                </p:spPr>
                <p:txBody>
                  <a:bodyPr wrap="none" lIns="0" tIns="0" rIns="0" bIns="0">
                    <a:spAutoFit/>
                  </a:bodyPr>
                  <a:lstStyle/>
                  <a:p>
                    <a:pPr lvl="0">
                      <a:defRPr/>
                    </a:pPr>
                    <a:r>
                      <a:rPr lang="en-US" sz="1600" b="1" dirty="0">
                        <a:solidFill>
                          <a:sysClr val="windowText" lastClr="000000"/>
                        </a:solidFill>
                        <a:latin typeface="Arial" pitchFamily="34" charset="0"/>
                        <a:cs typeface="Arial" pitchFamily="34" charset="0"/>
                      </a:rPr>
                      <a:t>Time, y</a:t>
                    </a:r>
                  </a:p>
                </p:txBody>
              </p:sp>
            </p:grpSp>
            <p:grpSp>
              <p:nvGrpSpPr>
                <p:cNvPr id="27" name="Group 26"/>
                <p:cNvGrpSpPr/>
                <p:nvPr/>
              </p:nvGrpSpPr>
              <p:grpSpPr>
                <a:xfrm>
                  <a:off x="5217459" y="2688407"/>
                  <a:ext cx="2454879" cy="1387274"/>
                  <a:chOff x="5217459" y="2688407"/>
                  <a:chExt cx="2454879" cy="1387274"/>
                </a:xfrm>
              </p:grpSpPr>
              <p:grpSp>
                <p:nvGrpSpPr>
                  <p:cNvPr id="28" name="Group 27"/>
                  <p:cNvGrpSpPr/>
                  <p:nvPr/>
                </p:nvGrpSpPr>
                <p:grpSpPr>
                  <a:xfrm>
                    <a:off x="5647600" y="2897855"/>
                    <a:ext cx="2024738" cy="1030078"/>
                    <a:chOff x="5647600" y="2897855"/>
                    <a:chExt cx="2024738" cy="1030078"/>
                  </a:xfrm>
                </p:grpSpPr>
                <p:grpSp>
                  <p:nvGrpSpPr>
                    <p:cNvPr id="49" name="Group 48"/>
                    <p:cNvGrpSpPr/>
                    <p:nvPr/>
                  </p:nvGrpSpPr>
                  <p:grpSpPr>
                    <a:xfrm>
                      <a:off x="5647600" y="2919450"/>
                      <a:ext cx="2024738" cy="1008483"/>
                      <a:chOff x="5647600" y="2919450"/>
                      <a:chExt cx="2024738" cy="1008483"/>
                    </a:xfrm>
                  </p:grpSpPr>
                  <p:sp>
                    <p:nvSpPr>
                      <p:cNvPr id="54" name="Freeform 53"/>
                      <p:cNvSpPr/>
                      <p:nvPr/>
                    </p:nvSpPr>
                    <p:spPr>
                      <a:xfrm>
                        <a:off x="5671595" y="2945757"/>
                        <a:ext cx="1953228" cy="957805"/>
                      </a:xfrm>
                      <a:custGeom>
                        <a:avLst/>
                        <a:gdLst>
                          <a:gd name="connsiteX0" fmla="*/ 1953228 w 1953228"/>
                          <a:gd name="connsiteY0" fmla="*/ 0 h 957805"/>
                          <a:gd name="connsiteX1" fmla="*/ 1721734 w 1953228"/>
                          <a:gd name="connsiteY1" fmla="*/ 112853 h 957805"/>
                          <a:gd name="connsiteX2" fmla="*/ 1467091 w 1953228"/>
                          <a:gd name="connsiteY2" fmla="*/ 260430 h 957805"/>
                          <a:gd name="connsiteX3" fmla="*/ 1221129 w 1953228"/>
                          <a:gd name="connsiteY3" fmla="*/ 384858 h 957805"/>
                          <a:gd name="connsiteX4" fmla="*/ 975167 w 1953228"/>
                          <a:gd name="connsiteY4" fmla="*/ 497711 h 957805"/>
                          <a:gd name="connsiteX5" fmla="*/ 726311 w 1953228"/>
                          <a:gd name="connsiteY5" fmla="*/ 604777 h 957805"/>
                          <a:gd name="connsiteX6" fmla="*/ 489030 w 1953228"/>
                          <a:gd name="connsiteY6" fmla="*/ 708949 h 957805"/>
                          <a:gd name="connsiteX7" fmla="*/ 245962 w 1953228"/>
                          <a:gd name="connsiteY7" fmla="*/ 818909 h 957805"/>
                          <a:gd name="connsiteX8" fmla="*/ 0 w 1953228"/>
                          <a:gd name="connsiteY8" fmla="*/ 957805 h 95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3228" h="957805">
                            <a:moveTo>
                              <a:pt x="1953228" y="0"/>
                            </a:moveTo>
                            <a:lnTo>
                              <a:pt x="1721734" y="112853"/>
                            </a:lnTo>
                            <a:lnTo>
                              <a:pt x="1467091" y="260430"/>
                            </a:lnTo>
                            <a:lnTo>
                              <a:pt x="1221129" y="384858"/>
                            </a:lnTo>
                            <a:lnTo>
                              <a:pt x="975167" y="497711"/>
                            </a:lnTo>
                            <a:lnTo>
                              <a:pt x="726311" y="604777"/>
                            </a:lnTo>
                            <a:lnTo>
                              <a:pt x="489030" y="708949"/>
                            </a:lnTo>
                            <a:lnTo>
                              <a:pt x="245962" y="818909"/>
                            </a:lnTo>
                            <a:lnTo>
                              <a:pt x="0" y="957805"/>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55" name="Rectangle 54"/>
                      <p:cNvSpPr/>
                      <p:nvPr/>
                    </p:nvSpPr>
                    <p:spPr>
                      <a:xfrm>
                        <a:off x="7608330" y="2919450"/>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56" name="Rectangle 55"/>
                      <p:cNvSpPr/>
                      <p:nvPr/>
                    </p:nvSpPr>
                    <p:spPr>
                      <a:xfrm>
                        <a:off x="7355712" y="3035683"/>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57" name="Rectangle 56"/>
                      <p:cNvSpPr/>
                      <p:nvPr/>
                    </p:nvSpPr>
                    <p:spPr>
                      <a:xfrm>
                        <a:off x="7109750" y="3168135"/>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58" name="Rectangle 57"/>
                      <p:cNvSpPr/>
                      <p:nvPr/>
                    </p:nvSpPr>
                    <p:spPr>
                      <a:xfrm>
                        <a:off x="6867111" y="3289834"/>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59" name="Rectangle 58"/>
                      <p:cNvSpPr/>
                      <p:nvPr/>
                    </p:nvSpPr>
                    <p:spPr>
                      <a:xfrm>
                        <a:off x="6621418" y="3403107"/>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60" name="Rectangle 59"/>
                      <p:cNvSpPr/>
                      <p:nvPr/>
                    </p:nvSpPr>
                    <p:spPr>
                      <a:xfrm>
                        <a:off x="6378840" y="3513395"/>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61" name="Rectangle 60"/>
                      <p:cNvSpPr/>
                      <p:nvPr/>
                    </p:nvSpPr>
                    <p:spPr>
                      <a:xfrm>
                        <a:off x="6136865" y="3614673"/>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62" name="Rectangle 61"/>
                      <p:cNvSpPr/>
                      <p:nvPr/>
                    </p:nvSpPr>
                    <p:spPr>
                      <a:xfrm>
                        <a:off x="5890903" y="3726449"/>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sp>
                    <p:nvSpPr>
                      <p:cNvPr id="63" name="Rectangle 62"/>
                      <p:cNvSpPr/>
                      <p:nvPr/>
                    </p:nvSpPr>
                    <p:spPr>
                      <a:xfrm>
                        <a:off x="5647600" y="3863925"/>
                        <a:ext cx="64008"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dirty="0"/>
                      </a:p>
                    </p:txBody>
                  </p:sp>
                </p:grpSp>
                <p:grpSp>
                  <p:nvGrpSpPr>
                    <p:cNvPr id="50" name="Group 49"/>
                    <p:cNvGrpSpPr/>
                    <p:nvPr/>
                  </p:nvGrpSpPr>
                  <p:grpSpPr>
                    <a:xfrm>
                      <a:off x="7597436" y="2897855"/>
                      <a:ext cx="64008" cy="100792"/>
                      <a:chOff x="7597436" y="2897855"/>
                      <a:chExt cx="64008" cy="100792"/>
                    </a:xfrm>
                  </p:grpSpPr>
                  <p:sp>
                    <p:nvSpPr>
                      <p:cNvPr id="51" name="Freeform 50"/>
                      <p:cNvSpPr/>
                      <p:nvPr/>
                    </p:nvSpPr>
                    <p:spPr>
                      <a:xfrm>
                        <a:off x="7597436" y="2897855"/>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sp>
                    <p:nvSpPr>
                      <p:cNvPr id="52" name="Freeform 51"/>
                      <p:cNvSpPr/>
                      <p:nvPr/>
                    </p:nvSpPr>
                    <p:spPr>
                      <a:xfrm>
                        <a:off x="7597436" y="2998647"/>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sp>
                    <p:nvSpPr>
                      <p:cNvPr id="53" name="Freeform 52"/>
                      <p:cNvSpPr/>
                      <p:nvPr/>
                    </p:nvSpPr>
                    <p:spPr>
                      <a:xfrm>
                        <a:off x="7629440" y="2903883"/>
                        <a:ext cx="0" cy="91108"/>
                      </a:xfrm>
                      <a:custGeom>
                        <a:avLst/>
                        <a:gdLst>
                          <a:gd name="connsiteX0" fmla="*/ 0 w 0"/>
                          <a:gd name="connsiteY0" fmla="*/ 0 h 91108"/>
                          <a:gd name="connsiteX1" fmla="*/ 0 w 0"/>
                          <a:gd name="connsiteY1" fmla="*/ 91108 h 91108"/>
                        </a:gdLst>
                        <a:ahLst/>
                        <a:cxnLst>
                          <a:cxn ang="0">
                            <a:pos x="connsiteX0" y="connsiteY0"/>
                          </a:cxn>
                          <a:cxn ang="0">
                            <a:pos x="connsiteX1" y="connsiteY1"/>
                          </a:cxn>
                        </a:cxnLst>
                        <a:rect l="l" t="t" r="r" b="b"/>
                        <a:pathLst>
                          <a:path h="91108">
                            <a:moveTo>
                              <a:pt x="0" y="0"/>
                            </a:moveTo>
                            <a:lnTo>
                              <a:pt x="0" y="91108"/>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grpSp>
              <p:grpSp>
                <p:nvGrpSpPr>
                  <p:cNvPr id="29" name="Group 28"/>
                  <p:cNvGrpSpPr/>
                  <p:nvPr/>
                </p:nvGrpSpPr>
                <p:grpSpPr>
                  <a:xfrm>
                    <a:off x="5217459" y="2688407"/>
                    <a:ext cx="2439743" cy="1387274"/>
                    <a:chOff x="5217459" y="2688407"/>
                    <a:chExt cx="2439743" cy="1387274"/>
                  </a:xfrm>
                </p:grpSpPr>
                <p:grpSp>
                  <p:nvGrpSpPr>
                    <p:cNvPr id="30" name="Group 29"/>
                    <p:cNvGrpSpPr/>
                    <p:nvPr/>
                  </p:nvGrpSpPr>
                  <p:grpSpPr>
                    <a:xfrm>
                      <a:off x="7584004" y="2688407"/>
                      <a:ext cx="64008" cy="97136"/>
                      <a:chOff x="7597436" y="2897855"/>
                      <a:chExt cx="64008" cy="97136"/>
                    </a:xfrm>
                  </p:grpSpPr>
                  <p:sp>
                    <p:nvSpPr>
                      <p:cNvPr id="46" name="Freeform 45"/>
                      <p:cNvSpPr/>
                      <p:nvPr/>
                    </p:nvSpPr>
                    <p:spPr>
                      <a:xfrm>
                        <a:off x="7597436" y="2897855"/>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sp>
                    <p:nvSpPr>
                      <p:cNvPr id="47" name="Freeform 46"/>
                      <p:cNvSpPr/>
                      <p:nvPr/>
                    </p:nvSpPr>
                    <p:spPr>
                      <a:xfrm>
                        <a:off x="7597436" y="2993595"/>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sp>
                    <p:nvSpPr>
                      <p:cNvPr id="48" name="Freeform 47"/>
                      <p:cNvSpPr/>
                      <p:nvPr/>
                    </p:nvSpPr>
                    <p:spPr>
                      <a:xfrm>
                        <a:off x="7629440" y="2903883"/>
                        <a:ext cx="0" cy="91108"/>
                      </a:xfrm>
                      <a:custGeom>
                        <a:avLst/>
                        <a:gdLst>
                          <a:gd name="connsiteX0" fmla="*/ 0 w 0"/>
                          <a:gd name="connsiteY0" fmla="*/ 0 h 91108"/>
                          <a:gd name="connsiteX1" fmla="*/ 0 w 0"/>
                          <a:gd name="connsiteY1" fmla="*/ 91108 h 91108"/>
                        </a:gdLst>
                        <a:ahLst/>
                        <a:cxnLst>
                          <a:cxn ang="0">
                            <a:pos x="connsiteX0" y="connsiteY0"/>
                          </a:cxn>
                          <a:cxn ang="0">
                            <a:pos x="connsiteX1" y="connsiteY1"/>
                          </a:cxn>
                        </a:cxnLst>
                        <a:rect l="l" t="t" r="r" b="b"/>
                        <a:pathLst>
                          <a:path h="91108">
                            <a:moveTo>
                              <a:pt x="0" y="0"/>
                            </a:moveTo>
                            <a:lnTo>
                              <a:pt x="0" y="91108"/>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grpSp>
                  <p:nvGrpSpPr>
                    <p:cNvPr id="31" name="Group 30"/>
                    <p:cNvGrpSpPr/>
                    <p:nvPr/>
                  </p:nvGrpSpPr>
                  <p:grpSpPr>
                    <a:xfrm>
                      <a:off x="5217459" y="2701317"/>
                      <a:ext cx="2439743" cy="1374364"/>
                      <a:chOff x="5217459" y="2701317"/>
                      <a:chExt cx="2439743" cy="1374364"/>
                    </a:xfrm>
                  </p:grpSpPr>
                  <p:sp>
                    <p:nvSpPr>
                      <p:cNvPr id="35" name="Freeform 34"/>
                      <p:cNvSpPr/>
                      <p:nvPr/>
                    </p:nvSpPr>
                    <p:spPr>
                      <a:xfrm>
                        <a:off x="5217459" y="2733420"/>
                        <a:ext cx="2408246" cy="1342261"/>
                      </a:xfrm>
                      <a:custGeom>
                        <a:avLst/>
                        <a:gdLst>
                          <a:gd name="connsiteX0" fmla="*/ 0 w 2408246"/>
                          <a:gd name="connsiteY0" fmla="*/ 1342261 h 1342261"/>
                          <a:gd name="connsiteX1" fmla="*/ 224932 w 2408246"/>
                          <a:gd name="connsiteY1" fmla="*/ 1264024 h 1342261"/>
                          <a:gd name="connsiteX2" fmla="*/ 449865 w 2408246"/>
                          <a:gd name="connsiteY2" fmla="*/ 1075765 h 1342261"/>
                          <a:gd name="connsiteX3" fmla="*/ 701692 w 2408246"/>
                          <a:gd name="connsiteY3" fmla="*/ 909510 h 1342261"/>
                          <a:gd name="connsiteX4" fmla="*/ 943739 w 2408246"/>
                          <a:gd name="connsiteY4" fmla="*/ 765260 h 1342261"/>
                          <a:gd name="connsiteX5" fmla="*/ 1180896 w 2408246"/>
                          <a:gd name="connsiteY5" fmla="*/ 638124 h 1342261"/>
                          <a:gd name="connsiteX6" fmla="*/ 1447392 w 2408246"/>
                          <a:gd name="connsiteY6" fmla="*/ 491429 h 1342261"/>
                          <a:gd name="connsiteX7" fmla="*/ 1679660 w 2408246"/>
                          <a:gd name="connsiteY7" fmla="*/ 391187 h 1342261"/>
                          <a:gd name="connsiteX8" fmla="*/ 1926597 w 2408246"/>
                          <a:gd name="connsiteY8" fmla="*/ 283611 h 1342261"/>
                          <a:gd name="connsiteX9" fmla="*/ 2168644 w 2408246"/>
                          <a:gd name="connsiteY9" fmla="*/ 139361 h 1342261"/>
                          <a:gd name="connsiteX10" fmla="*/ 2408246 w 2408246"/>
                          <a:gd name="connsiteY10" fmla="*/ 0 h 134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8246" h="1342261">
                            <a:moveTo>
                              <a:pt x="0" y="1342261"/>
                            </a:moveTo>
                            <a:lnTo>
                              <a:pt x="224932" y="1264024"/>
                            </a:lnTo>
                            <a:lnTo>
                              <a:pt x="449865" y="1075765"/>
                            </a:lnTo>
                            <a:lnTo>
                              <a:pt x="701692" y="909510"/>
                            </a:lnTo>
                            <a:lnTo>
                              <a:pt x="943739" y="765260"/>
                            </a:lnTo>
                            <a:lnTo>
                              <a:pt x="1180896" y="638124"/>
                            </a:lnTo>
                            <a:lnTo>
                              <a:pt x="1447392" y="491429"/>
                            </a:lnTo>
                            <a:lnTo>
                              <a:pt x="1679660" y="391187"/>
                            </a:lnTo>
                            <a:lnTo>
                              <a:pt x="1926597" y="283611"/>
                            </a:lnTo>
                            <a:lnTo>
                              <a:pt x="2168644" y="139361"/>
                            </a:lnTo>
                            <a:lnTo>
                              <a:pt x="2408246"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36" name="Oval 35"/>
                      <p:cNvSpPr/>
                      <p:nvPr/>
                    </p:nvSpPr>
                    <p:spPr>
                      <a:xfrm>
                        <a:off x="7584050" y="2701317"/>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37" name="Oval 36"/>
                      <p:cNvSpPr/>
                      <p:nvPr/>
                    </p:nvSpPr>
                    <p:spPr>
                      <a:xfrm>
                        <a:off x="7348280" y="2838961"/>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38" name="Oval 37"/>
                      <p:cNvSpPr/>
                      <p:nvPr/>
                    </p:nvSpPr>
                    <p:spPr>
                      <a:xfrm>
                        <a:off x="7103508" y="2980149"/>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39" name="Oval 38"/>
                      <p:cNvSpPr/>
                      <p:nvPr/>
                    </p:nvSpPr>
                    <p:spPr>
                      <a:xfrm>
                        <a:off x="6862539" y="3090313"/>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0" name="Oval 39"/>
                      <p:cNvSpPr/>
                      <p:nvPr/>
                    </p:nvSpPr>
                    <p:spPr>
                      <a:xfrm>
                        <a:off x="6616163" y="3199443"/>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1" name="Oval 40"/>
                      <p:cNvSpPr/>
                      <p:nvPr/>
                    </p:nvSpPr>
                    <p:spPr>
                      <a:xfrm>
                        <a:off x="6379320" y="3334457"/>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2" name="Oval 41"/>
                      <p:cNvSpPr/>
                      <p:nvPr/>
                    </p:nvSpPr>
                    <p:spPr>
                      <a:xfrm>
                        <a:off x="6129767" y="3456814"/>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3" name="Oval 42"/>
                      <p:cNvSpPr/>
                      <p:nvPr/>
                    </p:nvSpPr>
                    <p:spPr>
                      <a:xfrm>
                        <a:off x="5889337" y="3605698"/>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4" name="Oval 43"/>
                      <p:cNvSpPr/>
                      <p:nvPr/>
                    </p:nvSpPr>
                    <p:spPr>
                      <a:xfrm>
                        <a:off x="5642839" y="3766402"/>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5" name="Oval 44"/>
                      <p:cNvSpPr/>
                      <p:nvPr/>
                    </p:nvSpPr>
                    <p:spPr>
                      <a:xfrm>
                        <a:off x="5396294" y="3966135"/>
                        <a:ext cx="73152" cy="73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grpSp>
                  <p:nvGrpSpPr>
                    <p:cNvPr id="32" name="Group 31"/>
                    <p:cNvGrpSpPr/>
                    <p:nvPr/>
                  </p:nvGrpSpPr>
                  <p:grpSpPr>
                    <a:xfrm>
                      <a:off x="6382095" y="3342784"/>
                      <a:ext cx="64008" cy="60376"/>
                      <a:chOff x="7597436" y="2897855"/>
                      <a:chExt cx="64008" cy="60376"/>
                    </a:xfrm>
                  </p:grpSpPr>
                  <p:sp>
                    <p:nvSpPr>
                      <p:cNvPr id="33" name="Freeform 32"/>
                      <p:cNvSpPr/>
                      <p:nvPr/>
                    </p:nvSpPr>
                    <p:spPr>
                      <a:xfrm>
                        <a:off x="7597436" y="2897855"/>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sp>
                    <p:nvSpPr>
                      <p:cNvPr id="34" name="Freeform 33"/>
                      <p:cNvSpPr/>
                      <p:nvPr/>
                    </p:nvSpPr>
                    <p:spPr>
                      <a:xfrm>
                        <a:off x="7597436" y="2958231"/>
                        <a:ext cx="64008" cy="0"/>
                      </a:xfrm>
                      <a:custGeom>
                        <a:avLst/>
                        <a:gdLst>
                          <a:gd name="connsiteX0" fmla="*/ 0 w 66954"/>
                          <a:gd name="connsiteY0" fmla="*/ 0 h 0"/>
                          <a:gd name="connsiteX1" fmla="*/ 66954 w 66954"/>
                          <a:gd name="connsiteY1" fmla="*/ 0 h 0"/>
                        </a:gdLst>
                        <a:ahLst/>
                        <a:cxnLst>
                          <a:cxn ang="0">
                            <a:pos x="connsiteX0" y="connsiteY0"/>
                          </a:cxn>
                          <a:cxn ang="0">
                            <a:pos x="connsiteX1" y="connsiteY1"/>
                          </a:cxn>
                        </a:cxnLst>
                        <a:rect l="l" t="t" r="r" b="b"/>
                        <a:pathLst>
                          <a:path w="66954">
                            <a:moveTo>
                              <a:pt x="0" y="0"/>
                            </a:moveTo>
                            <a:lnTo>
                              <a:pt x="66954" y="0"/>
                            </a:lnTo>
                          </a:path>
                        </a:pathLst>
                      </a:cu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89"/>
                      </a:p>
                    </p:txBody>
                  </p:sp>
                </p:grpSp>
              </p:grpSp>
            </p:grpSp>
          </p:grpSp>
          <p:sp>
            <p:nvSpPr>
              <p:cNvPr id="24" name="Right Triangle 23"/>
              <p:cNvSpPr/>
              <p:nvPr/>
            </p:nvSpPr>
            <p:spPr>
              <a:xfrm flipH="1">
                <a:off x="5274499" y="3735623"/>
                <a:ext cx="757778" cy="33627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5" name="Up Arrow 24"/>
              <p:cNvSpPr/>
              <p:nvPr/>
            </p:nvSpPr>
            <p:spPr>
              <a:xfrm>
                <a:off x="5436394" y="4134192"/>
                <a:ext cx="288713" cy="421481"/>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grpSp>
          <p:nvGrpSpPr>
            <p:cNvPr id="11" name="Group 10"/>
            <p:cNvGrpSpPr/>
            <p:nvPr/>
          </p:nvGrpSpPr>
          <p:grpSpPr>
            <a:xfrm>
              <a:off x="5273647" y="1023662"/>
              <a:ext cx="3039683" cy="2724677"/>
              <a:chOff x="5273647" y="1023662"/>
              <a:chExt cx="3039683" cy="2724677"/>
            </a:xfrm>
          </p:grpSpPr>
          <p:sp>
            <p:nvSpPr>
              <p:cNvPr id="12" name="Rectangle 11"/>
              <p:cNvSpPr/>
              <p:nvPr/>
            </p:nvSpPr>
            <p:spPr>
              <a:xfrm>
                <a:off x="5889705" y="1855065"/>
                <a:ext cx="1905570" cy="307681"/>
              </a:xfrm>
              <a:prstGeom prst="rect">
                <a:avLst/>
              </a:prstGeom>
            </p:spPr>
            <p:txBody>
              <a:bodyPr wrap="none" lIns="0" tIns="0" rIns="0" bIns="0">
                <a:spAutoFit/>
              </a:bodyPr>
              <a:lstStyle/>
              <a:p>
                <a:r>
                  <a:rPr lang="en-US" sz="1333" dirty="0"/>
                  <a:t>10-y gain: 3.6% (95% CI, 1.7-5.4)</a:t>
                </a:r>
              </a:p>
              <a:p>
                <a:r>
                  <a:rPr lang="en-US" sz="1333" dirty="0"/>
                  <a:t>Log-rank </a:t>
                </a:r>
                <a:r>
                  <a:rPr lang="en-US" sz="1333" i="1" dirty="0"/>
                  <a:t>P</a:t>
                </a:r>
                <a:r>
                  <a:rPr lang="en-US" sz="1333" dirty="0"/>
                  <a:t> &lt; .00001</a:t>
                </a:r>
              </a:p>
            </p:txBody>
          </p:sp>
          <p:sp>
            <p:nvSpPr>
              <p:cNvPr id="13" name="Rectangle 12"/>
              <p:cNvSpPr/>
              <p:nvPr/>
            </p:nvSpPr>
            <p:spPr>
              <a:xfrm>
                <a:off x="5273647" y="1023662"/>
                <a:ext cx="1737255" cy="307681"/>
              </a:xfrm>
              <a:prstGeom prst="rect">
                <a:avLst/>
              </a:prstGeom>
            </p:spPr>
            <p:txBody>
              <a:bodyPr wrap="none" lIns="0" tIns="0" rIns="0" bIns="0">
                <a:spAutoFit/>
              </a:bodyPr>
              <a:lstStyle/>
              <a:p>
                <a:pPr lvl="0">
                  <a:defRPr/>
                </a:pPr>
                <a:r>
                  <a:rPr lang="fr-FR" sz="1333" dirty="0">
                    <a:solidFill>
                      <a:sysClr val="windowText" lastClr="000000"/>
                    </a:solidFill>
                    <a:latin typeface="Arial" pitchFamily="34" charset="0"/>
                    <a:cs typeface="Arial" pitchFamily="34" charset="0"/>
                  </a:rPr>
                  <a:t>N = 9,885; 1,791 </a:t>
                </a:r>
                <a:r>
                  <a:rPr lang="fr-FR" sz="1333" dirty="0" err="1">
                    <a:solidFill>
                      <a:sysClr val="windowText" lastClr="000000"/>
                    </a:solidFill>
                    <a:latin typeface="Arial" pitchFamily="34" charset="0"/>
                    <a:cs typeface="Arial" pitchFamily="34" charset="0"/>
                  </a:rPr>
                  <a:t>events</a:t>
                </a:r>
                <a:endParaRPr lang="fr-FR" sz="1333" dirty="0">
                  <a:solidFill>
                    <a:sysClr val="windowText" lastClr="000000"/>
                  </a:solidFill>
                  <a:latin typeface="Arial" pitchFamily="34" charset="0"/>
                  <a:cs typeface="Arial" pitchFamily="34" charset="0"/>
                </a:endParaRPr>
              </a:p>
              <a:p>
                <a:pPr lvl="0">
                  <a:defRPr/>
                </a:pPr>
                <a:r>
                  <a:rPr lang="fr-FR" sz="1333" dirty="0">
                    <a:solidFill>
                      <a:sysClr val="windowText" lastClr="000000"/>
                    </a:solidFill>
                    <a:latin typeface="Arial" pitchFamily="34" charset="0"/>
                    <a:cs typeface="Arial" pitchFamily="34" charset="0"/>
                  </a:rPr>
                  <a:t>RR = 0.80 (95% CI, 0.73-0.88)</a:t>
                </a:r>
              </a:p>
            </p:txBody>
          </p:sp>
          <p:sp>
            <p:nvSpPr>
              <p:cNvPr id="14" name="Rectangle 13"/>
              <p:cNvSpPr/>
              <p:nvPr/>
            </p:nvSpPr>
            <p:spPr>
              <a:xfrm>
                <a:off x="7715810" y="2486605"/>
                <a:ext cx="597520" cy="307681"/>
              </a:xfrm>
              <a:prstGeom prst="rect">
                <a:avLst/>
              </a:prstGeom>
            </p:spPr>
            <p:txBody>
              <a:bodyPr wrap="none" lIns="0" tIns="0" rIns="0" bIns="0">
                <a:spAutoFit/>
              </a:bodyPr>
              <a:lstStyle/>
              <a:p>
                <a:r>
                  <a:rPr lang="en-US" sz="1333" dirty="0"/>
                  <a:t>Tamoxifen</a:t>
                </a:r>
                <a:br>
                  <a:rPr lang="en-US" sz="1333" dirty="0"/>
                </a:br>
                <a:r>
                  <a:rPr lang="en-US" sz="1333" dirty="0"/>
                  <a:t>22.7%</a:t>
                </a:r>
              </a:p>
            </p:txBody>
          </p:sp>
          <p:sp>
            <p:nvSpPr>
              <p:cNvPr id="15" name="Rectangle 14"/>
              <p:cNvSpPr/>
              <p:nvPr/>
            </p:nvSpPr>
            <p:spPr>
              <a:xfrm>
                <a:off x="7715810" y="2850385"/>
                <a:ext cx="363080" cy="307681"/>
              </a:xfrm>
              <a:prstGeom prst="rect">
                <a:avLst/>
              </a:prstGeom>
            </p:spPr>
            <p:txBody>
              <a:bodyPr wrap="none" lIns="0" tIns="0" rIns="0" bIns="0">
                <a:spAutoFit/>
              </a:bodyPr>
              <a:lstStyle/>
              <a:p>
                <a:r>
                  <a:rPr lang="en-US" sz="1333" dirty="0"/>
                  <a:t>AI</a:t>
                </a:r>
                <a:br>
                  <a:rPr lang="en-US" sz="1333" dirty="0"/>
                </a:br>
                <a:r>
                  <a:rPr lang="en-US" sz="1333" dirty="0"/>
                  <a:t>19.1%</a:t>
                </a:r>
              </a:p>
            </p:txBody>
          </p:sp>
          <p:sp>
            <p:nvSpPr>
              <p:cNvPr id="16" name="Rectangle 15"/>
              <p:cNvSpPr/>
              <p:nvPr/>
            </p:nvSpPr>
            <p:spPr>
              <a:xfrm>
                <a:off x="6113540" y="3181612"/>
                <a:ext cx="363080" cy="153841"/>
              </a:xfrm>
              <a:prstGeom prst="rect">
                <a:avLst/>
              </a:prstGeom>
            </p:spPr>
            <p:txBody>
              <a:bodyPr wrap="none" lIns="0" tIns="0" rIns="0" bIns="0">
                <a:spAutoFit/>
              </a:bodyPr>
              <a:lstStyle/>
              <a:p>
                <a:r>
                  <a:rPr lang="en-US" sz="1333" dirty="0"/>
                  <a:t>12.1%</a:t>
                </a:r>
              </a:p>
            </p:txBody>
          </p:sp>
          <p:sp>
            <p:nvSpPr>
              <p:cNvPr id="17" name="Rectangle 16"/>
              <p:cNvSpPr/>
              <p:nvPr/>
            </p:nvSpPr>
            <p:spPr>
              <a:xfrm>
                <a:off x="6400933" y="3594498"/>
                <a:ext cx="292147" cy="153841"/>
              </a:xfrm>
              <a:prstGeom prst="rect">
                <a:avLst/>
              </a:prstGeom>
            </p:spPr>
            <p:txBody>
              <a:bodyPr wrap="none" lIns="0" tIns="0" rIns="0" bIns="0">
                <a:spAutoFit/>
              </a:bodyPr>
              <a:lstStyle/>
              <a:p>
                <a:r>
                  <a:rPr lang="en-US" sz="1333" dirty="0"/>
                  <a:t>9.0%</a:t>
                </a:r>
              </a:p>
            </p:txBody>
          </p:sp>
        </p:grpSp>
      </p:grpSp>
      <p:sp>
        <p:nvSpPr>
          <p:cNvPr id="67" name="TextBox 66">
            <a:extLst>
              <a:ext uri="{FF2B5EF4-FFF2-40B4-BE49-F238E27FC236}">
                <a16:creationId xmlns:a16="http://schemas.microsoft.com/office/drawing/2014/main" id="{EFA0958B-03BD-094C-BBDF-64AFE44B5A0A}"/>
              </a:ext>
            </a:extLst>
          </p:cNvPr>
          <p:cNvSpPr txBox="1"/>
          <p:nvPr/>
        </p:nvSpPr>
        <p:spPr>
          <a:xfrm>
            <a:off x="70958"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6186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615B37-1555-9D4C-BA20-C9860AEBCDF0}"/>
              </a:ext>
            </a:extLst>
          </p:cNvPr>
          <p:cNvSpPr>
            <a:spLocks noGrp="1"/>
          </p:cNvSpPr>
          <p:nvPr>
            <p:ph type="body" sz="quarter" idx="10"/>
          </p:nvPr>
        </p:nvSpPr>
        <p:spPr>
          <a:xfrm>
            <a:off x="304800" y="442107"/>
            <a:ext cx="11988800" cy="508084"/>
          </a:xfrm>
        </p:spPr>
        <p:txBody>
          <a:bodyPr>
            <a:noAutofit/>
          </a:bodyPr>
          <a:lstStyle/>
          <a:p>
            <a:pPr marL="0" indent="0">
              <a:buNone/>
            </a:pPr>
            <a:r>
              <a:rPr lang="en-US" sz="3467" dirty="0">
                <a:solidFill>
                  <a:srgbClr val="002060"/>
                </a:solidFill>
              </a:rPr>
              <a:t>CDK 4/6 INHIBITORS FOR EARLY STAGE HR+ BREAST CANCER</a:t>
            </a:r>
          </a:p>
        </p:txBody>
      </p:sp>
      <p:sp>
        <p:nvSpPr>
          <p:cNvPr id="5" name="Rectangle 4">
            <a:extLst>
              <a:ext uri="{FF2B5EF4-FFF2-40B4-BE49-F238E27FC236}">
                <a16:creationId xmlns:a16="http://schemas.microsoft.com/office/drawing/2014/main" id="{CC7EB73B-BC86-E140-B6F5-198F4D078F3F}"/>
              </a:ext>
            </a:extLst>
          </p:cNvPr>
          <p:cNvSpPr/>
          <p:nvPr/>
        </p:nvSpPr>
        <p:spPr>
          <a:xfrm>
            <a:off x="2260980" y="2036580"/>
            <a:ext cx="5740029" cy="3452555"/>
          </a:xfrm>
          <a:prstGeom prst="rect">
            <a:avLst/>
          </a:prstGeom>
          <a:solidFill>
            <a:srgbClr val="EBEDF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defRPr/>
            </a:pPr>
            <a:endParaRPr lang="en-US" sz="1800" kern="1200">
              <a:solidFill>
                <a:prstClr val="white"/>
              </a:solidFill>
              <a:latin typeface="Arial"/>
              <a:ea typeface="ＭＳ Ｐゴシック"/>
            </a:endParaRPr>
          </a:p>
        </p:txBody>
      </p:sp>
      <p:sp>
        <p:nvSpPr>
          <p:cNvPr id="6" name="Rectangle 5">
            <a:extLst>
              <a:ext uri="{FF2B5EF4-FFF2-40B4-BE49-F238E27FC236}">
                <a16:creationId xmlns:a16="http://schemas.microsoft.com/office/drawing/2014/main" id="{AC596662-4F5D-7342-BD03-2BBB864CCA74}"/>
              </a:ext>
            </a:extLst>
          </p:cNvPr>
          <p:cNvSpPr/>
          <p:nvPr/>
        </p:nvSpPr>
        <p:spPr>
          <a:xfrm>
            <a:off x="2260978" y="2036557"/>
            <a:ext cx="5740031" cy="369332"/>
          </a:xfrm>
          <a:prstGeom prst="rect">
            <a:avLst/>
          </a:prstGeom>
          <a:solidFill>
            <a:schemeClr val="accent5"/>
          </a:solidFill>
        </p:spPr>
        <p:txBody>
          <a:bodyPr wrap="square">
            <a:spAutoFit/>
          </a:bodyPr>
          <a:lstStyle/>
          <a:p>
            <a:pPr algn="ctr" defTabSz="914377">
              <a:buClrTx/>
              <a:defRPr/>
            </a:pPr>
            <a:r>
              <a:rPr lang="en-GB" altLang="en-US" sz="1800" b="1" kern="1200" dirty="0">
                <a:latin typeface="Arial" panose="020B0604020202020204" pitchFamily="34" charset="0"/>
                <a:ea typeface="ＭＳ Ｐゴシック"/>
                <a:cs typeface="+mn-cs"/>
              </a:rPr>
              <a:t>Risk of First Recurrence After Primary Treatment</a:t>
            </a:r>
            <a:r>
              <a:rPr lang="en-GB" altLang="en-US" sz="1800" b="1" kern="1200" baseline="30000" dirty="0">
                <a:latin typeface="Arial" panose="020B0604020202020204" pitchFamily="34" charset="0"/>
                <a:ea typeface="ＭＳ Ｐゴシック"/>
                <a:cs typeface="+mn-cs"/>
              </a:rPr>
              <a:t>1</a:t>
            </a:r>
            <a:endParaRPr lang="en-GB" sz="1800" kern="1200" baseline="30000" dirty="0">
              <a:ea typeface="ＭＳ Ｐゴシック"/>
              <a:cs typeface="+mn-cs"/>
            </a:endParaRPr>
          </a:p>
        </p:txBody>
      </p:sp>
      <p:sp>
        <p:nvSpPr>
          <p:cNvPr id="7" name="TextBox 6">
            <a:extLst>
              <a:ext uri="{FF2B5EF4-FFF2-40B4-BE49-F238E27FC236}">
                <a16:creationId xmlns:a16="http://schemas.microsoft.com/office/drawing/2014/main" id="{D6BCA1B2-DCB8-9043-BF22-6B807BE4D31E}"/>
              </a:ext>
            </a:extLst>
          </p:cNvPr>
          <p:cNvSpPr txBox="1"/>
          <p:nvPr/>
        </p:nvSpPr>
        <p:spPr>
          <a:xfrm rot="16200000">
            <a:off x="1225073" y="3766477"/>
            <a:ext cx="2591583" cy="276999"/>
          </a:xfrm>
          <a:prstGeom prst="rect">
            <a:avLst/>
          </a:prstGeom>
          <a:solidFill>
            <a:srgbClr val="EBEDF1"/>
          </a:solidFill>
        </p:spPr>
        <p:txBody>
          <a:bodyPr wrap="square" rtlCol="0">
            <a:spAutoFit/>
          </a:bodyPr>
          <a:lstStyle/>
          <a:p>
            <a:pPr algn="ctr" defTabSz="914377">
              <a:buClrTx/>
              <a:defRPr/>
            </a:pPr>
            <a:r>
              <a:rPr lang="en-US" sz="1200" b="1" kern="1200">
                <a:ea typeface="ＭＳ Ｐゴシック"/>
                <a:cs typeface="+mn-cs"/>
              </a:rPr>
              <a:t>Estimated Annual Hazard Rate</a:t>
            </a:r>
            <a:endParaRPr lang="en-GB" sz="1200" b="1" kern="1200">
              <a:ea typeface="ＭＳ Ｐゴシック"/>
              <a:cs typeface="+mn-cs"/>
            </a:endParaRPr>
          </a:p>
        </p:txBody>
      </p:sp>
      <p:sp>
        <p:nvSpPr>
          <p:cNvPr id="8" name="TextBox 7">
            <a:extLst>
              <a:ext uri="{FF2B5EF4-FFF2-40B4-BE49-F238E27FC236}">
                <a16:creationId xmlns:a16="http://schemas.microsoft.com/office/drawing/2014/main" id="{428BBC6A-8064-FA48-A2BC-43044F5AD5A9}"/>
              </a:ext>
            </a:extLst>
          </p:cNvPr>
          <p:cNvSpPr txBox="1"/>
          <p:nvPr/>
        </p:nvSpPr>
        <p:spPr>
          <a:xfrm>
            <a:off x="3039497" y="5152108"/>
            <a:ext cx="4839923" cy="276999"/>
          </a:xfrm>
          <a:prstGeom prst="rect">
            <a:avLst/>
          </a:prstGeom>
          <a:solidFill>
            <a:srgbClr val="EBEDF1"/>
          </a:solidFill>
        </p:spPr>
        <p:txBody>
          <a:bodyPr wrap="square" rtlCol="0">
            <a:spAutoFit/>
          </a:bodyPr>
          <a:lstStyle/>
          <a:p>
            <a:pPr algn="ctr" defTabSz="914377">
              <a:buClrTx/>
              <a:defRPr/>
            </a:pPr>
            <a:r>
              <a:rPr lang="en-US" sz="1200" b="1" kern="1200">
                <a:ea typeface="ＭＳ Ｐゴシック"/>
                <a:cs typeface="+mn-cs"/>
              </a:rPr>
              <a:t>Follow-Up Time After Primary Diagnosis of Breast Cancer, y</a:t>
            </a:r>
            <a:endParaRPr lang="en-GB" sz="1200" b="1" kern="1200">
              <a:ea typeface="ＭＳ Ｐゴシック"/>
              <a:cs typeface="+mn-cs"/>
            </a:endParaRPr>
          </a:p>
        </p:txBody>
      </p:sp>
      <p:grpSp>
        <p:nvGrpSpPr>
          <p:cNvPr id="9" name="Group 8">
            <a:extLst>
              <a:ext uri="{FF2B5EF4-FFF2-40B4-BE49-F238E27FC236}">
                <a16:creationId xmlns:a16="http://schemas.microsoft.com/office/drawing/2014/main" id="{F259242A-4391-984E-BD16-064169D3F14C}"/>
              </a:ext>
            </a:extLst>
          </p:cNvPr>
          <p:cNvGrpSpPr/>
          <p:nvPr/>
        </p:nvGrpSpPr>
        <p:grpSpPr>
          <a:xfrm>
            <a:off x="2361967" y="2323389"/>
            <a:ext cx="5443487" cy="3238715"/>
            <a:chOff x="6196987" y="2851104"/>
            <a:chExt cx="5443488" cy="3238714"/>
          </a:xfrm>
        </p:grpSpPr>
        <p:pic>
          <p:nvPicPr>
            <p:cNvPr id="10" name="Picture 9" descr="A picture containing light&#10;&#10;Description automatically generated">
              <a:extLst>
                <a:ext uri="{FF2B5EF4-FFF2-40B4-BE49-F238E27FC236}">
                  <a16:creationId xmlns:a16="http://schemas.microsoft.com/office/drawing/2014/main" id="{224338D7-7B2B-EE43-9F9E-891320DE3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6988" y="2851104"/>
              <a:ext cx="5382693" cy="3238714"/>
            </a:xfrm>
            <a:prstGeom prst="rect">
              <a:avLst/>
            </a:prstGeom>
          </p:spPr>
        </p:pic>
        <p:sp>
          <p:nvSpPr>
            <p:cNvPr id="11" name="TextBox 10">
              <a:extLst>
                <a:ext uri="{FF2B5EF4-FFF2-40B4-BE49-F238E27FC236}">
                  <a16:creationId xmlns:a16="http://schemas.microsoft.com/office/drawing/2014/main" id="{AB1121B8-CB68-394A-9A19-3F99F9ABA22F}"/>
                </a:ext>
              </a:extLst>
            </p:cNvPr>
            <p:cNvSpPr txBox="1"/>
            <p:nvPr/>
          </p:nvSpPr>
          <p:spPr>
            <a:xfrm rot="16200000">
              <a:off x="5039696" y="4221222"/>
              <a:ext cx="2591582" cy="276999"/>
            </a:xfrm>
            <a:prstGeom prst="rect">
              <a:avLst/>
            </a:prstGeom>
            <a:solidFill>
              <a:srgbClr val="EBEDF1"/>
            </a:solidFill>
          </p:spPr>
          <p:txBody>
            <a:bodyPr wrap="square" rtlCol="0">
              <a:spAutoFit/>
            </a:bodyPr>
            <a:lstStyle/>
            <a:p>
              <a:pPr algn="ctr" defTabSz="914377">
                <a:buClrTx/>
                <a:defRPr/>
              </a:pPr>
              <a:r>
                <a:rPr lang="en-US" sz="1200" b="1" kern="1200" dirty="0">
                  <a:ea typeface="ＭＳ Ｐゴシック"/>
                  <a:cs typeface="+mn-cs"/>
                </a:rPr>
                <a:t>Estimated Annual Hazard Rate</a:t>
              </a:r>
              <a:endParaRPr lang="en-GB" sz="1200" b="1" kern="1200" dirty="0">
                <a:ea typeface="ＭＳ Ｐゴシック"/>
                <a:cs typeface="+mn-cs"/>
              </a:endParaRPr>
            </a:p>
          </p:txBody>
        </p:sp>
        <p:sp>
          <p:nvSpPr>
            <p:cNvPr id="12" name="TextBox 11">
              <a:extLst>
                <a:ext uri="{FF2B5EF4-FFF2-40B4-BE49-F238E27FC236}">
                  <a16:creationId xmlns:a16="http://schemas.microsoft.com/office/drawing/2014/main" id="{27D77D6E-1423-C84A-BC79-756CEA5E890E}"/>
                </a:ext>
              </a:extLst>
            </p:cNvPr>
            <p:cNvSpPr txBox="1"/>
            <p:nvPr/>
          </p:nvSpPr>
          <p:spPr>
            <a:xfrm>
              <a:off x="6800551" y="5717082"/>
              <a:ext cx="4839924" cy="261610"/>
            </a:xfrm>
            <a:prstGeom prst="rect">
              <a:avLst/>
            </a:prstGeom>
            <a:solidFill>
              <a:srgbClr val="EBEDF1"/>
            </a:solidFill>
          </p:spPr>
          <p:txBody>
            <a:bodyPr wrap="square" rtlCol="0">
              <a:spAutoFit/>
            </a:bodyPr>
            <a:lstStyle/>
            <a:p>
              <a:pPr algn="ctr" defTabSz="914377">
                <a:buClrTx/>
                <a:defRPr/>
              </a:pPr>
              <a:r>
                <a:rPr lang="en-US" sz="1100" b="1" kern="1200">
                  <a:ea typeface="ＭＳ Ｐゴシック"/>
                  <a:cs typeface="+mn-cs"/>
                </a:rPr>
                <a:t>Follow-Up Time After Primary Diagnosis of Breast Cancer, years</a:t>
              </a:r>
              <a:endParaRPr lang="en-GB" sz="1100" b="1" kern="1200">
                <a:ea typeface="ＭＳ Ｐゴシック"/>
                <a:cs typeface="+mn-cs"/>
              </a:endParaRPr>
            </a:p>
          </p:txBody>
        </p:sp>
      </p:grpSp>
      <p:cxnSp>
        <p:nvCxnSpPr>
          <p:cNvPr id="13" name="Straight Connector 12">
            <a:extLst>
              <a:ext uri="{FF2B5EF4-FFF2-40B4-BE49-F238E27FC236}">
                <a16:creationId xmlns:a16="http://schemas.microsoft.com/office/drawing/2014/main" id="{1DE91192-AF65-F648-ADE7-0328BA7F118E}"/>
              </a:ext>
            </a:extLst>
          </p:cNvPr>
          <p:cNvCxnSpPr>
            <a:cxnSpLocks/>
          </p:cNvCxnSpPr>
          <p:nvPr/>
        </p:nvCxnSpPr>
        <p:spPr>
          <a:xfrm>
            <a:off x="3140149" y="4350885"/>
            <a:ext cx="503803" cy="0"/>
          </a:xfrm>
          <a:prstGeom prst="line">
            <a:avLst/>
          </a:prstGeom>
          <a:ln w="7620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47646D0-EF62-3147-BE8D-B01A16C3BB49}"/>
              </a:ext>
            </a:extLst>
          </p:cNvPr>
          <p:cNvCxnSpPr>
            <a:cxnSpLocks/>
          </p:cNvCxnSpPr>
          <p:nvPr/>
        </p:nvCxnSpPr>
        <p:spPr>
          <a:xfrm>
            <a:off x="8673723" y="2103308"/>
            <a:ext cx="522419" cy="0"/>
          </a:xfrm>
          <a:prstGeom prst="line">
            <a:avLst/>
          </a:prstGeom>
          <a:ln w="76200">
            <a:solidFill>
              <a:srgbClr val="00B0F0"/>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429180E4-0FE3-EB41-8586-62C80157D447}"/>
              </a:ext>
            </a:extLst>
          </p:cNvPr>
          <p:cNvSpPr txBox="1"/>
          <p:nvPr/>
        </p:nvSpPr>
        <p:spPr>
          <a:xfrm>
            <a:off x="9414019" y="1905922"/>
            <a:ext cx="1659429" cy="1015663"/>
          </a:xfrm>
          <a:prstGeom prst="rect">
            <a:avLst/>
          </a:prstGeom>
          <a:noFill/>
        </p:spPr>
        <p:txBody>
          <a:bodyPr wrap="none" rtlCol="0">
            <a:spAutoFit/>
          </a:bodyPr>
          <a:lstStyle/>
          <a:p>
            <a:pPr defTabSz="914377">
              <a:buClrTx/>
              <a:defRPr/>
            </a:pPr>
            <a:r>
              <a:rPr lang="en-US" sz="1800" kern="1200">
                <a:solidFill>
                  <a:prstClr val="black"/>
                </a:solidFill>
                <a:latin typeface="Arial" panose="020B0604020202020204" pitchFamily="34" charset="0"/>
                <a:ea typeface="ＭＳ Ｐゴシック"/>
                <a:cs typeface="Arial" panose="020B0604020202020204" pitchFamily="34" charset="0"/>
              </a:rPr>
              <a:t>PENELOPE-B</a:t>
            </a:r>
          </a:p>
          <a:p>
            <a:pPr defTabSz="914377">
              <a:buClrTx/>
              <a:defRPr/>
            </a:pPr>
            <a:r>
              <a:rPr lang="en-US" sz="1800" kern="1200" err="1">
                <a:solidFill>
                  <a:prstClr val="black">
                    <a:lumMod val="85000"/>
                    <a:lumOff val="15000"/>
                  </a:prstClr>
                </a:solidFill>
                <a:latin typeface="Arial" panose="020B0604020202020204" pitchFamily="34" charset="0"/>
                <a:ea typeface="ＭＳ Ｐゴシック"/>
                <a:cs typeface="Arial" panose="020B0604020202020204" pitchFamily="34" charset="0"/>
              </a:rPr>
              <a:t>palbociclib</a:t>
            </a:r>
            <a:br>
              <a:rPr lang="en-US" sz="1800" kern="1200">
                <a:solidFill>
                  <a:srgbClr val="00B0F0"/>
                </a:solidFill>
                <a:latin typeface="Arial" panose="020B0604020202020204" pitchFamily="34" charset="0"/>
                <a:ea typeface="ＭＳ Ｐゴシック"/>
                <a:cs typeface="Arial" panose="020B0604020202020204" pitchFamily="34" charset="0"/>
              </a:rPr>
            </a:br>
            <a:r>
              <a:rPr lang="en-US" sz="1200" kern="1200">
                <a:solidFill>
                  <a:prstClr val="black"/>
                </a:solidFill>
                <a:latin typeface="Arial" panose="020B0604020202020204" pitchFamily="34" charset="0"/>
                <a:ea typeface="ＭＳ Ｐゴシック"/>
                <a:cs typeface="Arial" panose="020B0604020202020204" pitchFamily="34" charset="0"/>
              </a:rPr>
              <a:t>(after neoadjuvant, </a:t>
            </a:r>
          </a:p>
          <a:p>
            <a:pPr defTabSz="914377">
              <a:buClrTx/>
              <a:defRPr/>
            </a:pPr>
            <a:r>
              <a:rPr lang="en-US" sz="1200" kern="1200">
                <a:solidFill>
                  <a:prstClr val="black"/>
                </a:solidFill>
                <a:latin typeface="Arial" panose="020B0604020202020204" pitchFamily="34" charset="0"/>
                <a:ea typeface="ＭＳ Ｐゴシック"/>
                <a:cs typeface="Arial" panose="020B0604020202020204" pitchFamily="34" charset="0"/>
              </a:rPr>
              <a:t>high risk)</a:t>
            </a:r>
          </a:p>
        </p:txBody>
      </p:sp>
      <p:cxnSp>
        <p:nvCxnSpPr>
          <p:cNvPr id="16" name="Straight Connector 15">
            <a:extLst>
              <a:ext uri="{FF2B5EF4-FFF2-40B4-BE49-F238E27FC236}">
                <a16:creationId xmlns:a16="http://schemas.microsoft.com/office/drawing/2014/main" id="{A5D0D8D2-B9CA-9C46-9214-F370A6463DF4}"/>
              </a:ext>
            </a:extLst>
          </p:cNvPr>
          <p:cNvCxnSpPr>
            <a:cxnSpLocks/>
          </p:cNvCxnSpPr>
          <p:nvPr/>
        </p:nvCxnSpPr>
        <p:spPr>
          <a:xfrm>
            <a:off x="3140150" y="4649292"/>
            <a:ext cx="928577" cy="0"/>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C7E0FA3A-9552-CD45-AC54-DA8F387301BA}"/>
              </a:ext>
            </a:extLst>
          </p:cNvPr>
          <p:cNvCxnSpPr>
            <a:cxnSpLocks/>
          </p:cNvCxnSpPr>
          <p:nvPr/>
        </p:nvCxnSpPr>
        <p:spPr>
          <a:xfrm>
            <a:off x="8652549" y="4095291"/>
            <a:ext cx="506543" cy="0"/>
          </a:xfrm>
          <a:prstGeom prst="line">
            <a:avLst/>
          </a:prstGeom>
          <a:ln w="76200">
            <a:solidFill>
              <a:srgbClr val="00B050"/>
            </a:solidFill>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52BF4595-DBBF-5945-8832-52E06D510712}"/>
              </a:ext>
            </a:extLst>
          </p:cNvPr>
          <p:cNvSpPr/>
          <p:nvPr/>
        </p:nvSpPr>
        <p:spPr>
          <a:xfrm>
            <a:off x="9361953" y="3961866"/>
            <a:ext cx="1261884" cy="830997"/>
          </a:xfrm>
          <a:prstGeom prst="rect">
            <a:avLst/>
          </a:prstGeom>
        </p:spPr>
        <p:txBody>
          <a:bodyPr wrap="none">
            <a:spAutoFit/>
          </a:bodyPr>
          <a:lstStyle/>
          <a:p>
            <a:pPr defTabSz="914377">
              <a:buClrTx/>
              <a:defRPr/>
            </a:pPr>
            <a:r>
              <a:rPr lang="en-US" sz="1800" kern="1200">
                <a:solidFill>
                  <a:prstClr val="black"/>
                </a:solidFill>
                <a:latin typeface="Arial" panose="020B0604020202020204" pitchFamily="34" charset="0"/>
                <a:ea typeface="ＭＳ Ｐゴシック"/>
                <a:cs typeface="Arial" panose="020B0604020202020204" pitchFamily="34" charset="0"/>
              </a:rPr>
              <a:t>PALLAS</a:t>
            </a:r>
          </a:p>
          <a:p>
            <a:pPr defTabSz="914377">
              <a:buClrTx/>
              <a:defRPr/>
            </a:pPr>
            <a:r>
              <a:rPr lang="en-US" sz="1800" kern="1200" err="1">
                <a:solidFill>
                  <a:prstClr val="black">
                    <a:lumMod val="85000"/>
                    <a:lumOff val="15000"/>
                  </a:prstClr>
                </a:solidFill>
                <a:latin typeface="Arial" panose="020B0604020202020204" pitchFamily="34" charset="0"/>
                <a:ea typeface="ＭＳ Ｐゴシック"/>
                <a:cs typeface="Arial" panose="020B0604020202020204" pitchFamily="34" charset="0"/>
              </a:rPr>
              <a:t>palbociclib</a:t>
            </a:r>
            <a:endParaRPr lang="en-US" sz="1800" kern="1200">
              <a:solidFill>
                <a:prstClr val="black">
                  <a:lumMod val="85000"/>
                  <a:lumOff val="15000"/>
                </a:prstClr>
              </a:solidFill>
              <a:latin typeface="Arial" panose="020B0604020202020204" pitchFamily="34" charset="0"/>
              <a:ea typeface="ＭＳ Ｐゴシック"/>
              <a:cs typeface="Arial" panose="020B0604020202020204" pitchFamily="34" charset="0"/>
            </a:endParaRPr>
          </a:p>
          <a:p>
            <a:pPr defTabSz="914377">
              <a:buClrTx/>
              <a:defRPr/>
            </a:pPr>
            <a:r>
              <a:rPr lang="en-US" sz="1200" kern="1200">
                <a:solidFill>
                  <a:prstClr val="black"/>
                </a:solidFill>
                <a:latin typeface="Arial" panose="020B0604020202020204" pitchFamily="34" charset="0"/>
                <a:ea typeface="ＭＳ Ｐゴシック"/>
                <a:cs typeface="Arial" panose="020B0604020202020204" pitchFamily="34" charset="0"/>
              </a:rPr>
              <a:t>Stage II, III</a:t>
            </a:r>
          </a:p>
        </p:txBody>
      </p:sp>
      <p:cxnSp>
        <p:nvCxnSpPr>
          <p:cNvPr id="19" name="Straight Connector 18">
            <a:extLst>
              <a:ext uri="{FF2B5EF4-FFF2-40B4-BE49-F238E27FC236}">
                <a16:creationId xmlns:a16="http://schemas.microsoft.com/office/drawing/2014/main" id="{E3C15514-690D-DA44-9D4D-D7404A0527F5}"/>
              </a:ext>
            </a:extLst>
          </p:cNvPr>
          <p:cNvCxnSpPr>
            <a:cxnSpLocks/>
          </p:cNvCxnSpPr>
          <p:nvPr/>
        </p:nvCxnSpPr>
        <p:spPr>
          <a:xfrm>
            <a:off x="3140150" y="4512587"/>
            <a:ext cx="928577" cy="0"/>
          </a:xfrm>
          <a:prstGeom prst="line">
            <a:avLst/>
          </a:prstGeom>
          <a:ln w="76200">
            <a:solidFill>
              <a:srgbClr val="7030A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58BB93B7-8C9A-BE43-B277-D51865859B48}"/>
              </a:ext>
            </a:extLst>
          </p:cNvPr>
          <p:cNvCxnSpPr>
            <a:cxnSpLocks/>
          </p:cNvCxnSpPr>
          <p:nvPr/>
        </p:nvCxnSpPr>
        <p:spPr>
          <a:xfrm>
            <a:off x="8673723" y="3139559"/>
            <a:ext cx="506543" cy="0"/>
          </a:xfrm>
          <a:prstGeom prst="line">
            <a:avLst/>
          </a:prstGeom>
          <a:ln w="76200">
            <a:solidFill>
              <a:srgbClr val="7030A0"/>
            </a:solidFill>
          </a:ln>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A3F281BA-85BF-2A49-84F8-68248FF90EE1}"/>
              </a:ext>
            </a:extLst>
          </p:cNvPr>
          <p:cNvSpPr/>
          <p:nvPr/>
        </p:nvSpPr>
        <p:spPr>
          <a:xfrm>
            <a:off x="9376153" y="2921585"/>
            <a:ext cx="2097049" cy="861774"/>
          </a:xfrm>
          <a:prstGeom prst="rect">
            <a:avLst/>
          </a:prstGeom>
        </p:spPr>
        <p:txBody>
          <a:bodyPr wrap="none">
            <a:spAutoFit/>
          </a:bodyPr>
          <a:lstStyle/>
          <a:p>
            <a:pPr defTabSz="914377">
              <a:buClrTx/>
              <a:defRPr/>
            </a:pPr>
            <a:r>
              <a:rPr lang="en-US" sz="2000" kern="1200" err="1">
                <a:solidFill>
                  <a:prstClr val="black"/>
                </a:solidFill>
                <a:latin typeface="Arial" panose="020B0604020202020204" pitchFamily="34" charset="0"/>
                <a:ea typeface="ＭＳ Ｐゴシック"/>
                <a:cs typeface="Arial" panose="020B0604020202020204" pitchFamily="34" charset="0"/>
              </a:rPr>
              <a:t>monarchE</a:t>
            </a:r>
            <a:endParaRPr lang="en-US" sz="2000" kern="1200">
              <a:solidFill>
                <a:prstClr val="black"/>
              </a:solidFill>
              <a:latin typeface="Arial" panose="020B0604020202020204" pitchFamily="34" charset="0"/>
              <a:ea typeface="ＭＳ Ｐゴシック"/>
              <a:cs typeface="Arial" panose="020B0604020202020204" pitchFamily="34" charset="0"/>
            </a:endParaRPr>
          </a:p>
          <a:p>
            <a:pPr defTabSz="914377">
              <a:buClrTx/>
              <a:defRPr/>
            </a:pPr>
            <a:r>
              <a:rPr lang="en-US" sz="1800" kern="1200" err="1">
                <a:solidFill>
                  <a:prstClr val="black">
                    <a:lumMod val="85000"/>
                    <a:lumOff val="15000"/>
                  </a:prstClr>
                </a:solidFill>
                <a:latin typeface="Arial" panose="020B0604020202020204" pitchFamily="34" charset="0"/>
                <a:ea typeface="ＭＳ Ｐゴシック"/>
                <a:cs typeface="Arial" panose="020B0604020202020204" pitchFamily="34" charset="0"/>
              </a:rPr>
              <a:t>abemaciclib</a:t>
            </a:r>
            <a:endParaRPr lang="en-US" sz="1800" kern="1200">
              <a:solidFill>
                <a:prstClr val="black">
                  <a:lumMod val="85000"/>
                  <a:lumOff val="15000"/>
                </a:prstClr>
              </a:solidFill>
              <a:latin typeface="Arial" panose="020B0604020202020204" pitchFamily="34" charset="0"/>
              <a:ea typeface="ＭＳ Ｐゴシック"/>
              <a:cs typeface="Arial" panose="020B0604020202020204" pitchFamily="34" charset="0"/>
            </a:endParaRPr>
          </a:p>
          <a:p>
            <a:pPr defTabSz="914377">
              <a:buClrTx/>
              <a:defRPr/>
            </a:pPr>
            <a:r>
              <a:rPr lang="en-US" sz="1200" kern="1200">
                <a:solidFill>
                  <a:prstClr val="black"/>
                </a:solidFill>
                <a:latin typeface="Arial" panose="020B0604020202020204" pitchFamily="34" charset="0"/>
                <a:ea typeface="ＭＳ Ｐゴシック"/>
                <a:cs typeface="Arial" panose="020B0604020202020204" pitchFamily="34" charset="0"/>
              </a:rPr>
              <a:t>High risk CPR factors, Ki-67</a:t>
            </a:r>
          </a:p>
        </p:txBody>
      </p:sp>
      <p:cxnSp>
        <p:nvCxnSpPr>
          <p:cNvPr id="22" name="Straight Connector 21">
            <a:extLst>
              <a:ext uri="{FF2B5EF4-FFF2-40B4-BE49-F238E27FC236}">
                <a16:creationId xmlns:a16="http://schemas.microsoft.com/office/drawing/2014/main" id="{17581C4B-DDD5-D242-BB27-FC656318D933}"/>
              </a:ext>
            </a:extLst>
          </p:cNvPr>
          <p:cNvCxnSpPr>
            <a:cxnSpLocks/>
          </p:cNvCxnSpPr>
          <p:nvPr/>
        </p:nvCxnSpPr>
        <p:spPr>
          <a:xfrm>
            <a:off x="8652548" y="5078480"/>
            <a:ext cx="522419" cy="0"/>
          </a:xfrm>
          <a:prstGeom prst="line">
            <a:avLst/>
          </a:prstGeom>
          <a:ln w="7620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B85DA4D9-E077-D045-962D-556704C84B5E}"/>
              </a:ext>
            </a:extLst>
          </p:cNvPr>
          <p:cNvCxnSpPr>
            <a:cxnSpLocks/>
          </p:cNvCxnSpPr>
          <p:nvPr/>
        </p:nvCxnSpPr>
        <p:spPr>
          <a:xfrm>
            <a:off x="3141097" y="4799071"/>
            <a:ext cx="1381051" cy="0"/>
          </a:xfrm>
          <a:prstGeom prst="line">
            <a:avLst/>
          </a:prstGeom>
          <a:ln w="76200">
            <a:solidFill>
              <a:schemeClr val="accent6"/>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1DDC7B9D-D27D-7B41-BC65-87D51D8D7BD1}"/>
              </a:ext>
            </a:extLst>
          </p:cNvPr>
          <p:cNvSpPr/>
          <p:nvPr/>
        </p:nvSpPr>
        <p:spPr>
          <a:xfrm>
            <a:off x="9391898" y="4889074"/>
            <a:ext cx="1201996" cy="830997"/>
          </a:xfrm>
          <a:prstGeom prst="rect">
            <a:avLst/>
          </a:prstGeom>
        </p:spPr>
        <p:txBody>
          <a:bodyPr wrap="none">
            <a:spAutoFit/>
          </a:bodyPr>
          <a:lstStyle/>
          <a:p>
            <a:pPr defTabSz="914377">
              <a:buClrTx/>
              <a:defRPr/>
            </a:pPr>
            <a:r>
              <a:rPr lang="en-US" sz="1800" kern="1200">
                <a:solidFill>
                  <a:prstClr val="black"/>
                </a:solidFill>
                <a:latin typeface="Arial" panose="020B0604020202020204" pitchFamily="34" charset="0"/>
                <a:ea typeface="ＭＳ Ｐゴシック"/>
                <a:cs typeface="Arial" panose="020B0604020202020204" pitchFamily="34" charset="0"/>
              </a:rPr>
              <a:t>NATALEE</a:t>
            </a:r>
          </a:p>
          <a:p>
            <a:pPr defTabSz="914377">
              <a:buClrTx/>
              <a:defRPr/>
            </a:pPr>
            <a:r>
              <a:rPr lang="en-US" sz="1800" kern="1200" err="1">
                <a:solidFill>
                  <a:prstClr val="black">
                    <a:lumMod val="85000"/>
                    <a:lumOff val="15000"/>
                  </a:prstClr>
                </a:solidFill>
                <a:latin typeface="Arial" panose="020B0604020202020204" pitchFamily="34" charset="0"/>
                <a:ea typeface="ＭＳ Ｐゴシック"/>
                <a:cs typeface="Arial" panose="020B0604020202020204" pitchFamily="34" charset="0"/>
              </a:rPr>
              <a:t>ribociclib</a:t>
            </a:r>
            <a:endParaRPr lang="en-US" sz="1800" kern="1200">
              <a:solidFill>
                <a:prstClr val="black">
                  <a:lumMod val="85000"/>
                  <a:lumOff val="15000"/>
                </a:prstClr>
              </a:solidFill>
              <a:latin typeface="Arial" panose="020B0604020202020204" pitchFamily="34" charset="0"/>
              <a:ea typeface="ＭＳ Ｐゴシック"/>
              <a:cs typeface="Arial" panose="020B0604020202020204" pitchFamily="34" charset="0"/>
            </a:endParaRPr>
          </a:p>
          <a:p>
            <a:pPr defTabSz="914377">
              <a:buClrTx/>
              <a:defRPr/>
            </a:pPr>
            <a:r>
              <a:rPr lang="en-US" sz="1200" kern="1200">
                <a:solidFill>
                  <a:prstClr val="black"/>
                </a:solidFill>
                <a:latin typeface="Arial" panose="020B0604020202020204" pitchFamily="34" charset="0"/>
                <a:ea typeface="ＭＳ Ｐゴシック"/>
                <a:cs typeface="Arial" panose="020B0604020202020204" pitchFamily="34" charset="0"/>
              </a:rPr>
              <a:t>Stage II, III</a:t>
            </a:r>
          </a:p>
        </p:txBody>
      </p:sp>
      <p:sp>
        <p:nvSpPr>
          <p:cNvPr id="25" name="TextBox 24">
            <a:extLst>
              <a:ext uri="{FF2B5EF4-FFF2-40B4-BE49-F238E27FC236}">
                <a16:creationId xmlns:a16="http://schemas.microsoft.com/office/drawing/2014/main" id="{647CA85F-04C5-A44E-9F68-4B9F9DDF4C29}"/>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06734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Footer Placeholder 3">
            <a:extLst>
              <a:ext uri="{FF2B5EF4-FFF2-40B4-BE49-F238E27FC236}">
                <a16:creationId xmlns:a16="http://schemas.microsoft.com/office/drawing/2014/main" id="{05323AF9-CD9B-534B-A86D-81FAA453BC72}"/>
              </a:ext>
            </a:extLst>
          </p:cNvPr>
          <p:cNvSpPr>
            <a:spLocks noGrp="1"/>
          </p:cNvSpPr>
          <p:nvPr>
            <p:ph type="ftr" idx="11"/>
          </p:nvPr>
        </p:nvSpPr>
        <p:spPr>
          <a:xfrm>
            <a:off x="126568" y="6419016"/>
            <a:ext cx="11943512" cy="365125"/>
          </a:xfrm>
        </p:spPr>
        <p:txBody>
          <a:bodyPr/>
          <a:lstStyle/>
          <a:p>
            <a:r>
              <a:rPr lang="en-US" baseline="30000" dirty="0">
                <a:solidFill>
                  <a:srgbClr val="000000"/>
                </a:solidFill>
              </a:rPr>
              <a:t>a</a:t>
            </a:r>
            <a:r>
              <a:rPr lang="en-US" dirty="0">
                <a:solidFill>
                  <a:srgbClr val="000000"/>
                </a:solidFill>
              </a:rPr>
              <a:t> Recruitment from July 2017 to August 2019. </a:t>
            </a:r>
            <a:r>
              <a:rPr lang="en-US" baseline="30000" dirty="0">
                <a:solidFill>
                  <a:srgbClr val="000000"/>
                </a:solidFill>
              </a:rPr>
              <a:t>b</a:t>
            </a:r>
            <a:r>
              <a:rPr lang="en-US" dirty="0">
                <a:solidFill>
                  <a:srgbClr val="000000"/>
                </a:solidFill>
              </a:rPr>
              <a:t> Endocrine therapy of physician’s choice (eg, aromatase inhibitors, tamoxifen, LHRH agonist). </a:t>
            </a:r>
            <a:r>
              <a:rPr lang="en-US" baseline="30000" dirty="0">
                <a:solidFill>
                  <a:srgbClr val="000000"/>
                </a:solidFill>
              </a:rPr>
              <a:t>c</a:t>
            </a:r>
            <a:r>
              <a:rPr lang="en-US" dirty="0">
                <a:solidFill>
                  <a:srgbClr val="000000"/>
                </a:solidFill>
              </a:rPr>
              <a:t> Ki-67 expression centrally assessed in all patients from both cohorts with suitable untreated breast tissue using Ki-67 immunohistochemistry.</a:t>
            </a:r>
          </a:p>
          <a:p>
            <a:r>
              <a:rPr lang="en-US" dirty="0">
                <a:solidFill>
                  <a:srgbClr val="000000"/>
                </a:solidFill>
              </a:rPr>
              <a:t>1. O’Shaughnessy et al. ESMO 2021. Abstract VP8-2021. 2. </a:t>
            </a:r>
            <a:r>
              <a:rPr lang="en-US" dirty="0" err="1"/>
              <a:t>Harbeck</a:t>
            </a:r>
            <a:r>
              <a:rPr lang="en-US" dirty="0"/>
              <a:t> N et al. Ann Oncol. 2021;S0923-7534(21)04494-X. </a:t>
            </a:r>
            <a:endParaRPr lang="en-US" dirty="0">
              <a:solidFill>
                <a:srgbClr val="000000"/>
              </a:solidFill>
            </a:endParaRP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latin typeface="+mn-lt"/>
              </a:rPr>
              <a:t>monarchE Study Design</a:t>
            </a:r>
            <a:endParaRPr lang="en-US" altLang="en-US" baseline="30000" dirty="0">
              <a:latin typeface="+mn-lt"/>
            </a:endParaRPr>
          </a:p>
        </p:txBody>
      </p:sp>
      <p:sp>
        <p:nvSpPr>
          <p:cNvPr id="54" name="Rounded Rectangle 9">
            <a:extLst>
              <a:ext uri="{FF2B5EF4-FFF2-40B4-BE49-F238E27FC236}">
                <a16:creationId xmlns:a16="http://schemas.microsoft.com/office/drawing/2014/main" id="{A7FF87EE-E6B7-4614-A42D-93DBC10DCF14}"/>
              </a:ext>
            </a:extLst>
          </p:cNvPr>
          <p:cNvSpPr/>
          <p:nvPr/>
        </p:nvSpPr>
        <p:spPr bwMode="auto">
          <a:xfrm>
            <a:off x="2350633" y="1192914"/>
            <a:ext cx="2743060" cy="1907705"/>
          </a:xfrm>
          <a:prstGeom prst="roundRect">
            <a:avLst/>
          </a:prstGeom>
          <a:gradFill>
            <a:gsLst>
              <a:gs pos="0">
                <a:srgbClr val="E9F4FD"/>
              </a:gs>
              <a:gs pos="100000">
                <a:schemeClr val="tx2"/>
              </a:gs>
            </a:gsLst>
            <a:lin ang="5400000" scaled="1"/>
          </a:gradFill>
          <a:ln w="19050" cap="flat" cmpd="sng" algn="ctr">
            <a:solidFill>
              <a:schemeClr val="tx1"/>
            </a:solidFill>
            <a:prstDash val="solid"/>
          </a:ln>
          <a:effectLst>
            <a:outerShdw blurRad="50800" dist="38100" dir="5400000" algn="t" rotWithShape="0">
              <a:prstClr val="black">
                <a:alpha val="40000"/>
              </a:prstClr>
            </a:outerShdw>
          </a:effectLst>
        </p:spPr>
        <p:txBody>
          <a:bodyPr lIns="45719" tIns="60955" rIns="45719" bIns="60955" anchor="ctr"/>
          <a:lstStyle/>
          <a:p>
            <a:pPr algn="ctr" defTabSz="914336" eaLnBrk="0" fontAlgn="base" hangingPunct="0">
              <a:spcBef>
                <a:spcPct val="0"/>
              </a:spcBef>
              <a:spcAft>
                <a:spcPct val="0"/>
              </a:spcAft>
              <a:buClrTx/>
              <a:defRPr/>
            </a:pPr>
            <a:r>
              <a:rPr lang="nl-BE" sz="1333" b="1" kern="1200" dirty="0">
                <a:ea typeface="MS PGothic" panose="020B0600070205080204" pitchFamily="34" charset="-128"/>
                <a:cs typeface="Helvetica"/>
              </a:rPr>
              <a:t>Cohort 1: High risk </a:t>
            </a:r>
            <a:br>
              <a:rPr lang="nl-BE" sz="1333" b="1" kern="1200" dirty="0">
                <a:ea typeface="MS PGothic" panose="020B0600070205080204" pitchFamily="34" charset="-128"/>
                <a:cs typeface="Helvetica"/>
              </a:rPr>
            </a:br>
            <a:r>
              <a:rPr lang="nl-BE" sz="1333" kern="1200" dirty="0">
                <a:ea typeface="MS PGothic" panose="020B0600070205080204" pitchFamily="34" charset="-128"/>
                <a:cs typeface="Helvetica"/>
              </a:rPr>
              <a:t>based on </a:t>
            </a:r>
            <a:br>
              <a:rPr lang="nl-BE" sz="1333" kern="1200" dirty="0">
                <a:ea typeface="MS PGothic" panose="020B0600070205080204" pitchFamily="34" charset="-128"/>
                <a:cs typeface="Helvetica"/>
              </a:rPr>
            </a:br>
            <a:r>
              <a:rPr lang="nl-BE" sz="1333" b="1" kern="1200" dirty="0">
                <a:ea typeface="MS PGothic" panose="020B0600070205080204" pitchFamily="34" charset="-128"/>
                <a:cs typeface="Helvetica"/>
              </a:rPr>
              <a:t>clinical pathological features</a:t>
            </a:r>
          </a:p>
          <a:p>
            <a:pPr defTabSz="914336" eaLnBrk="0" fontAlgn="base" hangingPunct="0">
              <a:spcBef>
                <a:spcPct val="0"/>
              </a:spcBef>
              <a:spcAft>
                <a:spcPct val="0"/>
              </a:spcAft>
              <a:buClrTx/>
              <a:defRPr/>
            </a:pPr>
            <a:endParaRPr lang="en-US" sz="1333" kern="1200" dirty="0">
              <a:solidFill>
                <a:prstClr val="black"/>
              </a:solidFill>
              <a:ea typeface="MS PGothic" panose="020B0600070205080204" pitchFamily="34" charset="-128"/>
              <a:cs typeface="Arial Unicode MS" panose="020B0604020202020204" pitchFamily="34" charset="-128"/>
            </a:endParaRPr>
          </a:p>
          <a:p>
            <a:pPr marL="120642" indent="-120642" defTabSz="914336" eaLnBrk="0" fontAlgn="base" hangingPunct="0">
              <a:spcBef>
                <a:spcPct val="0"/>
              </a:spcBef>
              <a:spcAft>
                <a:spcPct val="0"/>
              </a:spcAft>
              <a:buClrTx/>
              <a:buFont typeface="Arial" panose="020B0604020202020204" pitchFamily="34" charset="0"/>
              <a:buChar char="•"/>
              <a:defRPr/>
            </a:pPr>
            <a:r>
              <a:rPr lang="nl-BE" sz="1333" kern="1200" dirty="0">
                <a:ea typeface="MS PGothic" panose="020B0600070205080204" pitchFamily="34" charset="-128"/>
                <a:cs typeface="Helvetica"/>
              </a:rPr>
              <a:t>≥4 ALN or</a:t>
            </a:r>
          </a:p>
          <a:p>
            <a:pPr marL="120642" indent="-120642" defTabSz="914336" eaLnBrk="0" fontAlgn="base" hangingPunct="0">
              <a:spcBef>
                <a:spcPct val="0"/>
              </a:spcBef>
              <a:spcAft>
                <a:spcPct val="0"/>
              </a:spcAft>
              <a:buClrTx/>
              <a:buFont typeface="Arial" panose="020B0604020202020204" pitchFamily="34" charset="0"/>
              <a:buChar char="•"/>
              <a:defRPr/>
            </a:pPr>
            <a:r>
              <a:rPr lang="nl-BE" sz="1333" kern="1200" dirty="0">
                <a:ea typeface="MS PGothic" panose="020B0600070205080204" pitchFamily="34" charset="-128"/>
                <a:cs typeface="Helvetica"/>
              </a:rPr>
              <a:t>1-3 ALN and at least 1 </a:t>
            </a:r>
            <a:br>
              <a:rPr lang="nl-BE" sz="1333" kern="1200" dirty="0">
                <a:ea typeface="MS PGothic" panose="020B0600070205080204" pitchFamily="34" charset="-128"/>
                <a:cs typeface="Helvetica"/>
              </a:rPr>
            </a:br>
            <a:r>
              <a:rPr lang="nl-BE" sz="1333" kern="1200" dirty="0">
                <a:ea typeface="MS PGothic" panose="020B0600070205080204" pitchFamily="34" charset="-128"/>
                <a:cs typeface="Helvetica"/>
              </a:rPr>
              <a:t>of the below:</a:t>
            </a:r>
          </a:p>
          <a:p>
            <a:pPr marL="365734" indent="-182866" defTabSz="914336" eaLnBrk="0" fontAlgn="base" hangingPunct="0">
              <a:spcBef>
                <a:spcPct val="0"/>
              </a:spcBef>
              <a:spcAft>
                <a:spcPct val="0"/>
              </a:spcAft>
              <a:buClrTx/>
              <a:buFontTx/>
              <a:buChar char="-"/>
              <a:defRPr/>
            </a:pPr>
            <a:r>
              <a:rPr lang="nl-BE" sz="1333" kern="1200" dirty="0">
                <a:ea typeface="MS PGothic" panose="020B0600070205080204" pitchFamily="34" charset="-128"/>
                <a:cs typeface="Helvetica"/>
              </a:rPr>
              <a:t>Grade 3 disease</a:t>
            </a:r>
          </a:p>
          <a:p>
            <a:pPr marL="365734" indent="-182866" defTabSz="914336" eaLnBrk="0" fontAlgn="base" hangingPunct="0">
              <a:spcBef>
                <a:spcPct val="0"/>
              </a:spcBef>
              <a:spcAft>
                <a:spcPct val="0"/>
              </a:spcAft>
              <a:buClrTx/>
              <a:buFontTx/>
              <a:buChar char="-"/>
              <a:defRPr/>
            </a:pPr>
            <a:r>
              <a:rPr lang="nl-BE" sz="1333" kern="1200" dirty="0">
                <a:ea typeface="MS PGothic" panose="020B0600070205080204" pitchFamily="34" charset="-128"/>
                <a:cs typeface="Helvetica"/>
              </a:rPr>
              <a:t>Tumor size ≥5 cm</a:t>
            </a:r>
          </a:p>
        </p:txBody>
      </p:sp>
      <p:sp>
        <p:nvSpPr>
          <p:cNvPr id="55" name="Rectangle 54">
            <a:extLst>
              <a:ext uri="{FF2B5EF4-FFF2-40B4-BE49-F238E27FC236}">
                <a16:creationId xmlns:a16="http://schemas.microsoft.com/office/drawing/2014/main" id="{BBC62ACA-E31A-4F4E-B533-96BAFC4AAFEC}"/>
              </a:ext>
            </a:extLst>
          </p:cNvPr>
          <p:cNvSpPr/>
          <p:nvPr/>
        </p:nvSpPr>
        <p:spPr>
          <a:xfrm>
            <a:off x="288405" y="3948882"/>
            <a:ext cx="3651609" cy="1785672"/>
          </a:xfrm>
          <a:prstGeom prst="rect">
            <a:avLst/>
          </a:prstGeom>
          <a:noFill/>
          <a:ln w="9525"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5" tIns="60955" rIns="60955" bIns="60955" numCol="1" spcCol="50799" rtlCol="0" anchor="ctr">
            <a:spAutoFit/>
          </a:bodyPr>
          <a:lstStyle/>
          <a:p>
            <a:pPr defTabSz="914336" eaLnBrk="0" fontAlgn="base" hangingPunct="0">
              <a:spcBef>
                <a:spcPct val="0"/>
              </a:spcBef>
              <a:spcAft>
                <a:spcPct val="0"/>
              </a:spcAft>
              <a:buClrTx/>
              <a:defRPr/>
            </a:pPr>
            <a:r>
              <a:rPr lang="en-US" sz="1200" b="1" kern="1200" dirty="0">
                <a:ea typeface="MS PGothic" panose="020B0600070205080204" pitchFamily="34" charset="-128"/>
                <a:cs typeface="Helvetica"/>
              </a:rPr>
              <a:t>Other criteria</a:t>
            </a:r>
          </a:p>
          <a:p>
            <a:pPr marL="114290" indent="-114290" defTabSz="914336" eaLnBrk="0" fontAlgn="base" hangingPunct="0">
              <a:spcBef>
                <a:spcPct val="0"/>
              </a:spcBef>
              <a:spcAft>
                <a:spcPct val="0"/>
              </a:spcAft>
              <a:buClrTx/>
              <a:buFont typeface="Arial" panose="020B0604020202020204" pitchFamily="34" charset="0"/>
              <a:buChar char="•"/>
              <a:defRPr/>
            </a:pPr>
            <a:r>
              <a:rPr lang="en-US" sz="1067" kern="1200" dirty="0">
                <a:ea typeface="MS PGothic" panose="020B0600070205080204" pitchFamily="34" charset="-128"/>
                <a:cs typeface="Helvetica"/>
              </a:rPr>
              <a:t>Women or men </a:t>
            </a:r>
          </a:p>
          <a:p>
            <a:pPr marL="114290" indent="-114290" defTabSz="914336" eaLnBrk="0" fontAlgn="base" hangingPunct="0">
              <a:spcBef>
                <a:spcPct val="0"/>
              </a:spcBef>
              <a:spcAft>
                <a:spcPct val="0"/>
              </a:spcAft>
              <a:buClrTx/>
              <a:buFont typeface="Arial" panose="020B0604020202020204" pitchFamily="34" charset="0"/>
              <a:buChar char="•"/>
              <a:defRPr/>
            </a:pPr>
            <a:r>
              <a:rPr lang="en-GB" sz="1067" kern="1200" dirty="0">
                <a:ea typeface="MS PGothic" panose="020B0600070205080204" pitchFamily="34" charset="-128"/>
                <a:cs typeface="Helvetica"/>
              </a:rPr>
              <a:t>Pre-/post-menopausal</a:t>
            </a:r>
          </a:p>
          <a:p>
            <a:pPr marL="114290" indent="-114290" defTabSz="914336" eaLnBrk="0" fontAlgn="base" hangingPunct="0">
              <a:spcBef>
                <a:spcPct val="0"/>
              </a:spcBef>
              <a:spcAft>
                <a:spcPct val="0"/>
              </a:spcAft>
              <a:buClrTx/>
              <a:buFont typeface="Arial" panose="020B0604020202020204" pitchFamily="34" charset="0"/>
              <a:buChar char="•"/>
              <a:defRPr/>
            </a:pPr>
            <a:r>
              <a:rPr lang="en-GB" sz="1067" kern="1200" dirty="0">
                <a:ea typeface="MS PGothic" panose="020B0600070205080204" pitchFamily="34" charset="-128"/>
                <a:cs typeface="Helvetica"/>
              </a:rPr>
              <a:t>With or without prior neo- </a:t>
            </a:r>
            <a:br>
              <a:rPr lang="en-GB" sz="1067" kern="1200" dirty="0">
                <a:ea typeface="MS PGothic" panose="020B0600070205080204" pitchFamily="34" charset="-128"/>
                <a:cs typeface="Helvetica"/>
              </a:rPr>
            </a:br>
            <a:r>
              <a:rPr lang="en-GB" sz="1067" kern="1200" dirty="0">
                <a:ea typeface="MS PGothic" panose="020B0600070205080204" pitchFamily="34" charset="-128"/>
                <a:cs typeface="Helvetica"/>
              </a:rPr>
              <a:t>and/or adjuvant chemo</a:t>
            </a:r>
          </a:p>
          <a:p>
            <a:pPr marL="114290" indent="-114290" defTabSz="914336" eaLnBrk="0" fontAlgn="base" hangingPunct="0">
              <a:spcBef>
                <a:spcPct val="0"/>
              </a:spcBef>
              <a:spcAft>
                <a:spcPct val="0"/>
              </a:spcAft>
              <a:buClrTx/>
              <a:buFont typeface="Arial" panose="020B0604020202020204" pitchFamily="34" charset="0"/>
              <a:buChar char="•"/>
              <a:defRPr/>
            </a:pPr>
            <a:r>
              <a:rPr lang="en-US" sz="1067" kern="1200" dirty="0">
                <a:ea typeface="MS PGothic" panose="020B0600070205080204" pitchFamily="34" charset="-128"/>
                <a:cs typeface="Helvetica"/>
              </a:rPr>
              <a:t>No metastatic disease</a:t>
            </a:r>
          </a:p>
          <a:p>
            <a:pPr marL="114290" indent="-114290" defTabSz="609571" eaLnBrk="0" fontAlgn="base" hangingPunct="0">
              <a:spcBef>
                <a:spcPct val="0"/>
              </a:spcBef>
              <a:spcAft>
                <a:spcPct val="0"/>
              </a:spcAft>
              <a:buClrTx/>
              <a:buFont typeface="Arial" panose="020B0604020202020204" pitchFamily="34" charset="0"/>
              <a:buChar char="•"/>
              <a:defRPr/>
            </a:pPr>
            <a:r>
              <a:rPr lang="en-US" sz="1067" dirty="0">
                <a:solidFill>
                  <a:prstClr val="black"/>
                </a:solidFill>
                <a:ea typeface="MS PGothic" panose="020B0600070205080204" pitchFamily="34" charset="-128"/>
                <a:cs typeface="Arial" panose="020B0604020202020204" pitchFamily="34" charset="0"/>
              </a:rPr>
              <a:t>Maximum of 16 mo </a:t>
            </a:r>
            <a:br>
              <a:rPr lang="en-US" sz="1067" dirty="0">
                <a:solidFill>
                  <a:prstClr val="black"/>
                </a:solidFill>
                <a:ea typeface="MS PGothic" panose="020B0600070205080204" pitchFamily="34" charset="-128"/>
                <a:cs typeface="Arial" panose="020B0604020202020204" pitchFamily="34" charset="0"/>
              </a:rPr>
            </a:br>
            <a:r>
              <a:rPr lang="en-US" sz="1067" dirty="0">
                <a:solidFill>
                  <a:prstClr val="black"/>
                </a:solidFill>
                <a:ea typeface="MS PGothic" panose="020B0600070205080204" pitchFamily="34" charset="-128"/>
                <a:cs typeface="Arial" panose="020B0604020202020204" pitchFamily="34" charset="0"/>
              </a:rPr>
              <a:t>from surgery to randomization</a:t>
            </a:r>
            <a:br>
              <a:rPr lang="en-US" sz="1067" dirty="0">
                <a:solidFill>
                  <a:prstClr val="black"/>
                </a:solidFill>
                <a:ea typeface="MS PGothic" panose="020B0600070205080204" pitchFamily="34" charset="-128"/>
                <a:cs typeface="Arial" panose="020B0604020202020204" pitchFamily="34" charset="0"/>
              </a:rPr>
            </a:br>
            <a:r>
              <a:rPr lang="en-US" sz="1067" dirty="0">
                <a:solidFill>
                  <a:prstClr val="black"/>
                </a:solidFill>
                <a:ea typeface="MS PGothic" panose="020B0600070205080204" pitchFamily="34" charset="-128"/>
                <a:cs typeface="Arial" panose="020B0604020202020204" pitchFamily="34" charset="0"/>
              </a:rPr>
              <a:t> and 12 weeks of ET </a:t>
            </a:r>
            <a:br>
              <a:rPr lang="en-US" sz="1067" dirty="0">
                <a:solidFill>
                  <a:prstClr val="black"/>
                </a:solidFill>
                <a:ea typeface="MS PGothic" panose="020B0600070205080204" pitchFamily="34" charset="-128"/>
                <a:cs typeface="Arial" panose="020B0604020202020204" pitchFamily="34" charset="0"/>
              </a:rPr>
            </a:br>
            <a:r>
              <a:rPr lang="en-US" sz="1067" dirty="0">
                <a:solidFill>
                  <a:prstClr val="black"/>
                </a:solidFill>
                <a:ea typeface="MS PGothic" panose="020B0600070205080204" pitchFamily="34" charset="-128"/>
                <a:cs typeface="Arial" panose="020B0604020202020204" pitchFamily="34" charset="0"/>
              </a:rPr>
              <a:t>following the last non-ET</a:t>
            </a:r>
          </a:p>
        </p:txBody>
      </p:sp>
      <p:sp>
        <p:nvSpPr>
          <p:cNvPr id="57" name="Rectangle 56">
            <a:extLst>
              <a:ext uri="{FF2B5EF4-FFF2-40B4-BE49-F238E27FC236}">
                <a16:creationId xmlns:a16="http://schemas.microsoft.com/office/drawing/2014/main" id="{C385F69C-A4C2-492F-97B3-078E19C50774}"/>
              </a:ext>
            </a:extLst>
          </p:cNvPr>
          <p:cNvSpPr/>
          <p:nvPr/>
        </p:nvSpPr>
        <p:spPr>
          <a:xfrm>
            <a:off x="2520831" y="3259462"/>
            <a:ext cx="2402669" cy="502565"/>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6" tIns="45716" rIns="45716" bIns="45716" numCol="1" spcCol="38100" rtlCol="0" anchor="ctr">
            <a:spAutoFit/>
          </a:bodyPr>
          <a:lstStyle/>
          <a:p>
            <a:pPr algn="ctr" defTabSz="914336" eaLnBrk="0" fontAlgn="base" hangingPunct="0">
              <a:spcBef>
                <a:spcPct val="0"/>
              </a:spcBef>
              <a:spcAft>
                <a:spcPct val="0"/>
              </a:spcAft>
              <a:buClrTx/>
              <a:defRPr/>
            </a:pPr>
            <a:r>
              <a:rPr lang="en-US" sz="1333" i="1" kern="1200" dirty="0">
                <a:solidFill>
                  <a:prstClr val="black"/>
                </a:solidFill>
                <a:ea typeface="MS PGothic" panose="020B0600070205080204" pitchFamily="34" charset="-128"/>
                <a:cs typeface="Arial Unicode MS" panose="020B0604020202020204" pitchFamily="34" charset="-128"/>
                <a:sym typeface="Calibri"/>
              </a:rPr>
              <a:t>ITT includes both </a:t>
            </a:r>
          </a:p>
          <a:p>
            <a:pPr algn="ctr" defTabSz="914336" eaLnBrk="0" fontAlgn="base" hangingPunct="0">
              <a:spcBef>
                <a:spcPct val="0"/>
              </a:spcBef>
              <a:spcAft>
                <a:spcPct val="0"/>
              </a:spcAft>
              <a:buClrTx/>
              <a:defRPr/>
            </a:pPr>
            <a:r>
              <a:rPr lang="en-US" sz="1333" i="1" kern="1200" dirty="0">
                <a:solidFill>
                  <a:prstClr val="black"/>
                </a:solidFill>
                <a:ea typeface="MS PGothic" panose="020B0600070205080204" pitchFamily="34" charset="-128"/>
                <a:cs typeface="Arial Unicode MS" panose="020B0604020202020204" pitchFamily="34" charset="-128"/>
                <a:sym typeface="Calibri"/>
              </a:rPr>
              <a:t>cohort 1 and cohort 2</a:t>
            </a:r>
          </a:p>
        </p:txBody>
      </p:sp>
      <p:sp>
        <p:nvSpPr>
          <p:cNvPr id="58" name="Rectangle 57">
            <a:extLst>
              <a:ext uri="{FF2B5EF4-FFF2-40B4-BE49-F238E27FC236}">
                <a16:creationId xmlns:a16="http://schemas.microsoft.com/office/drawing/2014/main" id="{ED7A304F-CBBA-40C9-AFB0-5DB2F96BC0DA}"/>
              </a:ext>
            </a:extLst>
          </p:cNvPr>
          <p:cNvSpPr/>
          <p:nvPr/>
        </p:nvSpPr>
        <p:spPr>
          <a:xfrm>
            <a:off x="5531963" y="4216891"/>
            <a:ext cx="1597699" cy="1087461"/>
          </a:xfrm>
          <a:prstGeom prst="rect">
            <a:avLst/>
          </a:prstGeom>
          <a:noFill/>
          <a:ln w="9525"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81272" tIns="81272" rIns="81272" bIns="81272" numCol="1" spcCol="50799" rtlCol="0" anchor="ctr">
            <a:spAutoFit/>
          </a:bodyPr>
          <a:lstStyle/>
          <a:p>
            <a:pPr defTabSz="914336" eaLnBrk="0" fontAlgn="base" hangingPunct="0">
              <a:spcBef>
                <a:spcPct val="0"/>
              </a:spcBef>
              <a:spcAft>
                <a:spcPct val="0"/>
              </a:spcAft>
              <a:buClrTx/>
              <a:defRPr/>
            </a:pPr>
            <a:r>
              <a:rPr lang="en-US" sz="1200" b="1" kern="1200" dirty="0">
                <a:ea typeface="MS PGothic" panose="020B0600070205080204" pitchFamily="34" charset="-128"/>
                <a:cs typeface="Arial" panose="020B0604020202020204" pitchFamily="34" charset="0"/>
              </a:rPr>
              <a:t>Stratified for:</a:t>
            </a:r>
            <a:endParaRPr lang="en-GB" sz="1200" b="1" kern="1200" dirty="0">
              <a:ea typeface="MS PGothic" panose="020B0600070205080204" pitchFamily="34" charset="-128"/>
              <a:cs typeface="Arial" panose="020B0604020202020204" pitchFamily="34" charset="0"/>
            </a:endParaRPr>
          </a:p>
          <a:p>
            <a:pPr marL="152382" indent="-152382" defTabSz="914336" eaLnBrk="0" fontAlgn="base" hangingPunct="0">
              <a:spcBef>
                <a:spcPct val="0"/>
              </a:spcBef>
              <a:spcAft>
                <a:spcPct val="0"/>
              </a:spcAft>
              <a:buClrTx/>
              <a:buFont typeface="Arial" panose="020B0604020202020204" pitchFamily="34" charset="0"/>
              <a:buChar char="•"/>
              <a:defRPr/>
            </a:pPr>
            <a:r>
              <a:rPr lang="en-US" sz="1200" kern="1200" dirty="0">
                <a:ea typeface="MS PGothic" panose="020B0600070205080204" pitchFamily="34" charset="-128"/>
                <a:cs typeface="Arial" panose="020B0604020202020204" pitchFamily="34" charset="0"/>
              </a:rPr>
              <a:t>Prior chemo</a:t>
            </a:r>
          </a:p>
          <a:p>
            <a:pPr marL="152382" indent="-152382" defTabSz="914336" eaLnBrk="0" fontAlgn="base" hangingPunct="0">
              <a:spcBef>
                <a:spcPct val="0"/>
              </a:spcBef>
              <a:spcAft>
                <a:spcPct val="0"/>
              </a:spcAft>
              <a:buClrTx/>
              <a:buFont typeface="Arial" panose="020B0604020202020204" pitchFamily="34" charset="0"/>
              <a:buChar char="•"/>
              <a:defRPr/>
            </a:pPr>
            <a:r>
              <a:rPr lang="en-US" sz="1200" kern="1200" dirty="0">
                <a:ea typeface="MS PGothic" panose="020B0600070205080204" pitchFamily="34" charset="-128"/>
                <a:cs typeface="Arial" panose="020B0604020202020204" pitchFamily="34" charset="0"/>
              </a:rPr>
              <a:t>Menopausal </a:t>
            </a:r>
            <a:br>
              <a:rPr lang="en-US" sz="1200" kern="1200" dirty="0">
                <a:ea typeface="MS PGothic" panose="020B0600070205080204" pitchFamily="34" charset="-128"/>
                <a:cs typeface="Arial" panose="020B0604020202020204" pitchFamily="34" charset="0"/>
              </a:rPr>
            </a:br>
            <a:r>
              <a:rPr lang="en-US" sz="1200" kern="1200" dirty="0">
                <a:ea typeface="MS PGothic" panose="020B0600070205080204" pitchFamily="34" charset="-128"/>
                <a:cs typeface="Arial" panose="020B0604020202020204" pitchFamily="34" charset="0"/>
              </a:rPr>
              <a:t>status</a:t>
            </a:r>
            <a:endParaRPr lang="en-US" sz="1067" i="1" kern="1200" dirty="0">
              <a:ea typeface="MS PGothic" panose="020B0600070205080204" pitchFamily="34" charset="-128"/>
              <a:cs typeface="Arial" panose="020B0604020202020204" pitchFamily="34" charset="0"/>
            </a:endParaRPr>
          </a:p>
          <a:p>
            <a:pPr marL="152382" indent="-152382" defTabSz="914336" eaLnBrk="0" fontAlgn="base" hangingPunct="0">
              <a:spcBef>
                <a:spcPct val="0"/>
              </a:spcBef>
              <a:spcAft>
                <a:spcPct val="0"/>
              </a:spcAft>
              <a:buClrTx/>
              <a:buFont typeface="Arial" panose="020B0604020202020204" pitchFamily="34" charset="0"/>
              <a:buChar char="•"/>
              <a:defRPr/>
            </a:pPr>
            <a:r>
              <a:rPr lang="en-US" sz="1200" kern="1200" dirty="0">
                <a:ea typeface="MS PGothic" panose="020B0600070205080204" pitchFamily="34" charset="-128"/>
                <a:cs typeface="Arial" panose="020B0604020202020204" pitchFamily="34" charset="0"/>
              </a:rPr>
              <a:t>Region</a:t>
            </a:r>
          </a:p>
        </p:txBody>
      </p:sp>
      <p:sp>
        <p:nvSpPr>
          <p:cNvPr id="59" name="Right Brace 58">
            <a:extLst>
              <a:ext uri="{FF2B5EF4-FFF2-40B4-BE49-F238E27FC236}">
                <a16:creationId xmlns:a16="http://schemas.microsoft.com/office/drawing/2014/main" id="{7EFC4068-A082-4BAF-8976-A6EDBF384B8A}"/>
              </a:ext>
            </a:extLst>
          </p:cNvPr>
          <p:cNvSpPr/>
          <p:nvPr/>
        </p:nvSpPr>
        <p:spPr>
          <a:xfrm>
            <a:off x="5109569" y="2381536"/>
            <a:ext cx="696528" cy="2246056"/>
          </a:xfrm>
          <a:prstGeom prst="rightBrace">
            <a:avLst>
              <a:gd name="adj1" fmla="val 8333"/>
              <a:gd name="adj2" fmla="val 51007"/>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36" eaLnBrk="0" fontAlgn="base" hangingPunct="0">
              <a:spcBef>
                <a:spcPct val="0"/>
              </a:spcBef>
              <a:spcAft>
                <a:spcPct val="0"/>
              </a:spcAft>
              <a:buClrTx/>
              <a:defRPr/>
            </a:pPr>
            <a:endParaRPr lang="en-US" sz="2667" kern="1200" dirty="0">
              <a:solidFill>
                <a:srgbClr val="000000"/>
              </a:solidFill>
            </a:endParaRPr>
          </a:p>
        </p:txBody>
      </p:sp>
      <p:cxnSp>
        <p:nvCxnSpPr>
          <p:cNvPr id="60" name="Straight Arrow Connector 59">
            <a:extLst>
              <a:ext uri="{FF2B5EF4-FFF2-40B4-BE49-F238E27FC236}">
                <a16:creationId xmlns:a16="http://schemas.microsoft.com/office/drawing/2014/main" id="{12E3F712-ED76-44C2-8880-BAFBCCCCA5AD}"/>
              </a:ext>
            </a:extLst>
          </p:cNvPr>
          <p:cNvCxnSpPr>
            <a:cxnSpLocks/>
          </p:cNvCxnSpPr>
          <p:nvPr/>
        </p:nvCxnSpPr>
        <p:spPr>
          <a:xfrm flipV="1">
            <a:off x="1576317" y="2291617"/>
            <a:ext cx="736559" cy="1219360"/>
          </a:xfrm>
          <a:prstGeom prst="straightConnector1">
            <a:avLst/>
          </a:prstGeom>
          <a:noFill/>
          <a:ln w="19050" cap="flat">
            <a:solidFill>
              <a:schemeClr val="tx1"/>
            </a:solidFill>
            <a:prstDash val="solid"/>
            <a:round/>
            <a:tailEnd type="triangle"/>
          </a:ln>
          <a:effectLst/>
          <a:sp3d/>
        </p:spPr>
        <p:style>
          <a:lnRef idx="0">
            <a:scrgbClr r="0" g="0" b="0"/>
          </a:lnRef>
          <a:fillRef idx="0">
            <a:scrgbClr r="0" g="0" b="0"/>
          </a:fillRef>
          <a:effectRef idx="0">
            <a:scrgbClr r="0" g="0" b="0"/>
          </a:effectRef>
          <a:fontRef idx="none"/>
        </p:style>
      </p:cxnSp>
      <p:cxnSp>
        <p:nvCxnSpPr>
          <p:cNvPr id="61" name="Straight Arrow Connector 60">
            <a:extLst>
              <a:ext uri="{FF2B5EF4-FFF2-40B4-BE49-F238E27FC236}">
                <a16:creationId xmlns:a16="http://schemas.microsoft.com/office/drawing/2014/main" id="{4BFD237D-1EBC-4BD8-886E-2A460B00EC79}"/>
              </a:ext>
            </a:extLst>
          </p:cNvPr>
          <p:cNvCxnSpPr>
            <a:cxnSpLocks/>
          </p:cNvCxnSpPr>
          <p:nvPr/>
        </p:nvCxnSpPr>
        <p:spPr>
          <a:xfrm>
            <a:off x="1576317" y="3510978"/>
            <a:ext cx="736559" cy="1149868"/>
          </a:xfrm>
          <a:prstGeom prst="straightConnector1">
            <a:avLst/>
          </a:prstGeom>
          <a:noFill/>
          <a:ln w="19050" cap="flat">
            <a:solidFill>
              <a:schemeClr val="tx1"/>
            </a:solidFill>
            <a:prstDash val="solid"/>
            <a:round/>
            <a:tailEnd type="triangle"/>
          </a:ln>
          <a:effectLst/>
          <a:sp3d/>
        </p:spPr>
        <p:style>
          <a:lnRef idx="0">
            <a:scrgbClr r="0" g="0" b="0"/>
          </a:lnRef>
          <a:fillRef idx="0">
            <a:scrgbClr r="0" g="0" b="0"/>
          </a:fillRef>
          <a:effectRef idx="0">
            <a:scrgbClr r="0" g="0" b="0"/>
          </a:effectRef>
          <a:fontRef idx="none"/>
        </p:style>
      </p:cxnSp>
      <p:sp>
        <p:nvSpPr>
          <p:cNvPr id="62" name="Rectangle: Rounded Corners 16">
            <a:extLst>
              <a:ext uri="{FF2B5EF4-FFF2-40B4-BE49-F238E27FC236}">
                <a16:creationId xmlns:a16="http://schemas.microsoft.com/office/drawing/2014/main" id="{3A2B2C91-9D05-4019-8D02-0BFA14573187}"/>
              </a:ext>
            </a:extLst>
          </p:cNvPr>
          <p:cNvSpPr/>
          <p:nvPr/>
        </p:nvSpPr>
        <p:spPr>
          <a:xfrm>
            <a:off x="6854407" y="4843569"/>
            <a:ext cx="4694744" cy="836311"/>
          </a:xfrm>
          <a:prstGeom prst="roundRect">
            <a:avLst/>
          </a:prstGeom>
          <a:gradFill>
            <a:gsLst>
              <a:gs pos="0">
                <a:srgbClr val="E9F4FD"/>
              </a:gs>
              <a:gs pos="100000">
                <a:schemeClr val="tx2"/>
              </a:gs>
            </a:gsLst>
            <a:lin ang="5400000" scaled="1"/>
          </a:gradFill>
          <a:ln w="19050">
            <a:solidFill>
              <a:schemeClr val="tx1"/>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35" tIns="45719" rIns="91435" bIns="45719" rtlCol="0" anchor="ctr"/>
          <a:lstStyle/>
          <a:p>
            <a:pPr defTabSz="914314" eaLnBrk="0" fontAlgn="base" hangingPunct="0">
              <a:spcBef>
                <a:spcPct val="0"/>
              </a:spcBef>
              <a:spcAft>
                <a:spcPts val="800"/>
              </a:spcAft>
              <a:buClrTx/>
              <a:defRPr/>
            </a:pPr>
            <a:r>
              <a:rPr lang="en-US" sz="1400" b="1" kern="1200" dirty="0">
                <a:solidFill>
                  <a:srgbClr val="000000"/>
                </a:solidFill>
              </a:rPr>
              <a:t>Primary objective:</a:t>
            </a:r>
            <a:r>
              <a:rPr lang="en-US" sz="1400" kern="1200" dirty="0">
                <a:solidFill>
                  <a:srgbClr val="000000"/>
                </a:solidFill>
              </a:rPr>
              <a:t> IDFS</a:t>
            </a:r>
          </a:p>
          <a:p>
            <a:pPr defTabSz="914314" eaLnBrk="0" fontAlgn="base" hangingPunct="0">
              <a:spcBef>
                <a:spcPct val="0"/>
              </a:spcBef>
              <a:spcAft>
                <a:spcPts val="800"/>
              </a:spcAft>
              <a:buClrTx/>
              <a:defRPr/>
            </a:pPr>
            <a:r>
              <a:rPr lang="en-US" sz="1400" b="1" kern="1200" dirty="0">
                <a:solidFill>
                  <a:srgbClr val="000000"/>
                </a:solidFill>
              </a:rPr>
              <a:t>Secondary objectives</a:t>
            </a:r>
            <a:r>
              <a:rPr lang="en-US" sz="1400" kern="1200" dirty="0">
                <a:solidFill>
                  <a:srgbClr val="000000"/>
                </a:solidFill>
              </a:rPr>
              <a:t>: IDFS in high Ki-67 populations, DRFS, OS, safety, PK, and PROs</a:t>
            </a:r>
            <a:endParaRPr lang="en-US" sz="1400" kern="1200" dirty="0">
              <a:solidFill>
                <a:srgbClr val="000000"/>
              </a:solidFill>
              <a:cs typeface="Arial"/>
            </a:endParaRPr>
          </a:p>
        </p:txBody>
      </p:sp>
      <p:sp>
        <p:nvSpPr>
          <p:cNvPr id="63" name="Rounded Rectangle 9">
            <a:extLst>
              <a:ext uri="{FF2B5EF4-FFF2-40B4-BE49-F238E27FC236}">
                <a16:creationId xmlns:a16="http://schemas.microsoft.com/office/drawing/2014/main" id="{A40DC1BA-F371-4778-9263-C494F9EC2D74}"/>
              </a:ext>
            </a:extLst>
          </p:cNvPr>
          <p:cNvSpPr/>
          <p:nvPr/>
        </p:nvSpPr>
        <p:spPr bwMode="auto">
          <a:xfrm>
            <a:off x="2350633" y="3921330"/>
            <a:ext cx="2743060" cy="1758549"/>
          </a:xfrm>
          <a:prstGeom prst="roundRect">
            <a:avLst/>
          </a:prstGeom>
          <a:gradFill>
            <a:gsLst>
              <a:gs pos="0">
                <a:srgbClr val="F8E4D3"/>
              </a:gs>
              <a:gs pos="100000">
                <a:schemeClr val="tx2"/>
              </a:gs>
            </a:gsLst>
            <a:lin ang="5400000" scaled="1"/>
          </a:gradFill>
          <a:ln w="19050" cap="flat" cmpd="sng" algn="ctr">
            <a:solidFill>
              <a:schemeClr val="accent3"/>
            </a:solidFill>
            <a:prstDash val="solid"/>
          </a:ln>
          <a:effectLst>
            <a:outerShdw blurRad="50800" dist="38100" dir="5400000" algn="t" rotWithShape="0">
              <a:prstClr val="black">
                <a:alpha val="40000"/>
              </a:prstClr>
            </a:outerShdw>
          </a:effectLst>
        </p:spPr>
        <p:txBody>
          <a:bodyPr lIns="45719" tIns="60955" rIns="45719" bIns="60955" anchor="ctr"/>
          <a:lstStyle/>
          <a:p>
            <a:pPr algn="ctr" defTabSz="914336" eaLnBrk="0" fontAlgn="base" hangingPunct="0">
              <a:spcBef>
                <a:spcPct val="0"/>
              </a:spcBef>
              <a:spcAft>
                <a:spcPct val="0"/>
              </a:spcAft>
              <a:buClrTx/>
              <a:defRPr/>
            </a:pPr>
            <a:r>
              <a:rPr lang="nl-BE" sz="1333" b="1" kern="1200" dirty="0">
                <a:ea typeface="MS PGothic" panose="020B0600070205080204" pitchFamily="34" charset="-128"/>
                <a:cs typeface="Arial" pitchFamily="34" charset="0"/>
              </a:rPr>
              <a:t>Cohort 2: </a:t>
            </a:r>
            <a:r>
              <a:rPr lang="nl-BE" sz="1333" b="1" kern="1200" dirty="0">
                <a:ea typeface="MS PGothic" panose="020B0600070205080204" pitchFamily="34" charset="-128"/>
                <a:cs typeface="Helvetica"/>
              </a:rPr>
              <a:t>High risk </a:t>
            </a:r>
            <a:br>
              <a:rPr lang="nl-BE" sz="1333" b="1" kern="1200" dirty="0">
                <a:ea typeface="MS PGothic" panose="020B0600070205080204" pitchFamily="34" charset="-128"/>
                <a:cs typeface="Helvetica"/>
              </a:rPr>
            </a:br>
            <a:r>
              <a:rPr lang="nl-BE" sz="1333" kern="1200" dirty="0">
                <a:ea typeface="MS PGothic" panose="020B0600070205080204" pitchFamily="34" charset="-128"/>
                <a:cs typeface="Helvetica"/>
              </a:rPr>
              <a:t>based on </a:t>
            </a:r>
            <a:r>
              <a:rPr lang="nl-BE" sz="1333" b="1" kern="1200" dirty="0">
                <a:ea typeface="MS PGothic" panose="020B0600070205080204" pitchFamily="34" charset="-128"/>
                <a:cs typeface="Helvetica"/>
              </a:rPr>
              <a:t>Ki-67</a:t>
            </a:r>
          </a:p>
          <a:p>
            <a:pPr defTabSz="914336" eaLnBrk="0" fontAlgn="base" hangingPunct="0">
              <a:spcBef>
                <a:spcPct val="0"/>
              </a:spcBef>
              <a:spcAft>
                <a:spcPct val="0"/>
              </a:spcAft>
              <a:buClrTx/>
              <a:defRPr/>
            </a:pPr>
            <a:endParaRPr lang="nl-BE" sz="1333" b="1" kern="1200" dirty="0">
              <a:ea typeface="MS PGothic" panose="020B0600070205080204" pitchFamily="34" charset="-128"/>
              <a:cs typeface="Helvetica"/>
            </a:endParaRPr>
          </a:p>
          <a:p>
            <a:pPr marL="171438" indent="-171438" defTabSz="914314" eaLnBrk="0" fontAlgn="base" hangingPunct="0">
              <a:spcBef>
                <a:spcPct val="0"/>
              </a:spcBef>
              <a:spcAft>
                <a:spcPct val="0"/>
              </a:spcAft>
              <a:buClrTx/>
              <a:buFont typeface="Arial" panose="020B0604020202020204" pitchFamily="34" charset="0"/>
              <a:buChar char="•"/>
              <a:defRPr/>
            </a:pPr>
            <a:r>
              <a:rPr lang="nl-BE" sz="1333" kern="1200" dirty="0">
                <a:ea typeface="MS PGothic" panose="020B0600070205080204" pitchFamily="34" charset="-128"/>
                <a:cs typeface="Helvetica"/>
              </a:rPr>
              <a:t>1-3 ALN and</a:t>
            </a:r>
          </a:p>
          <a:p>
            <a:pPr marL="171438" indent="-171438" defTabSz="914314" eaLnBrk="0" fontAlgn="base" hangingPunct="0">
              <a:spcBef>
                <a:spcPct val="0"/>
              </a:spcBef>
              <a:spcAft>
                <a:spcPct val="0"/>
              </a:spcAft>
              <a:buClrTx/>
              <a:buFont typeface="Arial" panose="020B0604020202020204" pitchFamily="34" charset="0"/>
              <a:buChar char="•"/>
              <a:defRPr/>
            </a:pPr>
            <a:r>
              <a:rPr lang="nl-BE" sz="1333" kern="1200" dirty="0">
                <a:ea typeface="MS PGothic" panose="020B0600070205080204" pitchFamily="34" charset="-128"/>
                <a:cs typeface="Helvetica"/>
              </a:rPr>
              <a:t>Ki-67 ≥20%</a:t>
            </a:r>
            <a:r>
              <a:rPr lang="nl-BE" sz="1333" kern="1200" baseline="30000" dirty="0">
                <a:ea typeface="MS PGothic" panose="020B0600070205080204" pitchFamily="34" charset="-128"/>
                <a:cs typeface="Helvetica"/>
              </a:rPr>
              <a:t>c</a:t>
            </a:r>
            <a:r>
              <a:rPr lang="nl-BE" sz="1333" kern="1200" dirty="0">
                <a:ea typeface="MS PGothic" panose="020B0600070205080204" pitchFamily="34" charset="-128"/>
                <a:cs typeface="Helvetica"/>
              </a:rPr>
              <a:t> and</a:t>
            </a:r>
          </a:p>
          <a:p>
            <a:pPr marL="171438" indent="-171438" defTabSz="914314" eaLnBrk="0" fontAlgn="base" hangingPunct="0">
              <a:spcBef>
                <a:spcPct val="0"/>
              </a:spcBef>
              <a:spcAft>
                <a:spcPct val="0"/>
              </a:spcAft>
              <a:buClrTx/>
              <a:buFont typeface="Arial" panose="020B0604020202020204" pitchFamily="34" charset="0"/>
              <a:buChar char="•"/>
              <a:defRPr/>
            </a:pPr>
            <a:r>
              <a:rPr lang="nl-BE" sz="1333" kern="1200" dirty="0">
                <a:ea typeface="MS PGothic" panose="020B0600070205080204" pitchFamily="34" charset="-128"/>
                <a:cs typeface="Helvetica"/>
              </a:rPr>
              <a:t>No grade 3 and tumor size </a:t>
            </a:r>
            <a:br>
              <a:rPr lang="nl-BE" sz="1333" kern="1200" dirty="0">
                <a:ea typeface="MS PGothic" panose="020B0600070205080204" pitchFamily="34" charset="-128"/>
                <a:cs typeface="Helvetica"/>
              </a:rPr>
            </a:br>
            <a:r>
              <a:rPr lang="nl-BE" sz="1333" kern="1200" dirty="0">
                <a:ea typeface="MS PGothic" panose="020B0600070205080204" pitchFamily="34" charset="-128"/>
                <a:cs typeface="Helvetica"/>
              </a:rPr>
              <a:t>not ≥5 cm</a:t>
            </a:r>
          </a:p>
        </p:txBody>
      </p:sp>
      <p:cxnSp>
        <p:nvCxnSpPr>
          <p:cNvPr id="64" name="Connector: Elbow 18">
            <a:extLst>
              <a:ext uri="{FF2B5EF4-FFF2-40B4-BE49-F238E27FC236}">
                <a16:creationId xmlns:a16="http://schemas.microsoft.com/office/drawing/2014/main" id="{E34FD9B1-C466-4AE6-A031-B5C3EA9702A0}"/>
              </a:ext>
            </a:extLst>
          </p:cNvPr>
          <p:cNvCxnSpPr>
            <a:cxnSpLocks/>
          </p:cNvCxnSpPr>
          <p:nvPr/>
        </p:nvCxnSpPr>
        <p:spPr>
          <a:xfrm rot="16200000" flipH="1">
            <a:off x="6225888" y="3607488"/>
            <a:ext cx="417763" cy="752433"/>
          </a:xfrm>
          <a:prstGeom prst="bentConnector2">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5" name="Connector: Elbow 19">
            <a:extLst>
              <a:ext uri="{FF2B5EF4-FFF2-40B4-BE49-F238E27FC236}">
                <a16:creationId xmlns:a16="http://schemas.microsoft.com/office/drawing/2014/main" id="{1DE09818-11D3-40EF-BC8B-6CC6D1778C8A}"/>
              </a:ext>
            </a:extLst>
          </p:cNvPr>
          <p:cNvCxnSpPr>
            <a:cxnSpLocks/>
          </p:cNvCxnSpPr>
          <p:nvPr/>
        </p:nvCxnSpPr>
        <p:spPr>
          <a:xfrm rot="5400000" flipH="1" flipV="1">
            <a:off x="6211829" y="2680773"/>
            <a:ext cx="445884" cy="752433"/>
          </a:xfrm>
          <a:prstGeom prst="bentConnector2">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66" name="Rounded Rectangle 2">
            <a:extLst>
              <a:ext uri="{FF2B5EF4-FFF2-40B4-BE49-F238E27FC236}">
                <a16:creationId xmlns:a16="http://schemas.microsoft.com/office/drawing/2014/main" id="{38F6D664-4256-41A7-A21D-722069B2ACCE}"/>
              </a:ext>
            </a:extLst>
          </p:cNvPr>
          <p:cNvSpPr/>
          <p:nvPr/>
        </p:nvSpPr>
        <p:spPr>
          <a:xfrm>
            <a:off x="310572" y="3102466"/>
            <a:ext cx="1265741" cy="817022"/>
          </a:xfrm>
          <a:prstGeom prst="roundRect">
            <a:avLst/>
          </a:prstGeom>
          <a:gradFill>
            <a:gsLst>
              <a:gs pos="0">
                <a:srgbClr val="E9F4FD"/>
              </a:gs>
              <a:gs pos="100000">
                <a:schemeClr val="tx2"/>
              </a:gs>
            </a:gsLst>
            <a:lin ang="5400000" scaled="1"/>
          </a:gradFill>
          <a:ln w="19050" cap="flat">
            <a:solidFill>
              <a:schemeClr val="tx1"/>
            </a:solidFill>
            <a:prstDash val="solid"/>
            <a:round/>
          </a:ln>
          <a:effectLst>
            <a:outerShdw blurRad="50800" dist="38100" dir="5400000" algn="t"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5" tIns="60955" rIns="60955" bIns="60955" numCol="1" spcCol="50799" rtlCol="0" anchor="ctr">
            <a:spAutoFit/>
          </a:bodyPr>
          <a:lstStyle/>
          <a:p>
            <a:pPr algn="ctr" defTabSz="914336" eaLnBrk="0" fontAlgn="base" hangingPunct="0">
              <a:spcBef>
                <a:spcPct val="0"/>
              </a:spcBef>
              <a:spcAft>
                <a:spcPct val="0"/>
              </a:spcAft>
              <a:buClrTx/>
              <a:defRPr/>
            </a:pPr>
            <a:r>
              <a:rPr lang="en-GB" sz="1333" b="1" kern="1200" dirty="0">
                <a:ea typeface="MS PGothic" panose="020B0600070205080204" pitchFamily="34" charset="-128"/>
                <a:cs typeface="Helvetica"/>
              </a:rPr>
              <a:t>HR+/HER2-, high-risk EBC</a:t>
            </a:r>
          </a:p>
        </p:txBody>
      </p:sp>
      <p:sp>
        <p:nvSpPr>
          <p:cNvPr id="68" name="Rectangle 67">
            <a:extLst>
              <a:ext uri="{FF2B5EF4-FFF2-40B4-BE49-F238E27FC236}">
                <a16:creationId xmlns:a16="http://schemas.microsoft.com/office/drawing/2014/main" id="{86FCED36-C590-4CF9-B29A-3F5DD3308D52}"/>
              </a:ext>
            </a:extLst>
          </p:cNvPr>
          <p:cNvSpPr/>
          <p:nvPr/>
        </p:nvSpPr>
        <p:spPr>
          <a:xfrm>
            <a:off x="6854406" y="1192915"/>
            <a:ext cx="2310388" cy="920011"/>
          </a:xfrm>
          <a:prstGeom prst="rect">
            <a:avLst/>
          </a:prstGeom>
          <a:solidFill>
            <a:schemeClr val="bg1">
              <a:lumMod val="95000"/>
            </a:schemeClr>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14" eaLnBrk="0" fontAlgn="base" hangingPunct="0">
              <a:spcBef>
                <a:spcPct val="0"/>
              </a:spcBef>
              <a:spcAft>
                <a:spcPct val="0"/>
              </a:spcAft>
              <a:buClrTx/>
              <a:defRPr/>
            </a:pPr>
            <a:r>
              <a:rPr lang="en-US" sz="1465" b="1" kern="1200" dirty="0">
                <a:solidFill>
                  <a:prstClr val="black"/>
                </a:solidFill>
                <a:cs typeface="Helvetica"/>
              </a:rPr>
              <a:t>On-study treatment period</a:t>
            </a:r>
            <a:endParaRPr lang="en-US" sz="1333" b="1" kern="1200" dirty="0">
              <a:solidFill>
                <a:prstClr val="black"/>
              </a:solidFill>
              <a:cs typeface="Helvetica"/>
            </a:endParaRPr>
          </a:p>
          <a:p>
            <a:pPr algn="ctr" defTabSz="914314" eaLnBrk="0" fontAlgn="base" hangingPunct="0">
              <a:spcBef>
                <a:spcPct val="0"/>
              </a:spcBef>
              <a:spcAft>
                <a:spcPct val="0"/>
              </a:spcAft>
              <a:buClrTx/>
              <a:defRPr/>
            </a:pPr>
            <a:r>
              <a:rPr lang="en-US" sz="1333" kern="1200" dirty="0">
                <a:solidFill>
                  <a:prstClr val="black"/>
                </a:solidFill>
                <a:cs typeface="Helvetica"/>
              </a:rPr>
              <a:t>2 years</a:t>
            </a:r>
            <a:endParaRPr lang="nl-BE" sz="1333" kern="1200" dirty="0">
              <a:solidFill>
                <a:prstClr val="black"/>
              </a:solidFill>
              <a:cs typeface="Helvetica"/>
            </a:endParaRPr>
          </a:p>
        </p:txBody>
      </p:sp>
      <p:sp>
        <p:nvSpPr>
          <p:cNvPr id="69" name="Arrow: Pentagon 23">
            <a:extLst>
              <a:ext uri="{FF2B5EF4-FFF2-40B4-BE49-F238E27FC236}">
                <a16:creationId xmlns:a16="http://schemas.microsoft.com/office/drawing/2014/main" id="{BB43D9E4-FB95-432D-BBB7-E382B88A73FC}"/>
              </a:ext>
            </a:extLst>
          </p:cNvPr>
          <p:cNvSpPr/>
          <p:nvPr/>
        </p:nvSpPr>
        <p:spPr>
          <a:xfrm>
            <a:off x="9164795" y="1192915"/>
            <a:ext cx="2864424" cy="920011"/>
          </a:xfrm>
          <a:prstGeom prst="homePlate">
            <a:avLst/>
          </a:prstGeom>
          <a:solidFill>
            <a:schemeClr val="bg1">
              <a:lumMod val="95000"/>
            </a:schemeClr>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36" eaLnBrk="0" fontAlgn="base" hangingPunct="0">
              <a:spcBef>
                <a:spcPct val="0"/>
              </a:spcBef>
              <a:spcAft>
                <a:spcPct val="0"/>
              </a:spcAft>
              <a:buClrTx/>
              <a:defRPr/>
            </a:pPr>
            <a:r>
              <a:rPr lang="en-US" sz="1465" b="1" kern="1200" dirty="0">
                <a:solidFill>
                  <a:prstClr val="black"/>
                </a:solidFill>
              </a:rPr>
              <a:t>Follow-up period</a:t>
            </a:r>
          </a:p>
          <a:p>
            <a:pPr algn="ctr" defTabSz="914336" eaLnBrk="0" fontAlgn="base" hangingPunct="0">
              <a:spcBef>
                <a:spcPct val="0"/>
              </a:spcBef>
              <a:spcAft>
                <a:spcPct val="0"/>
              </a:spcAft>
              <a:buClrTx/>
              <a:defRPr/>
            </a:pPr>
            <a:r>
              <a:rPr lang="en-US" sz="1333" kern="1200" dirty="0">
                <a:solidFill>
                  <a:prstClr val="black"/>
                </a:solidFill>
                <a:cs typeface="Arial"/>
              </a:rPr>
              <a:t>Endocrine therapy</a:t>
            </a:r>
          </a:p>
          <a:p>
            <a:pPr algn="ctr" defTabSz="914336" eaLnBrk="0" fontAlgn="base" hangingPunct="0">
              <a:spcBef>
                <a:spcPct val="0"/>
              </a:spcBef>
              <a:spcAft>
                <a:spcPct val="0"/>
              </a:spcAft>
              <a:buClrTx/>
              <a:defRPr/>
            </a:pPr>
            <a:r>
              <a:rPr lang="en-US" sz="1333" kern="1200" dirty="0">
                <a:solidFill>
                  <a:prstClr val="black"/>
                </a:solidFill>
                <a:cs typeface="Arial"/>
              </a:rPr>
              <a:t>3-8 years as clinically indicated</a:t>
            </a:r>
          </a:p>
        </p:txBody>
      </p:sp>
      <p:sp>
        <p:nvSpPr>
          <p:cNvPr id="70" name="Rounded Rectangle 9">
            <a:extLst>
              <a:ext uri="{FF2B5EF4-FFF2-40B4-BE49-F238E27FC236}">
                <a16:creationId xmlns:a16="http://schemas.microsoft.com/office/drawing/2014/main" id="{897373DF-6A23-44DF-89AC-5B52396B5BEE}"/>
              </a:ext>
            </a:extLst>
          </p:cNvPr>
          <p:cNvSpPr/>
          <p:nvPr/>
        </p:nvSpPr>
        <p:spPr bwMode="auto">
          <a:xfrm>
            <a:off x="6838149" y="2349770"/>
            <a:ext cx="2282311" cy="914353"/>
          </a:xfrm>
          <a:prstGeom prst="roundRect">
            <a:avLst/>
          </a:prstGeom>
          <a:solidFill>
            <a:srgbClr val="C00000"/>
          </a:solidFill>
          <a:ln w="19050" cap="flat" cmpd="sng" algn="ctr">
            <a:noFill/>
            <a:prstDash val="solid"/>
          </a:ln>
          <a:effectLst>
            <a:outerShdw blurRad="50800" dist="38100" dir="5400000" algn="t" rotWithShape="0">
              <a:prstClr val="black">
                <a:alpha val="40000"/>
              </a:prstClr>
            </a:outerShdw>
          </a:effectLst>
        </p:spPr>
        <p:txBody>
          <a:bodyPr lIns="45719" tIns="60955" rIns="45719" bIns="60955" anchor="ctr"/>
          <a:lstStyle/>
          <a:p>
            <a:pPr algn="ctr" defTabSz="914314" eaLnBrk="0" fontAlgn="base" hangingPunct="0">
              <a:spcBef>
                <a:spcPct val="0"/>
              </a:spcBef>
              <a:spcAft>
                <a:spcPct val="0"/>
              </a:spcAft>
              <a:buClrTx/>
              <a:defRPr/>
            </a:pPr>
            <a:r>
              <a:rPr lang="nl-BE" sz="1400" b="1" kern="1200" dirty="0">
                <a:solidFill>
                  <a:schemeClr val="bg1"/>
                </a:solidFill>
                <a:ea typeface="MS PGothic" panose="020B0600070205080204" pitchFamily="34" charset="-128"/>
                <a:cs typeface="Helvetica"/>
              </a:rPr>
              <a:t>Abemaciclib </a:t>
            </a:r>
          </a:p>
          <a:p>
            <a:pPr algn="ctr" defTabSz="914314" eaLnBrk="0" fontAlgn="base" hangingPunct="0">
              <a:spcBef>
                <a:spcPct val="0"/>
              </a:spcBef>
              <a:spcAft>
                <a:spcPct val="0"/>
              </a:spcAft>
              <a:buClrTx/>
              <a:defRPr/>
            </a:pPr>
            <a:r>
              <a:rPr lang="nl-BE" sz="1400" kern="1200" dirty="0">
                <a:solidFill>
                  <a:schemeClr val="bg1"/>
                </a:solidFill>
                <a:ea typeface="MS PGothic" panose="020B0600070205080204" pitchFamily="34" charset="-128"/>
                <a:cs typeface="Helvetica"/>
              </a:rPr>
              <a:t>(150 mg twice daily)</a:t>
            </a:r>
          </a:p>
          <a:p>
            <a:pPr algn="ctr" defTabSz="914314" eaLnBrk="0" fontAlgn="base" hangingPunct="0">
              <a:spcBef>
                <a:spcPct val="0"/>
              </a:spcBef>
              <a:spcAft>
                <a:spcPct val="0"/>
              </a:spcAft>
              <a:buClrTx/>
              <a:defRPr/>
            </a:pPr>
            <a:r>
              <a:rPr lang="nl-BE" sz="1400" b="1" kern="1200" dirty="0">
                <a:solidFill>
                  <a:schemeClr val="bg1"/>
                </a:solidFill>
                <a:ea typeface="MS PGothic" panose="020B0600070205080204" pitchFamily="34" charset="-128"/>
                <a:cs typeface="Helvetica"/>
              </a:rPr>
              <a:t>+ endocrine therapy </a:t>
            </a:r>
            <a:r>
              <a:rPr lang="nl-BE" sz="1400" kern="1200" dirty="0">
                <a:solidFill>
                  <a:schemeClr val="bg1"/>
                </a:solidFill>
                <a:ea typeface="MS PGothic" panose="020B0600070205080204" pitchFamily="34" charset="-128"/>
                <a:cs typeface="Helvetica"/>
              </a:rPr>
              <a:t>(SOC)</a:t>
            </a:r>
            <a:r>
              <a:rPr lang="nl-BE" sz="1400" kern="1200" baseline="30000" dirty="0">
                <a:solidFill>
                  <a:schemeClr val="bg1"/>
                </a:solidFill>
                <a:ea typeface="MS PGothic" panose="020B0600070205080204" pitchFamily="34" charset="-128"/>
                <a:cs typeface="Helvetica"/>
              </a:rPr>
              <a:t>b</a:t>
            </a:r>
            <a:r>
              <a:rPr lang="nl-BE" sz="1400" b="1" kern="1200" dirty="0">
                <a:solidFill>
                  <a:schemeClr val="bg1"/>
                </a:solidFill>
                <a:ea typeface="MS PGothic" panose="020B0600070205080204" pitchFamily="34" charset="-128"/>
                <a:cs typeface="Helvetica"/>
              </a:rPr>
              <a:t> </a:t>
            </a:r>
          </a:p>
        </p:txBody>
      </p:sp>
      <p:sp>
        <p:nvSpPr>
          <p:cNvPr id="71" name="Rounded Rectangle 10">
            <a:extLst>
              <a:ext uri="{FF2B5EF4-FFF2-40B4-BE49-F238E27FC236}">
                <a16:creationId xmlns:a16="http://schemas.microsoft.com/office/drawing/2014/main" id="{A864B5B5-FFD3-4597-8FE3-D781B6D04F34}"/>
              </a:ext>
            </a:extLst>
          </p:cNvPr>
          <p:cNvSpPr/>
          <p:nvPr/>
        </p:nvSpPr>
        <p:spPr bwMode="auto">
          <a:xfrm>
            <a:off x="6838149" y="3752648"/>
            <a:ext cx="2282311" cy="914353"/>
          </a:xfrm>
          <a:prstGeom prst="roundRect">
            <a:avLst/>
          </a:prstGeom>
          <a:solidFill>
            <a:schemeClr val="accent1"/>
          </a:solidFill>
          <a:ln w="19050" cap="flat" cmpd="sng" algn="ctr">
            <a:noFill/>
            <a:prstDash val="solid"/>
          </a:ln>
          <a:effectLst>
            <a:outerShdw blurRad="50800" dist="38100" dir="5400000" algn="t" rotWithShape="0">
              <a:prstClr val="black">
                <a:alpha val="40000"/>
              </a:prstClr>
            </a:outerShdw>
          </a:effectLst>
        </p:spPr>
        <p:txBody>
          <a:bodyPr lIns="45719" tIns="60955" rIns="45719" bIns="60955" anchor="ctr"/>
          <a:lstStyle/>
          <a:p>
            <a:pPr algn="ctr" defTabSz="914314" eaLnBrk="0" fontAlgn="base" hangingPunct="0">
              <a:spcBef>
                <a:spcPct val="0"/>
              </a:spcBef>
              <a:spcAft>
                <a:spcPct val="0"/>
              </a:spcAft>
              <a:buClrTx/>
              <a:defRPr/>
            </a:pPr>
            <a:r>
              <a:rPr lang="nl-BE" sz="1400" b="1" kern="1200" dirty="0">
                <a:solidFill>
                  <a:schemeClr val="bg1"/>
                </a:solidFill>
                <a:ea typeface="MS PGothic" panose="020B0600070205080204" pitchFamily="34" charset="-128"/>
                <a:cs typeface="Helvetica"/>
              </a:rPr>
              <a:t>Endocrine </a:t>
            </a:r>
            <a:r>
              <a:rPr lang="nl-BE" sz="1333" b="1" kern="1200" dirty="0">
                <a:solidFill>
                  <a:schemeClr val="bg1"/>
                </a:solidFill>
                <a:ea typeface="MS PGothic" panose="020B0600070205080204" pitchFamily="34" charset="-128"/>
                <a:cs typeface="Helvetica"/>
              </a:rPr>
              <a:t>therapy</a:t>
            </a:r>
            <a:r>
              <a:rPr lang="nl-BE" sz="1400" b="1" kern="1200" dirty="0">
                <a:solidFill>
                  <a:schemeClr val="bg1"/>
                </a:solidFill>
                <a:ea typeface="MS PGothic" panose="020B0600070205080204" pitchFamily="34" charset="-128"/>
                <a:cs typeface="Helvetica"/>
              </a:rPr>
              <a:t> </a:t>
            </a:r>
            <a:r>
              <a:rPr lang="nl-BE" sz="1400" kern="1200" dirty="0">
                <a:solidFill>
                  <a:schemeClr val="bg1"/>
                </a:solidFill>
                <a:ea typeface="MS PGothic" panose="020B0600070205080204" pitchFamily="34" charset="-128"/>
                <a:cs typeface="Helvetica"/>
              </a:rPr>
              <a:t>(SOC)</a:t>
            </a:r>
            <a:r>
              <a:rPr lang="nl-BE" sz="1400" kern="1200" baseline="30000" dirty="0">
                <a:solidFill>
                  <a:schemeClr val="bg1"/>
                </a:solidFill>
                <a:ea typeface="MS PGothic" panose="020B0600070205080204" pitchFamily="34" charset="-128"/>
                <a:cs typeface="Helvetica"/>
              </a:rPr>
              <a:t>b</a:t>
            </a:r>
            <a:endParaRPr lang="nl-BE" sz="1400" kern="1200" dirty="0">
              <a:solidFill>
                <a:schemeClr val="bg1"/>
              </a:solidFill>
              <a:ea typeface="MS PGothic" panose="020B0600070205080204" pitchFamily="34" charset="-128"/>
              <a:cs typeface="Helvetica"/>
            </a:endParaRPr>
          </a:p>
        </p:txBody>
      </p:sp>
      <p:sp>
        <p:nvSpPr>
          <p:cNvPr id="118" name="Flowchart: Connector 55">
            <a:extLst>
              <a:ext uri="{FF2B5EF4-FFF2-40B4-BE49-F238E27FC236}">
                <a16:creationId xmlns:a16="http://schemas.microsoft.com/office/drawing/2014/main" id="{6B73A2A2-2EA3-436B-917D-4632CCF453BE}"/>
              </a:ext>
            </a:extLst>
          </p:cNvPr>
          <p:cNvSpPr/>
          <p:nvPr/>
        </p:nvSpPr>
        <p:spPr>
          <a:xfrm>
            <a:off x="6087932" y="3234950"/>
            <a:ext cx="1308941" cy="539228"/>
          </a:xfrm>
          <a:prstGeom prst="roundRect">
            <a:avLst/>
          </a:prstGeom>
          <a:noFill/>
          <a:ln w="19050" cap="flat" cmpd="sng" algn="ctr">
            <a:noFill/>
            <a:prstDash val="solid"/>
          </a:ln>
          <a:effectLst/>
        </p:spPr>
        <p:txBody>
          <a:bodyPr lIns="121912" tIns="60955" rIns="121912" bIns="60955" anchor="ctr"/>
          <a:lstStyle/>
          <a:p>
            <a:pPr algn="ctr" defTabSz="914314" eaLnBrk="0" fontAlgn="base" hangingPunct="0">
              <a:spcBef>
                <a:spcPct val="0"/>
              </a:spcBef>
              <a:spcAft>
                <a:spcPct val="0"/>
              </a:spcAft>
              <a:buClrTx/>
              <a:defRPr/>
            </a:pPr>
            <a:r>
              <a:rPr lang="en-US" sz="1200" kern="1200" dirty="0">
                <a:solidFill>
                  <a:prstClr val="black"/>
                </a:solidFill>
                <a:ea typeface="MS PGothic" panose="020B0600070205080204" pitchFamily="34" charset="-128"/>
                <a:cs typeface="Helvetica"/>
              </a:rPr>
              <a:t>1:1</a:t>
            </a:r>
          </a:p>
          <a:p>
            <a:pPr algn="ctr" defTabSz="914314" eaLnBrk="0" fontAlgn="base" hangingPunct="0">
              <a:spcBef>
                <a:spcPct val="0"/>
              </a:spcBef>
              <a:spcAft>
                <a:spcPct val="0"/>
              </a:spcAft>
              <a:buClrTx/>
              <a:defRPr/>
            </a:pPr>
            <a:r>
              <a:rPr lang="en-US" sz="1200" kern="1200" dirty="0">
                <a:solidFill>
                  <a:prstClr val="black"/>
                </a:solidFill>
                <a:ea typeface="MS PGothic" panose="020B0600070205080204" pitchFamily="34" charset="-128"/>
                <a:cs typeface="Helvetica"/>
              </a:rPr>
              <a:t>N = 5,637</a:t>
            </a:r>
            <a:r>
              <a:rPr lang="en-US" sz="1200" kern="1200" baseline="30000" dirty="0">
                <a:solidFill>
                  <a:prstClr val="black"/>
                </a:solidFill>
                <a:ea typeface="MS PGothic" panose="020B0600070205080204" pitchFamily="34" charset="-128"/>
                <a:cs typeface="Helvetica"/>
              </a:rPr>
              <a:t>a</a:t>
            </a:r>
            <a:endParaRPr lang="en-GB" sz="1200" kern="1200" dirty="0">
              <a:solidFill>
                <a:prstClr val="black"/>
              </a:solidFill>
              <a:ea typeface="MS PGothic" panose="020B0600070205080204" pitchFamily="34" charset="-128"/>
              <a:cs typeface="Helvetica"/>
            </a:endParaRPr>
          </a:p>
        </p:txBody>
      </p:sp>
      <p:sp>
        <p:nvSpPr>
          <p:cNvPr id="120" name="Oval 119"/>
          <p:cNvSpPr/>
          <p:nvPr/>
        </p:nvSpPr>
        <p:spPr>
          <a:xfrm>
            <a:off x="5827354" y="3289483"/>
            <a:ext cx="462397" cy="4623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89" b="1" dirty="0"/>
              <a:t>R</a:t>
            </a:r>
          </a:p>
        </p:txBody>
      </p:sp>
      <p:sp>
        <p:nvSpPr>
          <p:cNvPr id="22" name="TextBox 21">
            <a:extLst>
              <a:ext uri="{FF2B5EF4-FFF2-40B4-BE49-F238E27FC236}">
                <a16:creationId xmlns:a16="http://schemas.microsoft.com/office/drawing/2014/main" id="{5C67215A-2B55-2647-888B-201055BBC364}"/>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07826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6" name="Table 9">
            <a:extLst>
              <a:ext uri="{FF2B5EF4-FFF2-40B4-BE49-F238E27FC236}">
                <a16:creationId xmlns:a16="http://schemas.microsoft.com/office/drawing/2014/main" id="{1D2331AF-7D9D-417B-9277-90FBE741F324}"/>
              </a:ext>
            </a:extLst>
          </p:cNvPr>
          <p:cNvGraphicFramePr>
            <a:graphicFrameLocks/>
          </p:cNvGraphicFramePr>
          <p:nvPr>
            <p:extLst>
              <p:ext uri="{D42A27DB-BD31-4B8C-83A1-F6EECF244321}">
                <p14:modId xmlns:p14="http://schemas.microsoft.com/office/powerpoint/2010/main" val="677937294"/>
              </p:ext>
            </p:extLst>
          </p:nvPr>
        </p:nvGraphicFramePr>
        <p:xfrm>
          <a:off x="308474" y="950061"/>
          <a:ext cx="11604433" cy="5049517"/>
        </p:xfrm>
        <a:graphic>
          <a:graphicData uri="http://schemas.openxmlformats.org/drawingml/2006/table">
            <a:tbl>
              <a:tblPr firstRow="1" bandRow="1">
                <a:tableStyleId>{6E25E649-3F16-4E02-A733-19D2CDBF48F0}</a:tableStyleId>
              </a:tblPr>
              <a:tblGrid>
                <a:gridCol w="3734221">
                  <a:extLst>
                    <a:ext uri="{9D8B030D-6E8A-4147-A177-3AD203B41FA5}">
                      <a16:colId xmlns:a16="http://schemas.microsoft.com/office/drawing/2014/main" val="2028677230"/>
                    </a:ext>
                  </a:extLst>
                </a:gridCol>
                <a:gridCol w="2623404">
                  <a:extLst>
                    <a:ext uri="{9D8B030D-6E8A-4147-A177-3AD203B41FA5}">
                      <a16:colId xmlns:a16="http://schemas.microsoft.com/office/drawing/2014/main" val="1671563599"/>
                    </a:ext>
                  </a:extLst>
                </a:gridCol>
                <a:gridCol w="2623404">
                  <a:extLst>
                    <a:ext uri="{9D8B030D-6E8A-4147-A177-3AD203B41FA5}">
                      <a16:colId xmlns:a16="http://schemas.microsoft.com/office/drawing/2014/main" val="3623881742"/>
                    </a:ext>
                  </a:extLst>
                </a:gridCol>
                <a:gridCol w="2623404">
                  <a:extLst>
                    <a:ext uri="{9D8B030D-6E8A-4147-A177-3AD203B41FA5}">
                      <a16:colId xmlns:a16="http://schemas.microsoft.com/office/drawing/2014/main" val="2656801218"/>
                    </a:ext>
                  </a:extLst>
                </a:gridCol>
              </a:tblGrid>
              <a:tr h="497837">
                <a:tc>
                  <a:txBody>
                    <a:bodyPr/>
                    <a:lstStyle/>
                    <a:p>
                      <a:pPr marL="0" algn="l" defTabSz="457200" rtl="0" eaLnBrk="1" latinLnBrk="0" hangingPunct="1"/>
                      <a:endParaRPr lang="en-US" sz="900" b="1" kern="1200" dirty="0">
                        <a:solidFill>
                          <a:srgbClr val="000000"/>
                        </a:solidFill>
                        <a:latin typeface="+mn-lt"/>
                        <a:ea typeface="+mn-ea"/>
                        <a:cs typeface="Arial" panose="020B0604020202020204" pitchFamily="34" charset="0"/>
                      </a:endParaRPr>
                    </a:p>
                  </a:txBody>
                  <a:tcPr marL="91435" marR="91435" marT="45719" marB="45719"/>
                </a:tc>
                <a:tc>
                  <a:txBody>
                    <a:bodyPr/>
                    <a:lstStyle/>
                    <a:p>
                      <a:pPr marL="0" algn="l" defTabSz="457200" rtl="0" eaLnBrk="1" latinLnBrk="0" hangingPunct="1"/>
                      <a:endParaRPr lang="en-US" sz="900" b="1" kern="1200" dirty="0">
                        <a:solidFill>
                          <a:srgbClr val="000000"/>
                        </a:solidFill>
                        <a:latin typeface="+mn-lt"/>
                        <a:ea typeface="+mn-ea"/>
                        <a:cs typeface="Arial" panose="020B0604020202020204" pitchFamily="34" charset="0"/>
                      </a:endParaRPr>
                    </a:p>
                  </a:txBody>
                  <a:tcPr marL="91435" marR="91435" marT="45719" marB="45719"/>
                </a:tc>
                <a:tc>
                  <a:txBody>
                    <a:bodyPr/>
                    <a:lstStyle/>
                    <a:p>
                      <a:pPr marL="0" algn="ctr" defTabSz="457200" rtl="0" eaLnBrk="1" latinLnBrk="0" hangingPunct="1"/>
                      <a:r>
                        <a:rPr lang="en-US" sz="1300" kern="1200" dirty="0"/>
                        <a:t>Abemaciclib + ET</a:t>
                      </a:r>
                    </a:p>
                    <a:p>
                      <a:pPr marL="0" algn="ctr" defTabSz="457200" rtl="0" eaLnBrk="1" latinLnBrk="0" hangingPunct="1"/>
                      <a:r>
                        <a:rPr lang="en-US" sz="1300" kern="1200" dirty="0"/>
                        <a:t>(n = 2,808), %</a:t>
                      </a:r>
                      <a:endParaRPr lang="en-US" sz="1300" b="1" kern="1200" dirty="0">
                        <a:solidFill>
                          <a:schemeClr val="bg1"/>
                        </a:solidFill>
                        <a:latin typeface="+mn-lt"/>
                        <a:ea typeface="+mn-ea"/>
                        <a:cs typeface="Arial" panose="020B0604020202020204" pitchFamily="34" charset="0"/>
                      </a:endParaRPr>
                    </a:p>
                  </a:txBody>
                  <a:tcPr marL="91435" marR="91435" marT="45719" marB="45719" anchor="ctr"/>
                </a:tc>
                <a:tc>
                  <a:txBody>
                    <a:bodyPr/>
                    <a:lstStyle/>
                    <a:p>
                      <a:pPr marL="0" algn="ctr" defTabSz="457200" rtl="0" eaLnBrk="1" latinLnBrk="0" hangingPunct="1"/>
                      <a:r>
                        <a:rPr lang="en-US" sz="1300" kern="1200" dirty="0"/>
                        <a:t>ET Alone</a:t>
                      </a:r>
                    </a:p>
                    <a:p>
                      <a:pPr marL="0" algn="ctr" defTabSz="457200" rtl="0" eaLnBrk="1" latinLnBrk="0" hangingPunct="1"/>
                      <a:r>
                        <a:rPr lang="en-US" sz="1300" kern="1200" dirty="0"/>
                        <a:t>(n = 2,829), %</a:t>
                      </a:r>
                      <a:endParaRPr lang="en-US" sz="1300" b="1" kern="1200" dirty="0">
                        <a:solidFill>
                          <a:schemeClr val="bg1"/>
                        </a:solidFill>
                        <a:latin typeface="+mn-lt"/>
                        <a:ea typeface="+mn-ea"/>
                        <a:cs typeface="Arial" panose="020B0604020202020204" pitchFamily="34" charset="0"/>
                      </a:endParaRPr>
                    </a:p>
                  </a:txBody>
                  <a:tcPr marL="91435" marR="91435" marT="45719" marB="45719" anchor="ctr"/>
                </a:tc>
                <a:extLst>
                  <a:ext uri="{0D108BD9-81ED-4DB2-BD59-A6C34878D82A}">
                    <a16:rowId xmlns:a16="http://schemas.microsoft.com/office/drawing/2014/main" val="246877442"/>
                  </a:ext>
                </a:extLst>
              </a:tr>
              <a:tr h="227584">
                <a:tc>
                  <a:txBody>
                    <a:bodyPr/>
                    <a:lstStyle/>
                    <a:p>
                      <a:pPr marL="0" algn="l" defTabSz="457200" rtl="0" eaLnBrk="1" latinLnBrk="0" hangingPunct="1"/>
                      <a:r>
                        <a:rPr lang="en-US" sz="1300" kern="1200" dirty="0"/>
                        <a:t>Age</a:t>
                      </a:r>
                      <a:endParaRPr lang="en-US" sz="1300" b="1"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dirty="0"/>
                        <a:t>Median (range)</a:t>
                      </a:r>
                      <a:endParaRPr lang="en-US" sz="1300" b="1"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51 (23-89)</a:t>
                      </a:r>
                      <a:endParaRPr lang="en-US" sz="1300" b="0" i="0" kern="120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51 (22-86)</a:t>
                      </a:r>
                      <a:endParaRPr lang="en-US" sz="1300" b="0" i="0" kern="120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531695074"/>
                  </a:ext>
                </a:extLst>
              </a:tr>
              <a:tr h="227584">
                <a:tc>
                  <a:txBody>
                    <a:bodyPr/>
                    <a:lstStyle/>
                    <a:p>
                      <a:pPr marL="0" algn="l" defTabSz="457200" rtl="0" eaLnBrk="1" latinLnBrk="0" hangingPunct="1"/>
                      <a:r>
                        <a:rPr lang="en-US" sz="1300" kern="1200"/>
                        <a:t>Age categories</a:t>
                      </a:r>
                      <a:endParaRPr lang="en-US" sz="1300" b="1" i="0" kern="1200">
                        <a:solidFill>
                          <a:srgbClr val="000000"/>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dirty="0"/>
                        <a:t>&lt;65 years</a:t>
                      </a:r>
                      <a:endParaRPr lang="en-US" sz="1300" b="1"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84.4</a:t>
                      </a:r>
                      <a:endParaRPr lang="en-US" sz="1300" b="0"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85.4</a:t>
                      </a:r>
                      <a:endParaRPr lang="en-US" sz="1300" b="0" i="0" kern="120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3824035328"/>
                  </a:ext>
                </a:extLst>
              </a:tr>
              <a:tr h="227584">
                <a:tc>
                  <a:txBody>
                    <a:bodyPr/>
                    <a:lstStyle/>
                    <a:p>
                      <a:pPr marL="0" algn="l" defTabSz="457200" rtl="0" eaLnBrk="1" latinLnBrk="0" hangingPunct="1"/>
                      <a:r>
                        <a:rPr lang="en-US" sz="1300" strike="noStrike" kern="1200"/>
                        <a:t>Gender</a:t>
                      </a:r>
                      <a:endParaRPr lang="en-US" sz="1300" b="1" i="0" strike="noStrike" kern="120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strike="noStrike" kern="1200" dirty="0"/>
                        <a:t>Female</a:t>
                      </a:r>
                      <a:endParaRPr lang="en-US" sz="1300" b="1" i="0" strike="noStrike" kern="1200" dirty="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strike="noStrike" kern="1200" dirty="0"/>
                        <a:t>99.3</a:t>
                      </a:r>
                      <a:endParaRPr lang="en-US" sz="1300" b="0" i="0" strike="noStrike"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strike="noStrike" kern="1200"/>
                        <a:t>99.5</a:t>
                      </a:r>
                      <a:endParaRPr lang="en-US" sz="1300" b="0" i="0" strike="noStrike" kern="120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3588997226"/>
                  </a:ext>
                </a:extLst>
              </a:tr>
              <a:tr h="227584">
                <a:tc rowSpan="2">
                  <a:txBody>
                    <a:bodyPr/>
                    <a:lstStyle/>
                    <a:p>
                      <a:pPr marL="0" algn="l" defTabSz="457200" rtl="0" eaLnBrk="1" latinLnBrk="0" hangingPunct="1"/>
                      <a:r>
                        <a:rPr lang="en-US" sz="1300" kern="1200" dirty="0"/>
                        <a:t>Menopausal </a:t>
                      </a:r>
                      <a:r>
                        <a:rPr lang="en-US" sz="1300" kern="1200" dirty="0" err="1"/>
                        <a:t>status</a:t>
                      </a:r>
                      <a:r>
                        <a:rPr lang="en-US" sz="1300" kern="1200" baseline="30000" dirty="0" err="1"/>
                        <a:t>a</a:t>
                      </a:r>
                      <a:endParaRPr lang="en-US" sz="1300" b="1" i="0" kern="1200" baseline="30000" dirty="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dirty="0"/>
                        <a:t>Premenopausal</a:t>
                      </a:r>
                      <a:endParaRPr lang="en-US" sz="1300" b="1" i="0" kern="1200" dirty="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43.5</a:t>
                      </a:r>
                      <a:endParaRPr lang="en-US" sz="1300" b="0"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43.5</a:t>
                      </a:r>
                      <a:endParaRPr lang="en-US" sz="1300" b="0" i="0" kern="120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1102056118"/>
                  </a:ext>
                </a:extLst>
              </a:tr>
              <a:tr h="227584">
                <a:tc vMerge="1">
                  <a:txBody>
                    <a:bodyPr/>
                    <a:lstStyle/>
                    <a:p>
                      <a:endParaRPr lang="en-US" sz="1800"/>
                    </a:p>
                  </a:txBody>
                  <a:tcPr/>
                </a:tc>
                <a:tc>
                  <a:txBody>
                    <a:bodyPr/>
                    <a:lstStyle/>
                    <a:p>
                      <a:pPr marL="0" algn="l" defTabSz="457200" rtl="0" eaLnBrk="1" latinLnBrk="0" hangingPunct="1"/>
                      <a:r>
                        <a:rPr lang="en-US" sz="1300" kern="1200"/>
                        <a:t>Postmenopausal</a:t>
                      </a: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56.5</a:t>
                      </a:r>
                      <a:endParaRPr lang="en-US" sz="1300" b="0" i="0" kern="1200" dirty="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56.5</a:t>
                      </a:r>
                      <a:endParaRPr lang="en-US" sz="1300" b="0" i="0" kern="1200" dirty="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1351645193"/>
                  </a:ext>
                </a:extLst>
              </a:tr>
              <a:tr h="227584">
                <a:tc rowSpan="3">
                  <a:txBody>
                    <a:bodyPr/>
                    <a:lstStyle/>
                    <a:p>
                      <a:pPr marL="0" algn="l" defTabSz="457200" rtl="0" eaLnBrk="1" latinLnBrk="0" hangingPunct="1"/>
                      <a:r>
                        <a:rPr lang="en-US" sz="1300" kern="1200" dirty="0"/>
                        <a:t>Prior </a:t>
                      </a:r>
                      <a:r>
                        <a:rPr lang="en-US" sz="1300" kern="1200" dirty="0" err="1"/>
                        <a:t>chemotherapy</a:t>
                      </a:r>
                      <a:r>
                        <a:rPr lang="en-US" sz="1300" kern="1200" baseline="30000" dirty="0" err="1"/>
                        <a:t>a</a:t>
                      </a:r>
                      <a:endParaRPr lang="en-US" sz="1300" b="1" i="0" kern="1200" baseline="30000" dirty="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a:t>Neoadjuvant</a:t>
                      </a: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37.0</a:t>
                      </a:r>
                      <a:endParaRPr lang="en-US" sz="1300" b="0" i="0" kern="120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37.0</a:t>
                      </a:r>
                      <a:endParaRPr lang="en-US" sz="1300" b="0" i="0" kern="1200" dirty="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4037892418"/>
                  </a:ext>
                </a:extLst>
              </a:tr>
              <a:tr h="227584">
                <a:tc vMerge="1">
                  <a:txBody>
                    <a:bodyPr/>
                    <a:lstStyle/>
                    <a:p>
                      <a:endParaRPr lang="en-US" sz="1400"/>
                    </a:p>
                  </a:txBody>
                  <a:tcPr/>
                </a:tc>
                <a:tc>
                  <a:txBody>
                    <a:bodyPr/>
                    <a:lstStyle/>
                    <a:p>
                      <a:pPr marL="0" algn="l" defTabSz="457200" rtl="0" eaLnBrk="1" latinLnBrk="0" hangingPunct="1"/>
                      <a:r>
                        <a:rPr lang="en-US" sz="1300" kern="1200"/>
                        <a:t>Adjuvant</a:t>
                      </a: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58.5</a:t>
                      </a:r>
                      <a:endParaRPr lang="en-US" sz="1300" b="0" i="0" kern="120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58.2</a:t>
                      </a:r>
                      <a:endParaRPr lang="en-US" sz="1300" b="0" i="0" kern="1200" dirty="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2685236563"/>
                  </a:ext>
                </a:extLst>
              </a:tr>
              <a:tr h="227584">
                <a:tc vMerge="1">
                  <a:txBody>
                    <a:bodyPr/>
                    <a:lstStyle/>
                    <a:p>
                      <a:endParaRPr lang="en-US" sz="1400"/>
                    </a:p>
                  </a:txBody>
                  <a:tcPr/>
                </a:tc>
                <a:tc>
                  <a:txBody>
                    <a:bodyPr/>
                    <a:lstStyle/>
                    <a:p>
                      <a:pPr marL="0" algn="l" defTabSz="457200" rtl="0" eaLnBrk="1" latinLnBrk="0" hangingPunct="1"/>
                      <a:r>
                        <a:rPr lang="en-US" sz="1300" strike="noStrike" kern="1200"/>
                        <a:t>None</a:t>
                      </a:r>
                      <a:endParaRPr lang="en-US" sz="1300" b="1" i="0" strike="noStrike" kern="120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strike="noStrike" kern="1200"/>
                        <a:t>  4.5</a:t>
                      </a:r>
                      <a:endParaRPr lang="en-US" sz="1300" b="0" i="0" strike="noStrike" kern="120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strike="noStrike" kern="1200" dirty="0"/>
                        <a:t>  4.7</a:t>
                      </a:r>
                      <a:endParaRPr lang="en-US" sz="1300" b="0" i="0" strike="noStrike" kern="1200" dirty="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3171987403"/>
                  </a:ext>
                </a:extLst>
              </a:tr>
              <a:tr h="227584">
                <a:tc>
                  <a:txBody>
                    <a:bodyPr/>
                    <a:lstStyle/>
                    <a:p>
                      <a:pPr marL="0" algn="l" defTabSz="457200" rtl="0" eaLnBrk="1" latinLnBrk="0" hangingPunct="1"/>
                      <a:r>
                        <a:rPr lang="en-US" sz="1300" kern="1200" dirty="0"/>
                        <a:t>Baseline ECOG PS</a:t>
                      </a:r>
                      <a:endParaRPr lang="en-US" sz="1300" b="1" i="0" kern="1200" dirty="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a:t>0</a:t>
                      </a: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a:t>85.7</a:t>
                      </a:r>
                      <a:endParaRPr lang="en-US" sz="1300" b="0" i="0" kern="1200">
                        <a:solidFill>
                          <a:srgbClr val="000000"/>
                        </a:solidFill>
                        <a:latin typeface="+mn-lt"/>
                        <a:ea typeface="+mn-ea"/>
                        <a:cs typeface="Arial" panose="020B0604020202020204" pitchFamily="34" charset="0"/>
                      </a:endParaRPr>
                    </a:p>
                  </a:txBody>
                  <a:tcPr marL="91435" marR="91435" marT="12192" marB="12192"/>
                </a:tc>
                <a:tc>
                  <a:txBody>
                    <a:bodyPr/>
                    <a:lstStyle/>
                    <a:p>
                      <a:pPr marL="0" algn="ctr" defTabSz="457200" rtl="0" eaLnBrk="1" latinLnBrk="0" hangingPunct="1"/>
                      <a:r>
                        <a:rPr lang="en-US" sz="1300" kern="1200" dirty="0"/>
                        <a:t>83.8</a:t>
                      </a:r>
                      <a:endParaRPr lang="en-US" sz="1300" b="0" i="0" kern="1200" dirty="0">
                        <a:solidFill>
                          <a:srgbClr val="000000"/>
                        </a:solidFill>
                        <a:latin typeface="+mn-lt"/>
                        <a:ea typeface="+mn-ea"/>
                        <a:cs typeface="Arial" panose="020B0604020202020204" pitchFamily="34" charset="0"/>
                      </a:endParaRPr>
                    </a:p>
                  </a:txBody>
                  <a:tcPr marL="91435" marR="91435" marT="12192" marB="12192"/>
                </a:tc>
                <a:extLst>
                  <a:ext uri="{0D108BD9-81ED-4DB2-BD59-A6C34878D82A}">
                    <a16:rowId xmlns:a16="http://schemas.microsoft.com/office/drawing/2014/main" val="3120636036"/>
                  </a:ext>
                </a:extLst>
              </a:tr>
              <a:tr h="22758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kern="1200" dirty="0"/>
                        <a:t>Pathologic </a:t>
                      </a:r>
                      <a:r>
                        <a:rPr lang="en-GB" sz="1300" kern="1200" dirty="0" err="1"/>
                        <a:t>tumor</a:t>
                      </a:r>
                      <a:r>
                        <a:rPr lang="en-GB" sz="1300" kern="1200" dirty="0"/>
                        <a:t> Size</a:t>
                      </a:r>
                      <a:endParaRPr lang="en-US" sz="1300" b="1" i="0" kern="1200" dirty="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a:t>&lt;2 cm</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27.8</a:t>
                      </a:r>
                      <a:endParaRPr lang="en-US" sz="1300" i="0" kern="1200">
                        <a:solidFill>
                          <a:srgbClr val="000000"/>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27.1</a:t>
                      </a:r>
                      <a:endParaRPr lang="en-US" sz="1300" i="0" kern="1200" dirty="0">
                        <a:solidFill>
                          <a:srgbClr val="000000"/>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1384929869"/>
                  </a:ext>
                </a:extLst>
              </a:tr>
              <a:tr h="22758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dirty="0"/>
                        <a:t>2-5 cm</a:t>
                      </a:r>
                      <a:endParaRPr lang="en-US" sz="1300" b="1" i="0" kern="1200" dirty="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48.9</a:t>
                      </a:r>
                      <a:endParaRPr lang="en-US" sz="1300" i="0" kern="1200">
                        <a:solidFill>
                          <a:srgbClr val="000000"/>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50.2</a:t>
                      </a:r>
                      <a:endParaRPr lang="en-US" sz="1300" i="0" kern="1200" dirty="0">
                        <a:solidFill>
                          <a:srgbClr val="000000"/>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4271491225"/>
                  </a:ext>
                </a:extLst>
              </a:tr>
              <a:tr h="22758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300" b="1" i="0" kern="120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a:t>≥5 cm</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21.6</a:t>
                      </a:r>
                      <a:endParaRPr lang="en-US" sz="1300"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21.6</a:t>
                      </a:r>
                      <a:endParaRPr lang="en-US" sz="1300" i="0"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3412267339"/>
                  </a:ext>
                </a:extLst>
              </a:tr>
              <a:tr h="227584">
                <a:tc row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kern="1200" dirty="0"/>
                        <a:t>Number of positive lymph nodes</a:t>
                      </a:r>
                      <a:endParaRPr lang="en-US" sz="1300" b="1" i="0" kern="1200" dirty="0">
                        <a:solidFill>
                          <a:schemeClr val="tx1"/>
                        </a:solidFill>
                        <a:latin typeface="+mn-lt"/>
                        <a:ea typeface="+mn-ea"/>
                        <a:cs typeface="Arial" panose="020B0604020202020204" pitchFamily="34" charset="0"/>
                      </a:endParaRPr>
                    </a:p>
                  </a:txBody>
                  <a:tcPr marL="121913" marR="121913" marT="60957" marB="60957"/>
                </a:tc>
                <a:tc>
                  <a:txBody>
                    <a:bodyPr/>
                    <a:lstStyle/>
                    <a:p>
                      <a:pPr marL="0" algn="l" defTabSz="457200" rtl="0" eaLnBrk="1" latinLnBrk="0" hangingPunct="1"/>
                      <a:r>
                        <a:rPr lang="en-US" sz="1300" kern="1200"/>
                        <a:t>1-3</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39.8</a:t>
                      </a:r>
                      <a:endParaRPr lang="en-US" sz="1300"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40.4</a:t>
                      </a:r>
                      <a:endParaRPr lang="en-US" sz="1300" i="0"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2743608506"/>
                  </a:ext>
                </a:extLst>
              </a:tr>
              <a:tr h="227584">
                <a:tc vMerge="1">
                  <a:txBody>
                    <a:bodyPr/>
                    <a:lstStyle/>
                    <a:p>
                      <a:pPr algn="l"/>
                      <a:endParaRPr lang="en-US" sz="14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457200" rtl="0" eaLnBrk="1" latinLnBrk="0" hangingPunct="1"/>
                      <a:r>
                        <a:rPr lang="en-US" sz="1300" kern="1200"/>
                        <a:t>≥4</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marR="0" algn="ctr" defTabSz="457200" rtl="0" eaLnBrk="1" fontAlgn="base" latinLnBrk="0" hangingPunct="1">
                        <a:lnSpc>
                          <a:spcPct val="100000"/>
                        </a:lnSpc>
                        <a:spcBef>
                          <a:spcPts val="0"/>
                        </a:spcBef>
                        <a:spcAft>
                          <a:spcPts val="0"/>
                        </a:spcAft>
                      </a:pPr>
                      <a:r>
                        <a:rPr lang="en-US" sz="1300" kern="1200"/>
                        <a:t>59.9</a:t>
                      </a:r>
                      <a:endParaRPr lang="en-US" sz="1300" i="0" kern="1200">
                        <a:solidFill>
                          <a:schemeClr val="tx1"/>
                        </a:solidFill>
                        <a:latin typeface="+mn-lt"/>
                        <a:ea typeface="+mn-ea"/>
                        <a:cs typeface="Arial" panose="020B0604020202020204" pitchFamily="34" charset="0"/>
                      </a:endParaRPr>
                    </a:p>
                  </a:txBody>
                  <a:tcPr marL="0" marR="0" marT="12192" marB="12192" anchor="ctr"/>
                </a:tc>
                <a:tc>
                  <a:txBody>
                    <a:bodyPr/>
                    <a:lstStyle/>
                    <a:p>
                      <a:pPr marL="0" marR="0" algn="ctr" defTabSz="457200" rtl="0" eaLnBrk="1" fontAlgn="base" latinLnBrk="0" hangingPunct="1">
                        <a:lnSpc>
                          <a:spcPct val="100000"/>
                        </a:lnSpc>
                        <a:spcBef>
                          <a:spcPts val="0"/>
                        </a:spcBef>
                        <a:spcAft>
                          <a:spcPts val="0"/>
                        </a:spcAft>
                      </a:pPr>
                      <a:r>
                        <a:rPr lang="en-US" sz="1300" kern="1200" dirty="0"/>
                        <a:t>59.6</a:t>
                      </a:r>
                      <a:endParaRPr lang="en-US" sz="1300" i="0" kern="1200" dirty="0">
                        <a:solidFill>
                          <a:schemeClr val="tx1"/>
                        </a:solidFill>
                        <a:latin typeface="+mn-lt"/>
                        <a:ea typeface="+mn-ea"/>
                        <a:cs typeface="Arial" panose="020B0604020202020204" pitchFamily="34" charset="0"/>
                      </a:endParaRPr>
                    </a:p>
                  </a:txBody>
                  <a:tcPr marL="0" marR="0" marT="12192" marB="12192" anchor="ctr"/>
                </a:tc>
                <a:extLst>
                  <a:ext uri="{0D108BD9-81ED-4DB2-BD59-A6C34878D82A}">
                    <a16:rowId xmlns:a16="http://schemas.microsoft.com/office/drawing/2014/main" val="3666003880"/>
                  </a:ext>
                </a:extLst>
              </a:tr>
              <a:tr h="227584">
                <a:tc rowSpan="3">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kern="1200" dirty="0"/>
                        <a:t>Histological grade</a:t>
                      </a:r>
                      <a:endParaRPr lang="en-US" sz="1300" b="1" i="0" kern="1200" dirty="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kern="1200"/>
                        <a:t>Grade 1</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  7.4</a:t>
                      </a:r>
                      <a:endParaRPr lang="en-US" sz="1300"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  7.6</a:t>
                      </a:r>
                      <a:endParaRPr lang="en-US" sz="1300" i="0"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4053031990"/>
                  </a:ext>
                </a:extLst>
              </a:tr>
              <a:tr h="227584">
                <a:tc vMerge="1">
                  <a:txBody>
                    <a:bodyPr/>
                    <a:lstStyle/>
                    <a:p>
                      <a:endParaRPr lang="en-US" sz="18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457200" rtl="0" eaLnBrk="1" latinLnBrk="0" hangingPunct="1"/>
                      <a:r>
                        <a:rPr lang="en-US" sz="1300" kern="1200" dirty="0"/>
                        <a:t>Grade 2</a:t>
                      </a:r>
                      <a:endParaRPr lang="en-US" sz="1300" b="1" i="0" kern="1200" dirty="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49.0</a:t>
                      </a:r>
                      <a:endParaRPr lang="en-US" sz="1300"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49.3</a:t>
                      </a:r>
                      <a:endParaRPr lang="en-US" sz="1300" i="0"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2300776434"/>
                  </a:ext>
                </a:extLst>
              </a:tr>
              <a:tr h="227584">
                <a:tc vMerge="1">
                  <a:txBody>
                    <a:bodyPr/>
                    <a:lstStyle/>
                    <a:p>
                      <a:pPr algn="l"/>
                      <a:endParaRPr lang="en-US" sz="1400"/>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457200" rtl="0" eaLnBrk="1" latinLnBrk="0" hangingPunct="1"/>
                      <a:r>
                        <a:rPr lang="en-US" sz="1300" kern="1200"/>
                        <a:t>Grade 3</a:t>
                      </a:r>
                      <a:endParaRPr lang="en-US" sz="1300" b="1"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a:t>38.7</a:t>
                      </a:r>
                      <a:endParaRPr lang="en-US" sz="1300" i="0"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kern="1200" dirty="0"/>
                        <a:t>37.6</a:t>
                      </a:r>
                      <a:endParaRPr lang="en-US" sz="1300" i="0"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795753393"/>
                  </a:ext>
                </a:extLst>
              </a:tr>
              <a:tr h="227584">
                <a:tc rowSpan="3">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kern="1200"/>
                        <a:t>Central Ki-67</a:t>
                      </a:r>
                      <a:endParaRPr lang="en-US" sz="1300" b="1" i="0" kern="1200" baseline="30000">
                        <a:solidFill>
                          <a:schemeClr val="tx1"/>
                        </a:solidFill>
                        <a:latin typeface="+mn-lt"/>
                        <a:ea typeface="+mn-ea"/>
                        <a:cs typeface="Arial" panose="020B0604020202020204" pitchFamily="34" charset="0"/>
                      </a:endParaRPr>
                    </a:p>
                  </a:txBody>
                  <a:tcPr marL="91435" marR="91435" marT="12192" marB="12192"/>
                </a:tc>
                <a:tc>
                  <a:txBody>
                    <a:bodyPr/>
                    <a:lstStyle/>
                    <a:p>
                      <a:pPr marL="0" algn="l" defTabSz="457200" rtl="0" eaLnBrk="1" latinLnBrk="0" hangingPunct="1"/>
                      <a:r>
                        <a:rPr lang="en-US" sz="1300" strike="noStrike" kern="1200"/>
                        <a:t>&lt;20%</a:t>
                      </a:r>
                      <a:endParaRPr lang="en-US" sz="1300" b="1"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a:t>33.9</a:t>
                      </a:r>
                      <a:endParaRPr lang="en-US" sz="1300"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dirty="0"/>
                        <a:t>34.4</a:t>
                      </a:r>
                      <a:endParaRPr lang="en-US" sz="1300" i="0" strike="noStrike"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244994552"/>
                  </a:ext>
                </a:extLst>
              </a:tr>
              <a:tr h="227584">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100" b="1" kern="1200" baseline="30000">
                        <a:solidFill>
                          <a:srgbClr val="FF0000"/>
                        </a:solidFill>
                        <a:latin typeface="+mn-lt"/>
                        <a:ea typeface="+mn-ea"/>
                        <a:cs typeface="Arial" panose="020B0604020202020204" pitchFamily="34" charset="0"/>
                      </a:endParaRPr>
                    </a:p>
                  </a:txBody>
                  <a:tcPr marL="68580" marR="68580" marT="9144" marB="9144">
                    <a:lnL w="9525" cap="flat" cmpd="sng" algn="ctr">
                      <a:noFill/>
                      <a:prstDash val="solid"/>
                      <a:round/>
                      <a:headEnd type="none" w="med" len="med"/>
                      <a:tailEnd type="none" w="med" len="med"/>
                    </a:lnL>
                    <a:lnR w="9525" cap="flat" cmpd="sng" algn="ctr">
                      <a:noFill/>
                      <a:prstDash val="solid"/>
                      <a:round/>
                      <a:headEnd type="none" w="med" len="med"/>
                      <a:tailEnd type="none" w="med" len="med"/>
                    </a:lnR>
                    <a:lnT w="28575" cap="flat" cmpd="sng" algn="ctr">
                      <a:solidFill>
                        <a:srgbClr val="9D9D9D"/>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strike="noStrike" kern="1200"/>
                        <a:t>≥20%</a:t>
                      </a:r>
                      <a:endParaRPr lang="en-US" sz="1300" b="1"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a:t>44.9</a:t>
                      </a:r>
                      <a:endParaRPr lang="en-US" sz="1300"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dirty="0"/>
                        <a:t>43.6</a:t>
                      </a:r>
                      <a:endParaRPr lang="en-US" sz="1300" i="0" strike="noStrike"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3411399773"/>
                  </a:ext>
                </a:extLst>
              </a:tr>
              <a:tr h="227584">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100" b="1" kern="1200" baseline="30000">
                        <a:solidFill>
                          <a:srgbClr val="FF0000"/>
                        </a:solidFill>
                        <a:latin typeface="+mn-lt"/>
                        <a:ea typeface="+mn-ea"/>
                        <a:cs typeface="Arial" panose="020B0604020202020204" pitchFamily="34" charset="0"/>
                      </a:endParaRPr>
                    </a:p>
                  </a:txBody>
                  <a:tcPr marL="68580" marR="68580" marT="9144" marB="9144">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28575" cap="flat" cmpd="sng" algn="ctr">
                      <a:solidFill>
                        <a:srgbClr val="9D9D9D"/>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strike="noStrike" kern="1200"/>
                        <a:t>Unavailable</a:t>
                      </a:r>
                      <a:endParaRPr lang="en-US" sz="1300" b="1"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a:t>21.1</a:t>
                      </a:r>
                      <a:endParaRPr lang="en-US" sz="1300" i="0" strike="noStrike" kern="1200">
                        <a:solidFill>
                          <a:schemeClr val="tx1"/>
                        </a:solidFill>
                        <a:latin typeface="+mn-lt"/>
                        <a:ea typeface="+mn-ea"/>
                        <a:cs typeface="Arial" panose="020B0604020202020204" pitchFamily="34" charset="0"/>
                      </a:endParaRPr>
                    </a:p>
                  </a:txBody>
                  <a:tcPr marL="91435" marR="91435" marT="12192" marB="12192" anchor="ctr"/>
                </a:tc>
                <a:tc>
                  <a:txBody>
                    <a:bodyPr/>
                    <a:lstStyle/>
                    <a:p>
                      <a:pPr marL="0" algn="ctr" defTabSz="457200" rtl="0" eaLnBrk="1" latinLnBrk="0" hangingPunct="1"/>
                      <a:r>
                        <a:rPr lang="en-US" sz="1300" strike="noStrike" kern="1200" dirty="0"/>
                        <a:t>21.8</a:t>
                      </a:r>
                      <a:endParaRPr lang="en-US" sz="1300" i="0" strike="noStrike" kern="1200" dirty="0">
                        <a:solidFill>
                          <a:schemeClr val="tx1"/>
                        </a:solidFill>
                        <a:latin typeface="+mn-lt"/>
                        <a:ea typeface="+mn-ea"/>
                        <a:cs typeface="Arial" panose="020B0604020202020204" pitchFamily="34" charset="0"/>
                      </a:endParaRPr>
                    </a:p>
                  </a:txBody>
                  <a:tcPr marL="91435" marR="91435" marT="12192" marB="12192" anchor="ctr"/>
                </a:tc>
                <a:extLst>
                  <a:ext uri="{0D108BD9-81ED-4DB2-BD59-A6C34878D82A}">
                    <a16:rowId xmlns:a16="http://schemas.microsoft.com/office/drawing/2014/main" val="3625781082"/>
                  </a:ext>
                </a:extLst>
              </a:tr>
            </a:tbl>
          </a:graphicData>
        </a:graphic>
      </p:graphicFrame>
      <p:sp>
        <p:nvSpPr>
          <p:cNvPr id="18" name="Footer Placeholder 3">
            <a:extLst>
              <a:ext uri="{FF2B5EF4-FFF2-40B4-BE49-F238E27FC236}">
                <a16:creationId xmlns:a16="http://schemas.microsoft.com/office/drawing/2014/main" id="{05323AF9-CD9B-534B-A86D-81FAA453BC72}"/>
              </a:ext>
            </a:extLst>
          </p:cNvPr>
          <p:cNvSpPr>
            <a:spLocks noGrp="1"/>
          </p:cNvSpPr>
          <p:nvPr>
            <p:ph type="ftr" sz="quarter" idx="13"/>
          </p:nvPr>
        </p:nvSpPr>
        <p:spPr>
          <a:xfrm>
            <a:off x="126568" y="6419016"/>
            <a:ext cx="12065432" cy="365125"/>
          </a:xfrm>
        </p:spPr>
        <p:txBody>
          <a:bodyPr/>
          <a:lstStyle/>
          <a:p>
            <a:r>
              <a:rPr lang="en-US" dirty="0">
                <a:solidFill>
                  <a:srgbClr val="000000"/>
                </a:solidFill>
              </a:rPr>
              <a:t>Note: data generated at Primary Outcome analysis (July 2020); where values do not add up to 100%, remaining data are missing, unavailable, or could not be assessed.</a:t>
            </a:r>
          </a:p>
          <a:p>
            <a:r>
              <a:rPr lang="en-US" baseline="30000" dirty="0">
                <a:solidFill>
                  <a:srgbClr val="000000"/>
                </a:solidFill>
              </a:rPr>
              <a:t>a</a:t>
            </a:r>
            <a:r>
              <a:rPr lang="en-US" dirty="0">
                <a:solidFill>
                  <a:srgbClr val="000000"/>
                </a:solidFill>
              </a:rPr>
              <a:t> Per Interactive Web Response System (IWRS)</a:t>
            </a:r>
          </a:p>
          <a:p>
            <a:r>
              <a:rPr lang="en-US" dirty="0">
                <a:solidFill>
                  <a:srgbClr val="000000"/>
                </a:solidFill>
              </a:rPr>
              <a:t>1. O’Shaughnessy et al. ESMO 2021. Abstract VP8-2021. 2. </a:t>
            </a:r>
            <a:r>
              <a:rPr lang="en-US" dirty="0" err="1"/>
              <a:t>Harbeck</a:t>
            </a:r>
            <a:r>
              <a:rPr lang="en-US" dirty="0"/>
              <a:t> N et al. Ann Oncol. 2021;S0923-7534(21)04494-X. </a:t>
            </a:r>
            <a:endParaRPr lang="en-US" dirty="0">
              <a:solidFill>
                <a:srgbClr val="000000"/>
              </a:solidFill>
            </a:endParaRP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t>monarchE: Baseline Characteristics of ITT</a:t>
            </a:r>
            <a:endParaRPr lang="en-US" altLang="en-US" baseline="30000" dirty="0"/>
          </a:p>
        </p:txBody>
      </p:sp>
      <p:sp>
        <p:nvSpPr>
          <p:cNvPr id="5" name="Rectangle 4">
            <a:extLst>
              <a:ext uri="{FF2B5EF4-FFF2-40B4-BE49-F238E27FC236}">
                <a16:creationId xmlns:a16="http://schemas.microsoft.com/office/drawing/2014/main" id="{BC83AD38-24F3-544F-9779-72402855851C}"/>
              </a:ext>
            </a:extLst>
          </p:cNvPr>
          <p:cNvSpPr/>
          <p:nvPr/>
        </p:nvSpPr>
        <p:spPr bwMode="auto">
          <a:xfrm>
            <a:off x="308474" y="4136713"/>
            <a:ext cx="11604433" cy="518837"/>
          </a:xfrm>
          <a:prstGeom prst="rect">
            <a:avLst/>
          </a:prstGeom>
          <a:no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377" eaLnBrk="0" fontAlgn="base" hangingPunct="0">
              <a:spcBef>
                <a:spcPct val="0"/>
              </a:spcBef>
              <a:spcAft>
                <a:spcPct val="0"/>
              </a:spcAft>
              <a:buClrTx/>
              <a:defRPr/>
            </a:pPr>
            <a:endParaRPr lang="en-US" sz="2400" kern="1200">
              <a:solidFill>
                <a:prstClr val="black"/>
              </a:solidFill>
              <a:latin typeface="Arial" charset="0"/>
              <a:ea typeface="Geneva" pitchFamily="84" charset="-128"/>
              <a:cs typeface="+mn-cs"/>
            </a:endParaRPr>
          </a:p>
        </p:txBody>
      </p:sp>
      <p:sp>
        <p:nvSpPr>
          <p:cNvPr id="6" name="Rectangle 5">
            <a:extLst>
              <a:ext uri="{FF2B5EF4-FFF2-40B4-BE49-F238E27FC236}">
                <a16:creationId xmlns:a16="http://schemas.microsoft.com/office/drawing/2014/main" id="{DC4FDBC7-AC66-1A4A-9749-1127BE634EB8}"/>
              </a:ext>
            </a:extLst>
          </p:cNvPr>
          <p:cNvSpPr/>
          <p:nvPr/>
        </p:nvSpPr>
        <p:spPr bwMode="auto">
          <a:xfrm>
            <a:off x="308474" y="5314925"/>
            <a:ext cx="11604433" cy="684652"/>
          </a:xfrm>
          <a:prstGeom prst="rect">
            <a:avLst/>
          </a:prstGeom>
          <a:no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377" eaLnBrk="0" fontAlgn="base" hangingPunct="0">
              <a:spcBef>
                <a:spcPct val="0"/>
              </a:spcBef>
              <a:spcAft>
                <a:spcPct val="0"/>
              </a:spcAft>
              <a:buClrTx/>
              <a:defRPr/>
            </a:pPr>
            <a:endParaRPr lang="en-US" sz="2400" kern="1200">
              <a:solidFill>
                <a:prstClr val="black"/>
              </a:solidFill>
              <a:latin typeface="Arial" charset="0"/>
              <a:ea typeface="Geneva" pitchFamily="84" charset="-128"/>
              <a:cs typeface="+mn-cs"/>
            </a:endParaRPr>
          </a:p>
        </p:txBody>
      </p:sp>
      <p:sp>
        <p:nvSpPr>
          <p:cNvPr id="7" name="TextBox 6">
            <a:extLst>
              <a:ext uri="{FF2B5EF4-FFF2-40B4-BE49-F238E27FC236}">
                <a16:creationId xmlns:a16="http://schemas.microsoft.com/office/drawing/2014/main" id="{165BA611-BEDA-6046-A79C-0A78622018A3}"/>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2804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
            <a:extLst>
              <a:ext uri="{FF2B5EF4-FFF2-40B4-BE49-F238E27FC236}">
                <a16:creationId xmlns:a16="http://schemas.microsoft.com/office/drawing/2014/main" id="{07BED60B-091B-4712-935B-D808A68D0B5A}"/>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BFCD3AF-7C43-0D4E-B982-B6F143F110E8}"/>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46782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 name="Content Placeholder 6">
            <a:extLst>
              <a:ext uri="{FF2B5EF4-FFF2-40B4-BE49-F238E27FC236}">
                <a16:creationId xmlns:a16="http://schemas.microsoft.com/office/drawing/2014/main" id="{F9D26D16-1E51-5142-94C3-6CA8FF3680FD}"/>
              </a:ext>
            </a:extLst>
          </p:cNvPr>
          <p:cNvGraphicFramePr>
            <a:graphicFrameLocks/>
          </p:cNvGraphicFramePr>
          <p:nvPr>
            <p:extLst>
              <p:ext uri="{D42A27DB-BD31-4B8C-83A1-F6EECF244321}">
                <p14:modId xmlns:p14="http://schemas.microsoft.com/office/powerpoint/2010/main" val="1799699373"/>
              </p:ext>
            </p:extLst>
          </p:nvPr>
        </p:nvGraphicFramePr>
        <p:xfrm>
          <a:off x="2073346" y="1143150"/>
          <a:ext cx="8859351" cy="36916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75" name="Content Placeholder 6">
            <a:extLst>
              <a:ext uri="{FF2B5EF4-FFF2-40B4-BE49-F238E27FC236}">
                <a16:creationId xmlns:a16="http://schemas.microsoft.com/office/drawing/2014/main" id="{36AB7909-297A-D849-9C1E-29FABDA45178}"/>
              </a:ext>
            </a:extLst>
          </p:cNvPr>
          <p:cNvGraphicFramePr>
            <a:graphicFrameLocks/>
          </p:cNvGraphicFramePr>
          <p:nvPr>
            <p:extLst>
              <p:ext uri="{D42A27DB-BD31-4B8C-83A1-F6EECF244321}">
                <p14:modId xmlns:p14="http://schemas.microsoft.com/office/powerpoint/2010/main" val="1122202400"/>
              </p:ext>
            </p:extLst>
          </p:nvPr>
        </p:nvGraphicFramePr>
        <p:xfrm>
          <a:off x="2653326" y="1490104"/>
          <a:ext cx="4481428" cy="2742705"/>
        </p:xfrm>
        <a:graphic>
          <a:graphicData uri="http://schemas.openxmlformats.org/drawingml/2006/chart">
            <c:chart xmlns:c="http://schemas.openxmlformats.org/drawingml/2006/chart" xmlns:r="http://schemas.openxmlformats.org/officeDocument/2006/relationships" r:id="rId4"/>
          </a:graphicData>
        </a:graphic>
      </p:graphicFrame>
      <p:sp>
        <p:nvSpPr>
          <p:cNvPr id="18" name="Footer Placeholder 3">
            <a:extLst>
              <a:ext uri="{FF2B5EF4-FFF2-40B4-BE49-F238E27FC236}">
                <a16:creationId xmlns:a16="http://schemas.microsoft.com/office/drawing/2014/main" id="{05323AF9-CD9B-534B-A86D-81FAA453BC72}"/>
              </a:ext>
            </a:extLst>
          </p:cNvPr>
          <p:cNvSpPr>
            <a:spLocks noGrp="1"/>
          </p:cNvSpPr>
          <p:nvPr>
            <p:ph type="ftr" sz="quarter" idx="13"/>
          </p:nvPr>
        </p:nvSpPr>
        <p:spPr/>
        <p:txBody>
          <a:bodyPr/>
          <a:lstStyle/>
          <a:p>
            <a:r>
              <a:rPr lang="en-US" dirty="0">
                <a:solidFill>
                  <a:srgbClr val="000000"/>
                </a:solidFill>
                <a:latin typeface="+mj-lt"/>
              </a:rPr>
              <a:t>1. O’Shaughnessy et al. ESMO 2021. Abstract VP8-2021. 2. </a:t>
            </a:r>
            <a:r>
              <a:rPr lang="en-US" dirty="0" err="1"/>
              <a:t>Harbeck</a:t>
            </a:r>
            <a:r>
              <a:rPr lang="en-US" dirty="0"/>
              <a:t> N et al. Ann Oncol. 2021;S0923-7534(21)04494-X. </a:t>
            </a:r>
            <a:endParaRPr lang="en-US" dirty="0">
              <a:solidFill>
                <a:srgbClr val="000000"/>
              </a:solidFill>
              <a:latin typeface="+mj-lt"/>
            </a:endParaRP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t>monarchE: </a:t>
            </a:r>
            <a:r>
              <a:rPr lang="en-US" altLang="en-US" dirty="0">
                <a:latin typeface="+mj-lt"/>
              </a:rPr>
              <a:t>IDFS Benefit Maintained </a:t>
            </a:r>
            <a:br>
              <a:rPr lang="en-US" altLang="en-US" dirty="0">
                <a:latin typeface="+mj-lt"/>
              </a:rPr>
            </a:br>
            <a:r>
              <a:rPr lang="en-US" altLang="en-US" dirty="0">
                <a:latin typeface="+mj-lt"/>
              </a:rPr>
              <a:t>With Additional Follow-Up in ITT Population</a:t>
            </a:r>
            <a:endParaRPr lang="en-US" altLang="en-US" baseline="30000" dirty="0">
              <a:latin typeface="+mj-lt"/>
            </a:endParaRPr>
          </a:p>
        </p:txBody>
      </p:sp>
      <p:sp>
        <p:nvSpPr>
          <p:cNvPr id="23" name="TextBox 22">
            <a:extLst>
              <a:ext uri="{FF2B5EF4-FFF2-40B4-BE49-F238E27FC236}">
                <a16:creationId xmlns:a16="http://schemas.microsoft.com/office/drawing/2014/main" id="{6265D37E-A3B8-4485-B445-583F16494E68}"/>
              </a:ext>
            </a:extLst>
          </p:cNvPr>
          <p:cNvSpPr txBox="1">
            <a:spLocks/>
          </p:cNvSpPr>
          <p:nvPr/>
        </p:nvSpPr>
        <p:spPr>
          <a:xfrm>
            <a:off x="375494" y="5678457"/>
            <a:ext cx="11250625" cy="851295"/>
          </a:xfrm>
          <a:prstGeom prst="roundRect">
            <a:avLst/>
          </a:prstGeom>
          <a:gradFill flip="none" rotWithShape="1">
            <a:gsLst>
              <a:gs pos="0">
                <a:srgbClr val="E7F3FD"/>
              </a:gs>
              <a:gs pos="100000">
                <a:schemeClr val="bg2"/>
              </a:gs>
            </a:gsLst>
            <a:lin ang="5400000" scaled="1"/>
            <a:tileRect/>
          </a:gradFill>
          <a:ln w="19050">
            <a:solidFill>
              <a:schemeClr val="accent1"/>
            </a:solidFill>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lIns="91435" tIns="45719" rIns="91435" bIns="45719" rtlCol="0" anchor="t">
            <a:spAutoFit/>
          </a:bodyPr>
          <a:lstStyle/>
          <a:p>
            <a:pPr algn="ctr" defTabSz="914314" eaLnBrk="0" fontAlgn="base" hangingPunct="0">
              <a:spcBef>
                <a:spcPct val="0"/>
              </a:spcBef>
              <a:spcAft>
                <a:spcPct val="0"/>
              </a:spcAft>
              <a:buClrTx/>
              <a:defRPr/>
            </a:pPr>
            <a:r>
              <a:rPr lang="en-GB" sz="2200" b="1" kern="1200" dirty="0">
                <a:solidFill>
                  <a:prstClr val="black"/>
                </a:solidFill>
                <a:latin typeface="+mj-lt"/>
              </a:rPr>
              <a:t>30.4% reduction in the risk of developing an IDFS event</a:t>
            </a:r>
          </a:p>
          <a:p>
            <a:pPr algn="ctr" defTabSz="914314" eaLnBrk="0" fontAlgn="base" hangingPunct="0">
              <a:spcBef>
                <a:spcPct val="0"/>
              </a:spcBef>
              <a:spcAft>
                <a:spcPct val="0"/>
              </a:spcAft>
              <a:buClrTx/>
              <a:defRPr/>
            </a:pPr>
            <a:r>
              <a:rPr lang="en-US" sz="2200" b="1" kern="1200" dirty="0">
                <a:solidFill>
                  <a:prstClr val="black"/>
                </a:solidFill>
                <a:latin typeface="+mj-lt"/>
              </a:rPr>
              <a:t>The absolute difference in IDFS rates between arms was 5.4% at 3 years</a:t>
            </a:r>
          </a:p>
        </p:txBody>
      </p:sp>
      <p:sp>
        <p:nvSpPr>
          <p:cNvPr id="11" name="TextBox 10"/>
          <p:cNvSpPr txBox="1"/>
          <p:nvPr/>
        </p:nvSpPr>
        <p:spPr>
          <a:xfrm>
            <a:off x="1169213" y="4802185"/>
            <a:ext cx="891591" cy="256545"/>
          </a:xfrm>
          <a:prstGeom prst="rect">
            <a:avLst/>
          </a:prstGeom>
          <a:noFill/>
        </p:spPr>
        <p:txBody>
          <a:bodyPr wrap="none" rtlCol="0">
            <a:spAutoFit/>
          </a:bodyPr>
          <a:lstStyle/>
          <a:p>
            <a:r>
              <a:rPr lang="en-US" sz="1067" b="1" dirty="0"/>
              <a:t>No. at Risk</a:t>
            </a:r>
          </a:p>
        </p:txBody>
      </p:sp>
      <p:graphicFrame>
        <p:nvGraphicFramePr>
          <p:cNvPr id="12" name="Table 11"/>
          <p:cNvGraphicFramePr>
            <a:graphicFrameLocks noGrp="1"/>
          </p:cNvGraphicFramePr>
          <p:nvPr>
            <p:extLst>
              <p:ext uri="{D42A27DB-BD31-4B8C-83A1-F6EECF244321}">
                <p14:modId xmlns:p14="http://schemas.microsoft.com/office/powerpoint/2010/main" val="2514721635"/>
              </p:ext>
            </p:extLst>
          </p:nvPr>
        </p:nvGraphicFramePr>
        <p:xfrm>
          <a:off x="1152393" y="5027323"/>
          <a:ext cx="9789395" cy="639160"/>
        </p:xfrm>
        <a:graphic>
          <a:graphicData uri="http://schemas.openxmlformats.org/drawingml/2006/table">
            <a:tbl>
              <a:tblPr firstRow="1" bandRow="1">
                <a:tableStyleId>{CEEBB858-400A-48AD-8991-24AD7B599338}</a:tableStyleId>
              </a:tblPr>
              <a:tblGrid>
                <a:gridCol w="1195011">
                  <a:extLst>
                    <a:ext uri="{9D8B030D-6E8A-4147-A177-3AD203B41FA5}">
                      <a16:colId xmlns:a16="http://schemas.microsoft.com/office/drawing/2014/main" val="20000"/>
                    </a:ext>
                  </a:extLst>
                </a:gridCol>
                <a:gridCol w="537149">
                  <a:extLst>
                    <a:ext uri="{9D8B030D-6E8A-4147-A177-3AD203B41FA5}">
                      <a16:colId xmlns:a16="http://schemas.microsoft.com/office/drawing/2014/main" val="20001"/>
                    </a:ext>
                  </a:extLst>
                </a:gridCol>
                <a:gridCol w="537149">
                  <a:extLst>
                    <a:ext uri="{9D8B030D-6E8A-4147-A177-3AD203B41FA5}">
                      <a16:colId xmlns:a16="http://schemas.microsoft.com/office/drawing/2014/main" val="20002"/>
                    </a:ext>
                  </a:extLst>
                </a:gridCol>
                <a:gridCol w="537149">
                  <a:extLst>
                    <a:ext uri="{9D8B030D-6E8A-4147-A177-3AD203B41FA5}">
                      <a16:colId xmlns:a16="http://schemas.microsoft.com/office/drawing/2014/main" val="20003"/>
                    </a:ext>
                  </a:extLst>
                </a:gridCol>
                <a:gridCol w="537149">
                  <a:extLst>
                    <a:ext uri="{9D8B030D-6E8A-4147-A177-3AD203B41FA5}">
                      <a16:colId xmlns:a16="http://schemas.microsoft.com/office/drawing/2014/main" val="20004"/>
                    </a:ext>
                  </a:extLst>
                </a:gridCol>
                <a:gridCol w="537149">
                  <a:extLst>
                    <a:ext uri="{9D8B030D-6E8A-4147-A177-3AD203B41FA5}">
                      <a16:colId xmlns:a16="http://schemas.microsoft.com/office/drawing/2014/main" val="20005"/>
                    </a:ext>
                  </a:extLst>
                </a:gridCol>
                <a:gridCol w="537149">
                  <a:extLst>
                    <a:ext uri="{9D8B030D-6E8A-4147-A177-3AD203B41FA5}">
                      <a16:colId xmlns:a16="http://schemas.microsoft.com/office/drawing/2014/main" val="20006"/>
                    </a:ext>
                  </a:extLst>
                </a:gridCol>
                <a:gridCol w="537149">
                  <a:extLst>
                    <a:ext uri="{9D8B030D-6E8A-4147-A177-3AD203B41FA5}">
                      <a16:colId xmlns:a16="http://schemas.microsoft.com/office/drawing/2014/main" val="20007"/>
                    </a:ext>
                  </a:extLst>
                </a:gridCol>
                <a:gridCol w="537149">
                  <a:extLst>
                    <a:ext uri="{9D8B030D-6E8A-4147-A177-3AD203B41FA5}">
                      <a16:colId xmlns:a16="http://schemas.microsoft.com/office/drawing/2014/main" val="20008"/>
                    </a:ext>
                  </a:extLst>
                </a:gridCol>
                <a:gridCol w="537149">
                  <a:extLst>
                    <a:ext uri="{9D8B030D-6E8A-4147-A177-3AD203B41FA5}">
                      <a16:colId xmlns:a16="http://schemas.microsoft.com/office/drawing/2014/main" val="20009"/>
                    </a:ext>
                  </a:extLst>
                </a:gridCol>
                <a:gridCol w="537149">
                  <a:extLst>
                    <a:ext uri="{9D8B030D-6E8A-4147-A177-3AD203B41FA5}">
                      <a16:colId xmlns:a16="http://schemas.microsoft.com/office/drawing/2014/main" val="20010"/>
                    </a:ext>
                  </a:extLst>
                </a:gridCol>
                <a:gridCol w="537149">
                  <a:extLst>
                    <a:ext uri="{9D8B030D-6E8A-4147-A177-3AD203B41FA5}">
                      <a16:colId xmlns:a16="http://schemas.microsoft.com/office/drawing/2014/main" val="20011"/>
                    </a:ext>
                  </a:extLst>
                </a:gridCol>
                <a:gridCol w="537149">
                  <a:extLst>
                    <a:ext uri="{9D8B030D-6E8A-4147-A177-3AD203B41FA5}">
                      <a16:colId xmlns:a16="http://schemas.microsoft.com/office/drawing/2014/main" val="20012"/>
                    </a:ext>
                  </a:extLst>
                </a:gridCol>
                <a:gridCol w="537149">
                  <a:extLst>
                    <a:ext uri="{9D8B030D-6E8A-4147-A177-3AD203B41FA5}">
                      <a16:colId xmlns:a16="http://schemas.microsoft.com/office/drawing/2014/main" val="20013"/>
                    </a:ext>
                  </a:extLst>
                </a:gridCol>
                <a:gridCol w="537149">
                  <a:extLst>
                    <a:ext uri="{9D8B030D-6E8A-4147-A177-3AD203B41FA5}">
                      <a16:colId xmlns:a16="http://schemas.microsoft.com/office/drawing/2014/main" val="20014"/>
                    </a:ext>
                  </a:extLst>
                </a:gridCol>
                <a:gridCol w="537149">
                  <a:extLst>
                    <a:ext uri="{9D8B030D-6E8A-4147-A177-3AD203B41FA5}">
                      <a16:colId xmlns:a16="http://schemas.microsoft.com/office/drawing/2014/main" val="20015"/>
                    </a:ext>
                  </a:extLst>
                </a:gridCol>
                <a:gridCol w="537149">
                  <a:extLst>
                    <a:ext uri="{9D8B030D-6E8A-4147-A177-3AD203B41FA5}">
                      <a16:colId xmlns:a16="http://schemas.microsoft.com/office/drawing/2014/main" val="20016"/>
                    </a:ext>
                  </a:extLst>
                </a:gridCol>
              </a:tblGrid>
              <a:tr h="319580">
                <a:tc>
                  <a:txBody>
                    <a:bodyPr/>
                    <a:lstStyle/>
                    <a:p>
                      <a:pPr algn="r"/>
                      <a:r>
                        <a:rPr lang="en-CA" sz="1100" b="0" dirty="0"/>
                        <a:t>Abemaciclib + ET</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2,808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2,680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2,621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2,579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2,430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1,970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1,287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919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522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67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19580">
                <a:tc>
                  <a:txBody>
                    <a:bodyPr/>
                    <a:lstStyle/>
                    <a:p>
                      <a:pPr algn="r"/>
                      <a:r>
                        <a:rPr lang="en-CA" sz="1100" b="0" dirty="0"/>
                        <a:t>ET</a:t>
                      </a:r>
                      <a:r>
                        <a:rPr lang="en-CA" sz="1100" b="0" baseline="0" dirty="0"/>
                        <a:t> alone</a:t>
                      </a:r>
                      <a:endParaRPr lang="en-CA" sz="11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2,829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2,700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2,652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2,608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2,572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2,513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2,472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2,400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1,930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1,261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906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528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281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64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14" name="TextBox 13">
            <a:extLst>
              <a:ext uri="{FF2B5EF4-FFF2-40B4-BE49-F238E27FC236}">
                <a16:creationId xmlns:a16="http://schemas.microsoft.com/office/drawing/2014/main" id="{D338F89F-B8EC-5840-96EA-B6E557F7801B}"/>
              </a:ext>
            </a:extLst>
          </p:cNvPr>
          <p:cNvSpPr txBox="1"/>
          <p:nvPr/>
        </p:nvSpPr>
        <p:spPr>
          <a:xfrm>
            <a:off x="8558606" y="2575260"/>
            <a:ext cx="1382110" cy="297454"/>
          </a:xfrm>
          <a:prstGeom prst="rect">
            <a:avLst/>
          </a:prstGeom>
          <a:noFill/>
        </p:spPr>
        <p:txBody>
          <a:bodyPr wrap="none" rtlCol="0">
            <a:spAutoFit/>
          </a:bodyPr>
          <a:lstStyle/>
          <a:p>
            <a:r>
              <a:rPr lang="en-US" sz="1333" b="1" dirty="0"/>
              <a:t>IDFS Events, n</a:t>
            </a:r>
          </a:p>
        </p:txBody>
      </p:sp>
      <p:sp>
        <p:nvSpPr>
          <p:cNvPr id="25" name="TextBox 24">
            <a:extLst>
              <a:ext uri="{FF2B5EF4-FFF2-40B4-BE49-F238E27FC236}">
                <a16:creationId xmlns:a16="http://schemas.microsoft.com/office/drawing/2014/main" id="{88C43AE0-8C5A-EE43-B6C6-F2D2C99C1855}"/>
              </a:ext>
            </a:extLst>
          </p:cNvPr>
          <p:cNvSpPr txBox="1"/>
          <p:nvPr/>
        </p:nvSpPr>
        <p:spPr>
          <a:xfrm>
            <a:off x="7794192" y="3254464"/>
            <a:ext cx="2784737" cy="502573"/>
          </a:xfrm>
          <a:prstGeom prst="rect">
            <a:avLst/>
          </a:prstGeom>
          <a:noFill/>
        </p:spPr>
        <p:txBody>
          <a:bodyPr wrap="none" rtlCol="0">
            <a:spAutoFit/>
          </a:bodyPr>
          <a:lstStyle/>
          <a:p>
            <a:pPr algn="ctr"/>
            <a:r>
              <a:rPr lang="en-US" sz="1333" dirty="0">
                <a:solidFill>
                  <a:schemeClr val="tx1"/>
                </a:solidFill>
              </a:rPr>
              <a:t>HR = 0.696 (95% CI, 0.588-0.823)</a:t>
            </a:r>
          </a:p>
          <a:p>
            <a:pPr algn="ctr"/>
            <a:r>
              <a:rPr lang="en-US" sz="1333" dirty="0">
                <a:solidFill>
                  <a:schemeClr val="tx1"/>
                </a:solidFill>
              </a:rPr>
              <a:t>Nominal </a:t>
            </a:r>
            <a:r>
              <a:rPr lang="en-US" sz="1333" i="1" dirty="0">
                <a:solidFill>
                  <a:schemeClr val="tx1"/>
                </a:solidFill>
              </a:rPr>
              <a:t>P</a:t>
            </a:r>
            <a:r>
              <a:rPr lang="en-US" sz="1333" dirty="0">
                <a:solidFill>
                  <a:schemeClr val="tx1"/>
                </a:solidFill>
              </a:rPr>
              <a:t> = .0001</a:t>
            </a:r>
          </a:p>
        </p:txBody>
      </p:sp>
      <p:sp>
        <p:nvSpPr>
          <p:cNvPr id="26" name="TextBox 25">
            <a:extLst>
              <a:ext uri="{FF2B5EF4-FFF2-40B4-BE49-F238E27FC236}">
                <a16:creationId xmlns:a16="http://schemas.microsoft.com/office/drawing/2014/main" id="{2A26E369-501F-A148-8FB6-E1C0E03F3B13}"/>
              </a:ext>
            </a:extLst>
          </p:cNvPr>
          <p:cNvSpPr txBox="1"/>
          <p:nvPr/>
        </p:nvSpPr>
        <p:spPr>
          <a:xfrm>
            <a:off x="7806671" y="2782760"/>
            <a:ext cx="1604927" cy="502573"/>
          </a:xfrm>
          <a:prstGeom prst="rect">
            <a:avLst/>
          </a:prstGeom>
          <a:noFill/>
        </p:spPr>
        <p:txBody>
          <a:bodyPr wrap="none" rtlCol="0">
            <a:spAutoFit/>
          </a:bodyPr>
          <a:lstStyle/>
          <a:p>
            <a:pPr algn="ctr"/>
            <a:r>
              <a:rPr lang="en-US" sz="1333" b="1" dirty="0">
                <a:solidFill>
                  <a:schemeClr val="tx1"/>
                </a:solidFill>
              </a:rPr>
              <a:t>Abemaciclib + ET</a:t>
            </a:r>
          </a:p>
          <a:p>
            <a:pPr algn="ctr"/>
            <a:r>
              <a:rPr lang="en-US" sz="1333" b="1" dirty="0">
                <a:solidFill>
                  <a:schemeClr val="tx1"/>
                </a:solidFill>
              </a:rPr>
              <a:t>232</a:t>
            </a:r>
          </a:p>
        </p:txBody>
      </p:sp>
      <p:sp>
        <p:nvSpPr>
          <p:cNvPr id="27" name="TextBox 26">
            <a:extLst>
              <a:ext uri="{FF2B5EF4-FFF2-40B4-BE49-F238E27FC236}">
                <a16:creationId xmlns:a16="http://schemas.microsoft.com/office/drawing/2014/main" id="{EEE1AD74-D80D-E846-AE80-31A7D6A52B8C}"/>
              </a:ext>
            </a:extLst>
          </p:cNvPr>
          <p:cNvSpPr txBox="1"/>
          <p:nvPr/>
        </p:nvSpPr>
        <p:spPr>
          <a:xfrm>
            <a:off x="9503468" y="2800568"/>
            <a:ext cx="925253" cy="502573"/>
          </a:xfrm>
          <a:prstGeom prst="rect">
            <a:avLst/>
          </a:prstGeom>
          <a:noFill/>
        </p:spPr>
        <p:txBody>
          <a:bodyPr wrap="none" rtlCol="0">
            <a:spAutoFit/>
          </a:bodyPr>
          <a:lstStyle/>
          <a:p>
            <a:pPr algn="ctr"/>
            <a:r>
              <a:rPr lang="en-US" sz="1333" b="1" dirty="0">
                <a:solidFill>
                  <a:schemeClr val="tx1"/>
                </a:solidFill>
              </a:rPr>
              <a:t>ET Alone</a:t>
            </a:r>
          </a:p>
          <a:p>
            <a:pPr algn="ctr"/>
            <a:r>
              <a:rPr lang="en-US" sz="1333" b="1" dirty="0">
                <a:solidFill>
                  <a:schemeClr val="tx1"/>
                </a:solidFill>
              </a:rPr>
              <a:t>333</a:t>
            </a:r>
          </a:p>
        </p:txBody>
      </p:sp>
      <p:sp>
        <p:nvSpPr>
          <p:cNvPr id="29" name="TextBox 28">
            <a:extLst>
              <a:ext uri="{FF2B5EF4-FFF2-40B4-BE49-F238E27FC236}">
                <a16:creationId xmlns:a16="http://schemas.microsoft.com/office/drawing/2014/main" id="{1973E136-2AD0-4041-9BCC-95015C1507BF}"/>
              </a:ext>
            </a:extLst>
          </p:cNvPr>
          <p:cNvSpPr txBox="1"/>
          <p:nvPr/>
        </p:nvSpPr>
        <p:spPr>
          <a:xfrm rot="16200000">
            <a:off x="1598046" y="2645927"/>
            <a:ext cx="822661" cy="297454"/>
          </a:xfrm>
          <a:prstGeom prst="rect">
            <a:avLst/>
          </a:prstGeom>
          <a:noFill/>
        </p:spPr>
        <p:txBody>
          <a:bodyPr wrap="none" rtlCol="0">
            <a:spAutoFit/>
          </a:bodyPr>
          <a:lstStyle/>
          <a:p>
            <a:r>
              <a:rPr lang="en-US" sz="1333" b="1" dirty="0"/>
              <a:t>I</a:t>
            </a:r>
            <a:r>
              <a:rPr lang="x-none" sz="1333" b="1"/>
              <a:t>DFS</a:t>
            </a:r>
            <a:r>
              <a:rPr lang="x-none" sz="1333" b="1" dirty="0"/>
              <a:t>, %</a:t>
            </a:r>
          </a:p>
        </p:txBody>
      </p:sp>
      <p:sp>
        <p:nvSpPr>
          <p:cNvPr id="776" name="Freeform 775">
            <a:extLst>
              <a:ext uri="{FF2B5EF4-FFF2-40B4-BE49-F238E27FC236}">
                <a16:creationId xmlns:a16="http://schemas.microsoft.com/office/drawing/2014/main" id="{223157D2-A59F-F042-9BBF-C758014E1305}"/>
              </a:ext>
            </a:extLst>
          </p:cNvPr>
          <p:cNvSpPr/>
          <p:nvPr/>
        </p:nvSpPr>
        <p:spPr>
          <a:xfrm>
            <a:off x="5119892" y="2226225"/>
            <a:ext cx="0" cy="1645547"/>
          </a:xfrm>
          <a:custGeom>
            <a:avLst/>
            <a:gdLst>
              <a:gd name="connsiteX0" fmla="*/ 0 w 0"/>
              <a:gd name="connsiteY0" fmla="*/ 0 h 1234160"/>
              <a:gd name="connsiteX1" fmla="*/ 0 w 0"/>
              <a:gd name="connsiteY1" fmla="*/ 1234160 h 1234160"/>
            </a:gdLst>
            <a:ahLst/>
            <a:cxnLst>
              <a:cxn ang="0">
                <a:pos x="connsiteX0" y="connsiteY0"/>
              </a:cxn>
              <a:cxn ang="0">
                <a:pos x="connsiteX1" y="connsiteY1"/>
              </a:cxn>
            </a:cxnLst>
            <a:rect l="l" t="t" r="r" b="b"/>
            <a:pathLst>
              <a:path h="1234160">
                <a:moveTo>
                  <a:pt x="0" y="0"/>
                </a:moveTo>
                <a:lnTo>
                  <a:pt x="0" y="1234160"/>
                </a:lnTo>
              </a:path>
            </a:pathLst>
          </a:cu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777" name="Freeform 776">
            <a:extLst>
              <a:ext uri="{FF2B5EF4-FFF2-40B4-BE49-F238E27FC236}">
                <a16:creationId xmlns:a16="http://schemas.microsoft.com/office/drawing/2014/main" id="{8AA8FB77-956E-B84C-9909-5F06AF9D36E7}"/>
              </a:ext>
            </a:extLst>
          </p:cNvPr>
          <p:cNvSpPr/>
          <p:nvPr/>
        </p:nvSpPr>
        <p:spPr>
          <a:xfrm>
            <a:off x="6118440" y="2506716"/>
            <a:ext cx="0" cy="1357576"/>
          </a:xfrm>
          <a:custGeom>
            <a:avLst/>
            <a:gdLst>
              <a:gd name="connsiteX0" fmla="*/ 0 w 0"/>
              <a:gd name="connsiteY0" fmla="*/ 0 h 1018182"/>
              <a:gd name="connsiteX1" fmla="*/ 0 w 0"/>
              <a:gd name="connsiteY1" fmla="*/ 1018182 h 1018182"/>
            </a:gdLst>
            <a:ahLst/>
            <a:cxnLst>
              <a:cxn ang="0">
                <a:pos x="connsiteX0" y="connsiteY0"/>
              </a:cxn>
              <a:cxn ang="0">
                <a:pos x="connsiteX1" y="connsiteY1"/>
              </a:cxn>
            </a:cxnLst>
            <a:rect l="l" t="t" r="r" b="b"/>
            <a:pathLst>
              <a:path h="1018182">
                <a:moveTo>
                  <a:pt x="0" y="0"/>
                </a:moveTo>
                <a:lnTo>
                  <a:pt x="0" y="1018182"/>
                </a:lnTo>
              </a:path>
            </a:pathLst>
          </a:cu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769" name="TextBox 768">
            <a:extLst>
              <a:ext uri="{FF2B5EF4-FFF2-40B4-BE49-F238E27FC236}">
                <a16:creationId xmlns:a16="http://schemas.microsoft.com/office/drawing/2014/main" id="{993EDB07-C4A4-1E4A-ACA7-2F624BE833F7}"/>
              </a:ext>
            </a:extLst>
          </p:cNvPr>
          <p:cNvSpPr txBox="1"/>
          <p:nvPr/>
        </p:nvSpPr>
        <p:spPr>
          <a:xfrm>
            <a:off x="3120275" y="3600588"/>
            <a:ext cx="2003207" cy="287259"/>
          </a:xfrm>
          <a:prstGeom prst="rect">
            <a:avLst/>
          </a:prstGeom>
          <a:solidFill>
            <a:srgbClr val="C00000"/>
          </a:solidFill>
        </p:spPr>
        <p:txBody>
          <a:bodyPr wrap="none" rtlCol="0">
            <a:noAutofit/>
          </a:bodyPr>
          <a:lstStyle/>
          <a:p>
            <a:pPr algn="ctr"/>
            <a:r>
              <a:rPr lang="en-US" sz="1067" b="1" dirty="0">
                <a:solidFill>
                  <a:schemeClr val="bg1"/>
                </a:solidFill>
              </a:rPr>
              <a:t>Abemaciclib Duration</a:t>
            </a:r>
          </a:p>
        </p:txBody>
      </p:sp>
      <p:sp>
        <p:nvSpPr>
          <p:cNvPr id="770" name="TextBox 769">
            <a:extLst>
              <a:ext uri="{FF2B5EF4-FFF2-40B4-BE49-F238E27FC236}">
                <a16:creationId xmlns:a16="http://schemas.microsoft.com/office/drawing/2014/main" id="{E59620DC-2688-AE40-A650-F76D8A75A660}"/>
              </a:ext>
            </a:extLst>
          </p:cNvPr>
          <p:cNvSpPr txBox="1"/>
          <p:nvPr/>
        </p:nvSpPr>
        <p:spPr>
          <a:xfrm rot="16200000">
            <a:off x="2416347" y="2627210"/>
            <a:ext cx="696024" cy="256545"/>
          </a:xfrm>
          <a:prstGeom prst="rect">
            <a:avLst/>
          </a:prstGeom>
          <a:noFill/>
        </p:spPr>
        <p:txBody>
          <a:bodyPr wrap="none" rtlCol="0">
            <a:spAutoFit/>
          </a:bodyPr>
          <a:lstStyle/>
          <a:p>
            <a:r>
              <a:rPr lang="en-US" sz="1067" b="1" dirty="0"/>
              <a:t>IDFS, %</a:t>
            </a:r>
          </a:p>
        </p:txBody>
      </p:sp>
      <p:sp>
        <p:nvSpPr>
          <p:cNvPr id="771" name="TextBox 770">
            <a:extLst>
              <a:ext uri="{FF2B5EF4-FFF2-40B4-BE49-F238E27FC236}">
                <a16:creationId xmlns:a16="http://schemas.microsoft.com/office/drawing/2014/main" id="{30EE8A89-D0A9-D643-A277-48771C73D7E4}"/>
              </a:ext>
            </a:extLst>
          </p:cNvPr>
          <p:cNvSpPr txBox="1"/>
          <p:nvPr/>
        </p:nvSpPr>
        <p:spPr>
          <a:xfrm>
            <a:off x="5847413" y="2854661"/>
            <a:ext cx="1002197" cy="235898"/>
          </a:xfrm>
          <a:prstGeom prst="rect">
            <a:avLst/>
          </a:prstGeom>
          <a:noFill/>
        </p:spPr>
        <p:txBody>
          <a:bodyPr wrap="none" rtlCol="0">
            <a:spAutoFit/>
          </a:bodyPr>
          <a:lstStyle/>
          <a:p>
            <a:r>
              <a:rPr lang="en-US" sz="933" dirty="0"/>
              <a:t>3-y rate: 83.4%</a:t>
            </a:r>
          </a:p>
        </p:txBody>
      </p:sp>
      <p:sp>
        <p:nvSpPr>
          <p:cNvPr id="772" name="TextBox 771">
            <a:extLst>
              <a:ext uri="{FF2B5EF4-FFF2-40B4-BE49-F238E27FC236}">
                <a16:creationId xmlns:a16="http://schemas.microsoft.com/office/drawing/2014/main" id="{A321BA0D-459B-1441-AA22-A68579E5FEB9}"/>
              </a:ext>
            </a:extLst>
          </p:cNvPr>
          <p:cNvSpPr txBox="1"/>
          <p:nvPr/>
        </p:nvSpPr>
        <p:spPr>
          <a:xfrm>
            <a:off x="5017261" y="1974135"/>
            <a:ext cx="1002197" cy="235898"/>
          </a:xfrm>
          <a:prstGeom prst="rect">
            <a:avLst/>
          </a:prstGeom>
          <a:noFill/>
        </p:spPr>
        <p:txBody>
          <a:bodyPr wrap="none" rtlCol="0">
            <a:spAutoFit/>
          </a:bodyPr>
          <a:lstStyle/>
          <a:p>
            <a:r>
              <a:rPr lang="en-US" sz="933" dirty="0"/>
              <a:t>2-y rate: 92.7%</a:t>
            </a:r>
          </a:p>
        </p:txBody>
      </p:sp>
      <p:sp>
        <p:nvSpPr>
          <p:cNvPr id="773" name="TextBox 772">
            <a:extLst>
              <a:ext uri="{FF2B5EF4-FFF2-40B4-BE49-F238E27FC236}">
                <a16:creationId xmlns:a16="http://schemas.microsoft.com/office/drawing/2014/main" id="{D147A1A9-C7D3-F74A-84D6-E0073F32566B}"/>
              </a:ext>
            </a:extLst>
          </p:cNvPr>
          <p:cNvSpPr txBox="1"/>
          <p:nvPr/>
        </p:nvSpPr>
        <p:spPr>
          <a:xfrm>
            <a:off x="6060943" y="2270899"/>
            <a:ext cx="1002197" cy="235898"/>
          </a:xfrm>
          <a:prstGeom prst="rect">
            <a:avLst/>
          </a:prstGeom>
          <a:noFill/>
        </p:spPr>
        <p:txBody>
          <a:bodyPr wrap="none" rtlCol="0">
            <a:spAutoFit/>
          </a:bodyPr>
          <a:lstStyle/>
          <a:p>
            <a:r>
              <a:rPr lang="en-US" sz="933" dirty="0"/>
              <a:t>3-y rate: 88.8%</a:t>
            </a:r>
          </a:p>
        </p:txBody>
      </p:sp>
      <p:sp>
        <p:nvSpPr>
          <p:cNvPr id="774" name="TextBox 773">
            <a:extLst>
              <a:ext uri="{FF2B5EF4-FFF2-40B4-BE49-F238E27FC236}">
                <a16:creationId xmlns:a16="http://schemas.microsoft.com/office/drawing/2014/main" id="{02A7C4B2-E940-8849-BF6F-D4C17C905999}"/>
              </a:ext>
            </a:extLst>
          </p:cNvPr>
          <p:cNvSpPr txBox="1"/>
          <p:nvPr/>
        </p:nvSpPr>
        <p:spPr>
          <a:xfrm>
            <a:off x="4629267" y="2697500"/>
            <a:ext cx="1002197" cy="235898"/>
          </a:xfrm>
          <a:prstGeom prst="rect">
            <a:avLst/>
          </a:prstGeom>
          <a:noFill/>
        </p:spPr>
        <p:txBody>
          <a:bodyPr wrap="none" rtlCol="0">
            <a:spAutoFit/>
          </a:bodyPr>
          <a:lstStyle/>
          <a:p>
            <a:r>
              <a:rPr lang="en-US" sz="933" dirty="0"/>
              <a:t>2-y rate: 90.0%</a:t>
            </a:r>
          </a:p>
        </p:txBody>
      </p:sp>
      <p:sp>
        <p:nvSpPr>
          <p:cNvPr id="778" name="Freeform 777">
            <a:extLst>
              <a:ext uri="{FF2B5EF4-FFF2-40B4-BE49-F238E27FC236}">
                <a16:creationId xmlns:a16="http://schemas.microsoft.com/office/drawing/2014/main" id="{A4FD0D36-3B4A-6148-B4DF-8CFD651A7D4E}"/>
              </a:ext>
            </a:extLst>
          </p:cNvPr>
          <p:cNvSpPr/>
          <p:nvPr/>
        </p:nvSpPr>
        <p:spPr>
          <a:xfrm>
            <a:off x="3122798" y="1676465"/>
            <a:ext cx="3620201" cy="845212"/>
          </a:xfrm>
          <a:custGeom>
            <a:avLst/>
            <a:gdLst>
              <a:gd name="connsiteX0" fmla="*/ 0 w 2715151"/>
              <a:gd name="connsiteY0" fmla="*/ 0 h 633909"/>
              <a:gd name="connsiteX1" fmla="*/ 0 w 2715151"/>
              <a:gd name="connsiteY1" fmla="*/ 0 h 633909"/>
              <a:gd name="connsiteX2" fmla="*/ 67318 w 2715151"/>
              <a:gd name="connsiteY2" fmla="*/ 2805 h 633909"/>
              <a:gd name="connsiteX3" fmla="*/ 112196 w 2715151"/>
              <a:gd name="connsiteY3" fmla="*/ 8414 h 633909"/>
              <a:gd name="connsiteX4" fmla="*/ 120611 w 2715151"/>
              <a:gd name="connsiteY4" fmla="*/ 11219 h 633909"/>
              <a:gd name="connsiteX5" fmla="*/ 143050 w 2715151"/>
              <a:gd name="connsiteY5" fmla="*/ 16829 h 633909"/>
              <a:gd name="connsiteX6" fmla="*/ 151465 w 2715151"/>
              <a:gd name="connsiteY6" fmla="*/ 22439 h 633909"/>
              <a:gd name="connsiteX7" fmla="*/ 162685 w 2715151"/>
              <a:gd name="connsiteY7" fmla="*/ 25244 h 633909"/>
              <a:gd name="connsiteX8" fmla="*/ 179514 w 2715151"/>
              <a:gd name="connsiteY8" fmla="*/ 30854 h 633909"/>
              <a:gd name="connsiteX9" fmla="*/ 201954 w 2715151"/>
              <a:gd name="connsiteY9" fmla="*/ 36464 h 633909"/>
              <a:gd name="connsiteX10" fmla="*/ 218783 w 2715151"/>
              <a:gd name="connsiteY10" fmla="*/ 42073 h 633909"/>
              <a:gd name="connsiteX11" fmla="*/ 252442 w 2715151"/>
              <a:gd name="connsiteY11" fmla="*/ 44878 h 633909"/>
              <a:gd name="connsiteX12" fmla="*/ 283296 w 2715151"/>
              <a:gd name="connsiteY12" fmla="*/ 53293 h 633909"/>
              <a:gd name="connsiteX13" fmla="*/ 291711 w 2715151"/>
              <a:gd name="connsiteY13" fmla="*/ 56098 h 633909"/>
              <a:gd name="connsiteX14" fmla="*/ 300125 w 2715151"/>
              <a:gd name="connsiteY14" fmla="*/ 61708 h 633909"/>
              <a:gd name="connsiteX15" fmla="*/ 314150 w 2715151"/>
              <a:gd name="connsiteY15" fmla="*/ 64513 h 633909"/>
              <a:gd name="connsiteX16" fmla="*/ 353419 w 2715151"/>
              <a:gd name="connsiteY16" fmla="*/ 70122 h 633909"/>
              <a:gd name="connsiteX17" fmla="*/ 370248 w 2715151"/>
              <a:gd name="connsiteY17" fmla="*/ 75732 h 633909"/>
              <a:gd name="connsiteX18" fmla="*/ 378663 w 2715151"/>
              <a:gd name="connsiteY18" fmla="*/ 78537 h 633909"/>
              <a:gd name="connsiteX19" fmla="*/ 412322 w 2715151"/>
              <a:gd name="connsiteY19" fmla="*/ 95367 h 633909"/>
              <a:gd name="connsiteX20" fmla="*/ 420736 w 2715151"/>
              <a:gd name="connsiteY20" fmla="*/ 98172 h 633909"/>
              <a:gd name="connsiteX21" fmla="*/ 429151 w 2715151"/>
              <a:gd name="connsiteY21" fmla="*/ 100976 h 633909"/>
              <a:gd name="connsiteX22" fmla="*/ 437566 w 2715151"/>
              <a:gd name="connsiteY22" fmla="*/ 106586 h 633909"/>
              <a:gd name="connsiteX23" fmla="*/ 454395 w 2715151"/>
              <a:gd name="connsiteY23" fmla="*/ 112196 h 633909"/>
              <a:gd name="connsiteX24" fmla="*/ 462810 w 2715151"/>
              <a:gd name="connsiteY24" fmla="*/ 117806 h 633909"/>
              <a:gd name="connsiteX25" fmla="*/ 513298 w 2715151"/>
              <a:gd name="connsiteY25" fmla="*/ 126221 h 633909"/>
              <a:gd name="connsiteX26" fmla="*/ 535738 w 2715151"/>
              <a:gd name="connsiteY26" fmla="*/ 131830 h 633909"/>
              <a:gd name="connsiteX27" fmla="*/ 560982 w 2715151"/>
              <a:gd name="connsiteY27" fmla="*/ 137440 h 633909"/>
              <a:gd name="connsiteX28" fmla="*/ 569396 w 2715151"/>
              <a:gd name="connsiteY28" fmla="*/ 140245 h 633909"/>
              <a:gd name="connsiteX29" fmla="*/ 591836 w 2715151"/>
              <a:gd name="connsiteY29" fmla="*/ 145855 h 633909"/>
              <a:gd name="connsiteX30" fmla="*/ 600250 w 2715151"/>
              <a:gd name="connsiteY30" fmla="*/ 151465 h 633909"/>
              <a:gd name="connsiteX31" fmla="*/ 617080 w 2715151"/>
              <a:gd name="connsiteY31" fmla="*/ 157075 h 633909"/>
              <a:gd name="connsiteX32" fmla="*/ 625495 w 2715151"/>
              <a:gd name="connsiteY32" fmla="*/ 165489 h 633909"/>
              <a:gd name="connsiteX33" fmla="*/ 645129 w 2715151"/>
              <a:gd name="connsiteY33" fmla="*/ 171099 h 633909"/>
              <a:gd name="connsiteX34" fmla="*/ 661958 w 2715151"/>
              <a:gd name="connsiteY34" fmla="*/ 176709 h 633909"/>
              <a:gd name="connsiteX35" fmla="*/ 698422 w 2715151"/>
              <a:gd name="connsiteY35" fmla="*/ 182319 h 633909"/>
              <a:gd name="connsiteX36" fmla="*/ 757325 w 2715151"/>
              <a:gd name="connsiteY36" fmla="*/ 185124 h 633909"/>
              <a:gd name="connsiteX37" fmla="*/ 774155 w 2715151"/>
              <a:gd name="connsiteY37" fmla="*/ 190734 h 633909"/>
              <a:gd name="connsiteX38" fmla="*/ 793789 w 2715151"/>
              <a:gd name="connsiteY38" fmla="*/ 199148 h 633909"/>
              <a:gd name="connsiteX39" fmla="*/ 802204 w 2715151"/>
              <a:gd name="connsiteY39" fmla="*/ 204758 h 633909"/>
              <a:gd name="connsiteX40" fmla="*/ 813423 w 2715151"/>
              <a:gd name="connsiteY40" fmla="*/ 207563 h 633909"/>
              <a:gd name="connsiteX41" fmla="*/ 821838 w 2715151"/>
              <a:gd name="connsiteY41" fmla="*/ 210368 h 633909"/>
              <a:gd name="connsiteX42" fmla="*/ 863912 w 2715151"/>
              <a:gd name="connsiteY42" fmla="*/ 215978 h 633909"/>
              <a:gd name="connsiteX43" fmla="*/ 886351 w 2715151"/>
              <a:gd name="connsiteY43" fmla="*/ 221588 h 633909"/>
              <a:gd name="connsiteX44" fmla="*/ 894766 w 2715151"/>
              <a:gd name="connsiteY44" fmla="*/ 224392 h 633909"/>
              <a:gd name="connsiteX45" fmla="*/ 905985 w 2715151"/>
              <a:gd name="connsiteY45" fmla="*/ 227197 h 633909"/>
              <a:gd name="connsiteX46" fmla="*/ 922815 w 2715151"/>
              <a:gd name="connsiteY46" fmla="*/ 232807 h 633909"/>
              <a:gd name="connsiteX47" fmla="*/ 948059 w 2715151"/>
              <a:gd name="connsiteY47" fmla="*/ 241222 h 633909"/>
              <a:gd name="connsiteX48" fmla="*/ 956474 w 2715151"/>
              <a:gd name="connsiteY48" fmla="*/ 244027 h 633909"/>
              <a:gd name="connsiteX49" fmla="*/ 964889 w 2715151"/>
              <a:gd name="connsiteY49" fmla="*/ 246832 h 633909"/>
              <a:gd name="connsiteX50" fmla="*/ 981718 w 2715151"/>
              <a:gd name="connsiteY50" fmla="*/ 249637 h 633909"/>
              <a:gd name="connsiteX51" fmla="*/ 1004157 w 2715151"/>
              <a:gd name="connsiteY51" fmla="*/ 255246 h 633909"/>
              <a:gd name="connsiteX52" fmla="*/ 1020987 w 2715151"/>
              <a:gd name="connsiteY52" fmla="*/ 258051 h 633909"/>
              <a:gd name="connsiteX53" fmla="*/ 1035011 w 2715151"/>
              <a:gd name="connsiteY53" fmla="*/ 260856 h 633909"/>
              <a:gd name="connsiteX54" fmla="*/ 1046231 w 2715151"/>
              <a:gd name="connsiteY54" fmla="*/ 263661 h 633909"/>
              <a:gd name="connsiteX55" fmla="*/ 1079890 w 2715151"/>
              <a:gd name="connsiteY55" fmla="*/ 266466 h 633909"/>
              <a:gd name="connsiteX56" fmla="*/ 1091109 w 2715151"/>
              <a:gd name="connsiteY56" fmla="*/ 269271 h 633909"/>
              <a:gd name="connsiteX57" fmla="*/ 1116354 w 2715151"/>
              <a:gd name="connsiteY57" fmla="*/ 277686 h 633909"/>
              <a:gd name="connsiteX58" fmla="*/ 1133183 w 2715151"/>
              <a:gd name="connsiteY58" fmla="*/ 283295 h 633909"/>
              <a:gd name="connsiteX59" fmla="*/ 1144403 w 2715151"/>
              <a:gd name="connsiteY59" fmla="*/ 286100 h 633909"/>
              <a:gd name="connsiteX60" fmla="*/ 1161232 w 2715151"/>
              <a:gd name="connsiteY60" fmla="*/ 288905 h 633909"/>
              <a:gd name="connsiteX61" fmla="*/ 1186476 w 2715151"/>
              <a:gd name="connsiteY61" fmla="*/ 297320 h 633909"/>
              <a:gd name="connsiteX62" fmla="*/ 1194891 w 2715151"/>
              <a:gd name="connsiteY62" fmla="*/ 300125 h 633909"/>
              <a:gd name="connsiteX63" fmla="*/ 1206111 w 2715151"/>
              <a:gd name="connsiteY63" fmla="*/ 302930 h 633909"/>
              <a:gd name="connsiteX64" fmla="*/ 1225745 w 2715151"/>
              <a:gd name="connsiteY64" fmla="*/ 308540 h 633909"/>
              <a:gd name="connsiteX65" fmla="*/ 1259404 w 2715151"/>
              <a:gd name="connsiteY65" fmla="*/ 314149 h 633909"/>
              <a:gd name="connsiteX66" fmla="*/ 1279038 w 2715151"/>
              <a:gd name="connsiteY66" fmla="*/ 319759 h 633909"/>
              <a:gd name="connsiteX67" fmla="*/ 1295868 w 2715151"/>
              <a:gd name="connsiteY67" fmla="*/ 322564 h 633909"/>
              <a:gd name="connsiteX68" fmla="*/ 1315502 w 2715151"/>
              <a:gd name="connsiteY68" fmla="*/ 328174 h 633909"/>
              <a:gd name="connsiteX69" fmla="*/ 1332331 w 2715151"/>
              <a:gd name="connsiteY69" fmla="*/ 333784 h 633909"/>
              <a:gd name="connsiteX70" fmla="*/ 1340746 w 2715151"/>
              <a:gd name="connsiteY70" fmla="*/ 339394 h 633909"/>
              <a:gd name="connsiteX71" fmla="*/ 1349161 w 2715151"/>
              <a:gd name="connsiteY71" fmla="*/ 347808 h 633909"/>
              <a:gd name="connsiteX72" fmla="*/ 1357576 w 2715151"/>
              <a:gd name="connsiteY72" fmla="*/ 350613 h 633909"/>
              <a:gd name="connsiteX73" fmla="*/ 1382820 w 2715151"/>
              <a:gd name="connsiteY73" fmla="*/ 361833 h 633909"/>
              <a:gd name="connsiteX74" fmla="*/ 1391235 w 2715151"/>
              <a:gd name="connsiteY74" fmla="*/ 364638 h 633909"/>
              <a:gd name="connsiteX75" fmla="*/ 1399649 w 2715151"/>
              <a:gd name="connsiteY75" fmla="*/ 367443 h 633909"/>
              <a:gd name="connsiteX76" fmla="*/ 1416479 w 2715151"/>
              <a:gd name="connsiteY76" fmla="*/ 370248 h 633909"/>
              <a:gd name="connsiteX77" fmla="*/ 1438918 w 2715151"/>
              <a:gd name="connsiteY77" fmla="*/ 375857 h 633909"/>
              <a:gd name="connsiteX78" fmla="*/ 1455747 w 2715151"/>
              <a:gd name="connsiteY78" fmla="*/ 381467 h 633909"/>
              <a:gd name="connsiteX79" fmla="*/ 1478187 w 2715151"/>
              <a:gd name="connsiteY79" fmla="*/ 387077 h 633909"/>
              <a:gd name="connsiteX80" fmla="*/ 1489406 w 2715151"/>
              <a:gd name="connsiteY80" fmla="*/ 389882 h 633909"/>
              <a:gd name="connsiteX81" fmla="*/ 1514650 w 2715151"/>
              <a:gd name="connsiteY81" fmla="*/ 398297 h 633909"/>
              <a:gd name="connsiteX82" fmla="*/ 1523065 w 2715151"/>
              <a:gd name="connsiteY82" fmla="*/ 401102 h 633909"/>
              <a:gd name="connsiteX83" fmla="*/ 1548309 w 2715151"/>
              <a:gd name="connsiteY83" fmla="*/ 412321 h 633909"/>
              <a:gd name="connsiteX84" fmla="*/ 1556724 w 2715151"/>
              <a:gd name="connsiteY84" fmla="*/ 415126 h 633909"/>
              <a:gd name="connsiteX85" fmla="*/ 1573554 w 2715151"/>
              <a:gd name="connsiteY85" fmla="*/ 423541 h 633909"/>
              <a:gd name="connsiteX86" fmla="*/ 1590383 w 2715151"/>
              <a:gd name="connsiteY86" fmla="*/ 431956 h 633909"/>
              <a:gd name="connsiteX87" fmla="*/ 1615627 w 2715151"/>
              <a:gd name="connsiteY87" fmla="*/ 443175 h 633909"/>
              <a:gd name="connsiteX88" fmla="*/ 1677335 w 2715151"/>
              <a:gd name="connsiteY88" fmla="*/ 448785 h 633909"/>
              <a:gd name="connsiteX89" fmla="*/ 1691360 w 2715151"/>
              <a:gd name="connsiteY89" fmla="*/ 451590 h 633909"/>
              <a:gd name="connsiteX90" fmla="*/ 1699774 w 2715151"/>
              <a:gd name="connsiteY90" fmla="*/ 454395 h 633909"/>
              <a:gd name="connsiteX91" fmla="*/ 1710994 w 2715151"/>
              <a:gd name="connsiteY91" fmla="*/ 457200 h 633909"/>
              <a:gd name="connsiteX92" fmla="*/ 1736238 w 2715151"/>
              <a:gd name="connsiteY92" fmla="*/ 468419 h 633909"/>
              <a:gd name="connsiteX93" fmla="*/ 1744653 w 2715151"/>
              <a:gd name="connsiteY93" fmla="*/ 471224 h 633909"/>
              <a:gd name="connsiteX94" fmla="*/ 1753068 w 2715151"/>
              <a:gd name="connsiteY94" fmla="*/ 476834 h 633909"/>
              <a:gd name="connsiteX95" fmla="*/ 1767092 w 2715151"/>
              <a:gd name="connsiteY95" fmla="*/ 479639 h 633909"/>
              <a:gd name="connsiteX96" fmla="*/ 1778312 w 2715151"/>
              <a:gd name="connsiteY96" fmla="*/ 482444 h 633909"/>
              <a:gd name="connsiteX97" fmla="*/ 1851239 w 2715151"/>
              <a:gd name="connsiteY97" fmla="*/ 490859 h 633909"/>
              <a:gd name="connsiteX98" fmla="*/ 1882093 w 2715151"/>
              <a:gd name="connsiteY98" fmla="*/ 499273 h 633909"/>
              <a:gd name="connsiteX99" fmla="*/ 1890508 w 2715151"/>
              <a:gd name="connsiteY99" fmla="*/ 502078 h 633909"/>
              <a:gd name="connsiteX100" fmla="*/ 1898923 w 2715151"/>
              <a:gd name="connsiteY100" fmla="*/ 510493 h 633909"/>
              <a:gd name="connsiteX101" fmla="*/ 1907338 w 2715151"/>
              <a:gd name="connsiteY101" fmla="*/ 513298 h 633909"/>
              <a:gd name="connsiteX102" fmla="*/ 1924167 w 2715151"/>
              <a:gd name="connsiteY102" fmla="*/ 524518 h 633909"/>
              <a:gd name="connsiteX103" fmla="*/ 1940996 w 2715151"/>
              <a:gd name="connsiteY103" fmla="*/ 535737 h 633909"/>
              <a:gd name="connsiteX104" fmla="*/ 1957826 w 2715151"/>
              <a:gd name="connsiteY104" fmla="*/ 544152 h 633909"/>
              <a:gd name="connsiteX105" fmla="*/ 1991485 w 2715151"/>
              <a:gd name="connsiteY105" fmla="*/ 546957 h 633909"/>
              <a:gd name="connsiteX106" fmla="*/ 2033558 w 2715151"/>
              <a:gd name="connsiteY106" fmla="*/ 560981 h 633909"/>
              <a:gd name="connsiteX107" fmla="*/ 2041973 w 2715151"/>
              <a:gd name="connsiteY107" fmla="*/ 563786 h 633909"/>
              <a:gd name="connsiteX108" fmla="*/ 2050388 w 2715151"/>
              <a:gd name="connsiteY108" fmla="*/ 566591 h 633909"/>
              <a:gd name="connsiteX109" fmla="*/ 2078437 w 2715151"/>
              <a:gd name="connsiteY109" fmla="*/ 572201 h 633909"/>
              <a:gd name="connsiteX110" fmla="*/ 2092462 w 2715151"/>
              <a:gd name="connsiteY110" fmla="*/ 575006 h 633909"/>
              <a:gd name="connsiteX111" fmla="*/ 2137340 w 2715151"/>
              <a:gd name="connsiteY111" fmla="*/ 577811 h 633909"/>
              <a:gd name="connsiteX112" fmla="*/ 2154169 w 2715151"/>
              <a:gd name="connsiteY112" fmla="*/ 583421 h 633909"/>
              <a:gd name="connsiteX113" fmla="*/ 2162584 w 2715151"/>
              <a:gd name="connsiteY113" fmla="*/ 589030 h 633909"/>
              <a:gd name="connsiteX114" fmla="*/ 2179414 w 2715151"/>
              <a:gd name="connsiteY114" fmla="*/ 594640 h 633909"/>
              <a:gd name="connsiteX115" fmla="*/ 2187828 w 2715151"/>
              <a:gd name="connsiteY115" fmla="*/ 611470 h 633909"/>
              <a:gd name="connsiteX116" fmla="*/ 2196243 w 2715151"/>
              <a:gd name="connsiteY116" fmla="*/ 611470 h 633909"/>
              <a:gd name="connsiteX117" fmla="*/ 2257951 w 2715151"/>
              <a:gd name="connsiteY117" fmla="*/ 611470 h 633909"/>
              <a:gd name="connsiteX118" fmla="*/ 2257951 w 2715151"/>
              <a:gd name="connsiteY118" fmla="*/ 633909 h 633909"/>
              <a:gd name="connsiteX119" fmla="*/ 2715151 w 2715151"/>
              <a:gd name="connsiteY119" fmla="*/ 633909 h 633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715151" h="633909">
                <a:moveTo>
                  <a:pt x="0" y="0"/>
                </a:moveTo>
                <a:lnTo>
                  <a:pt x="0" y="0"/>
                </a:lnTo>
                <a:lnTo>
                  <a:pt x="67318" y="2805"/>
                </a:lnTo>
                <a:cubicBezTo>
                  <a:pt x="83112" y="3708"/>
                  <a:pt x="97189" y="4663"/>
                  <a:pt x="112196" y="8414"/>
                </a:cubicBezTo>
                <a:cubicBezTo>
                  <a:pt x="115064" y="9131"/>
                  <a:pt x="117743" y="10502"/>
                  <a:pt x="120611" y="11219"/>
                </a:cubicBezTo>
                <a:cubicBezTo>
                  <a:pt x="127014" y="12820"/>
                  <a:pt x="136637" y="13623"/>
                  <a:pt x="143050" y="16829"/>
                </a:cubicBezTo>
                <a:cubicBezTo>
                  <a:pt x="146065" y="18337"/>
                  <a:pt x="148366" y="21111"/>
                  <a:pt x="151465" y="22439"/>
                </a:cubicBezTo>
                <a:cubicBezTo>
                  <a:pt x="155008" y="23958"/>
                  <a:pt x="158992" y="24136"/>
                  <a:pt x="162685" y="25244"/>
                </a:cubicBezTo>
                <a:cubicBezTo>
                  <a:pt x="168349" y="26943"/>
                  <a:pt x="173777" y="29420"/>
                  <a:pt x="179514" y="30854"/>
                </a:cubicBezTo>
                <a:cubicBezTo>
                  <a:pt x="186994" y="32724"/>
                  <a:pt x="194639" y="34026"/>
                  <a:pt x="201954" y="36464"/>
                </a:cubicBezTo>
                <a:cubicBezTo>
                  <a:pt x="207564" y="38334"/>
                  <a:pt x="212890" y="41582"/>
                  <a:pt x="218783" y="42073"/>
                </a:cubicBezTo>
                <a:lnTo>
                  <a:pt x="252442" y="44878"/>
                </a:lnTo>
                <a:cubicBezTo>
                  <a:pt x="272265" y="48843"/>
                  <a:pt x="261943" y="46175"/>
                  <a:pt x="283296" y="53293"/>
                </a:cubicBezTo>
                <a:lnTo>
                  <a:pt x="291711" y="56098"/>
                </a:lnTo>
                <a:cubicBezTo>
                  <a:pt x="294516" y="57968"/>
                  <a:pt x="296969" y="60524"/>
                  <a:pt x="300125" y="61708"/>
                </a:cubicBezTo>
                <a:cubicBezTo>
                  <a:pt x="304589" y="63382"/>
                  <a:pt x="309459" y="63660"/>
                  <a:pt x="314150" y="64513"/>
                </a:cubicBezTo>
                <a:cubicBezTo>
                  <a:pt x="331951" y="67750"/>
                  <a:pt x="333903" y="67683"/>
                  <a:pt x="353419" y="70122"/>
                </a:cubicBezTo>
                <a:lnTo>
                  <a:pt x="370248" y="75732"/>
                </a:lnTo>
                <a:lnTo>
                  <a:pt x="378663" y="78537"/>
                </a:lnTo>
                <a:cubicBezTo>
                  <a:pt x="400413" y="93038"/>
                  <a:pt x="389095" y="87624"/>
                  <a:pt x="412322" y="95367"/>
                </a:cubicBezTo>
                <a:lnTo>
                  <a:pt x="420736" y="98172"/>
                </a:lnTo>
                <a:lnTo>
                  <a:pt x="429151" y="100976"/>
                </a:lnTo>
                <a:cubicBezTo>
                  <a:pt x="431956" y="102846"/>
                  <a:pt x="434485" y="105217"/>
                  <a:pt x="437566" y="106586"/>
                </a:cubicBezTo>
                <a:cubicBezTo>
                  <a:pt x="442969" y="108988"/>
                  <a:pt x="449475" y="108916"/>
                  <a:pt x="454395" y="112196"/>
                </a:cubicBezTo>
                <a:cubicBezTo>
                  <a:pt x="457200" y="114066"/>
                  <a:pt x="459588" y="116815"/>
                  <a:pt x="462810" y="117806"/>
                </a:cubicBezTo>
                <a:cubicBezTo>
                  <a:pt x="487473" y="125395"/>
                  <a:pt x="489918" y="121838"/>
                  <a:pt x="513298" y="126221"/>
                </a:cubicBezTo>
                <a:cubicBezTo>
                  <a:pt x="520876" y="127642"/>
                  <a:pt x="528178" y="130318"/>
                  <a:pt x="535738" y="131830"/>
                </a:cubicBezTo>
                <a:cubicBezTo>
                  <a:pt x="545375" y="133757"/>
                  <a:pt x="551742" y="134800"/>
                  <a:pt x="560982" y="137440"/>
                </a:cubicBezTo>
                <a:cubicBezTo>
                  <a:pt x="563825" y="138252"/>
                  <a:pt x="566544" y="139467"/>
                  <a:pt x="569396" y="140245"/>
                </a:cubicBezTo>
                <a:cubicBezTo>
                  <a:pt x="576835" y="142274"/>
                  <a:pt x="591836" y="145855"/>
                  <a:pt x="591836" y="145855"/>
                </a:cubicBezTo>
                <a:cubicBezTo>
                  <a:pt x="594641" y="147725"/>
                  <a:pt x="597170" y="150096"/>
                  <a:pt x="600250" y="151465"/>
                </a:cubicBezTo>
                <a:cubicBezTo>
                  <a:pt x="605654" y="153867"/>
                  <a:pt x="617080" y="157075"/>
                  <a:pt x="617080" y="157075"/>
                </a:cubicBezTo>
                <a:cubicBezTo>
                  <a:pt x="619885" y="159880"/>
                  <a:pt x="622195" y="163289"/>
                  <a:pt x="625495" y="165489"/>
                </a:cubicBezTo>
                <a:cubicBezTo>
                  <a:pt x="628067" y="167204"/>
                  <a:pt x="643427" y="170589"/>
                  <a:pt x="645129" y="171099"/>
                </a:cubicBezTo>
                <a:cubicBezTo>
                  <a:pt x="650793" y="172798"/>
                  <a:pt x="656125" y="175737"/>
                  <a:pt x="661958" y="176709"/>
                </a:cubicBezTo>
                <a:cubicBezTo>
                  <a:pt x="669007" y="177884"/>
                  <a:pt x="692108" y="181868"/>
                  <a:pt x="698422" y="182319"/>
                </a:cubicBezTo>
                <a:cubicBezTo>
                  <a:pt x="718029" y="183720"/>
                  <a:pt x="737691" y="184189"/>
                  <a:pt x="757325" y="185124"/>
                </a:cubicBezTo>
                <a:cubicBezTo>
                  <a:pt x="762935" y="186994"/>
                  <a:pt x="769235" y="187454"/>
                  <a:pt x="774155" y="190734"/>
                </a:cubicBezTo>
                <a:cubicBezTo>
                  <a:pt x="785777" y="198481"/>
                  <a:pt x="779299" y="195525"/>
                  <a:pt x="793789" y="199148"/>
                </a:cubicBezTo>
                <a:cubicBezTo>
                  <a:pt x="796594" y="201018"/>
                  <a:pt x="799105" y="203430"/>
                  <a:pt x="802204" y="204758"/>
                </a:cubicBezTo>
                <a:cubicBezTo>
                  <a:pt x="805747" y="206277"/>
                  <a:pt x="809717" y="206504"/>
                  <a:pt x="813423" y="207563"/>
                </a:cubicBezTo>
                <a:cubicBezTo>
                  <a:pt x="816266" y="208375"/>
                  <a:pt x="818939" y="209788"/>
                  <a:pt x="821838" y="210368"/>
                </a:cubicBezTo>
                <a:cubicBezTo>
                  <a:pt x="828288" y="211658"/>
                  <a:pt x="858453" y="215296"/>
                  <a:pt x="863912" y="215978"/>
                </a:cubicBezTo>
                <a:cubicBezTo>
                  <a:pt x="883139" y="222387"/>
                  <a:pt x="859287" y="214823"/>
                  <a:pt x="886351" y="221588"/>
                </a:cubicBezTo>
                <a:cubicBezTo>
                  <a:pt x="889219" y="222305"/>
                  <a:pt x="891923" y="223580"/>
                  <a:pt x="894766" y="224392"/>
                </a:cubicBezTo>
                <a:cubicBezTo>
                  <a:pt x="898472" y="225451"/>
                  <a:pt x="902293" y="226089"/>
                  <a:pt x="905985" y="227197"/>
                </a:cubicBezTo>
                <a:cubicBezTo>
                  <a:pt x="911649" y="228896"/>
                  <a:pt x="917205" y="230937"/>
                  <a:pt x="922815" y="232807"/>
                </a:cubicBezTo>
                <a:lnTo>
                  <a:pt x="948059" y="241222"/>
                </a:lnTo>
                <a:lnTo>
                  <a:pt x="956474" y="244027"/>
                </a:lnTo>
                <a:cubicBezTo>
                  <a:pt x="959279" y="244962"/>
                  <a:pt x="961973" y="246346"/>
                  <a:pt x="964889" y="246832"/>
                </a:cubicBezTo>
                <a:cubicBezTo>
                  <a:pt x="970499" y="247767"/>
                  <a:pt x="976157" y="248445"/>
                  <a:pt x="981718" y="249637"/>
                </a:cubicBezTo>
                <a:cubicBezTo>
                  <a:pt x="989257" y="251252"/>
                  <a:pt x="996552" y="253979"/>
                  <a:pt x="1004157" y="255246"/>
                </a:cubicBezTo>
                <a:lnTo>
                  <a:pt x="1020987" y="258051"/>
                </a:lnTo>
                <a:cubicBezTo>
                  <a:pt x="1025677" y="258904"/>
                  <a:pt x="1030357" y="259822"/>
                  <a:pt x="1035011" y="260856"/>
                </a:cubicBezTo>
                <a:cubicBezTo>
                  <a:pt x="1038774" y="261692"/>
                  <a:pt x="1042406" y="263183"/>
                  <a:pt x="1046231" y="263661"/>
                </a:cubicBezTo>
                <a:cubicBezTo>
                  <a:pt x="1057403" y="265057"/>
                  <a:pt x="1068670" y="265531"/>
                  <a:pt x="1079890" y="266466"/>
                </a:cubicBezTo>
                <a:cubicBezTo>
                  <a:pt x="1083630" y="267401"/>
                  <a:pt x="1087417" y="268163"/>
                  <a:pt x="1091109" y="269271"/>
                </a:cubicBezTo>
                <a:cubicBezTo>
                  <a:pt x="1099605" y="271820"/>
                  <a:pt x="1107939" y="274881"/>
                  <a:pt x="1116354" y="277686"/>
                </a:cubicBezTo>
                <a:lnTo>
                  <a:pt x="1133183" y="283295"/>
                </a:lnTo>
                <a:cubicBezTo>
                  <a:pt x="1136923" y="284230"/>
                  <a:pt x="1140623" y="285344"/>
                  <a:pt x="1144403" y="286100"/>
                </a:cubicBezTo>
                <a:cubicBezTo>
                  <a:pt x="1149980" y="287215"/>
                  <a:pt x="1155715" y="287526"/>
                  <a:pt x="1161232" y="288905"/>
                </a:cubicBezTo>
                <a:cubicBezTo>
                  <a:pt x="1161243" y="288908"/>
                  <a:pt x="1182263" y="295915"/>
                  <a:pt x="1186476" y="297320"/>
                </a:cubicBezTo>
                <a:cubicBezTo>
                  <a:pt x="1189281" y="298255"/>
                  <a:pt x="1192023" y="299408"/>
                  <a:pt x="1194891" y="300125"/>
                </a:cubicBezTo>
                <a:cubicBezTo>
                  <a:pt x="1198631" y="301060"/>
                  <a:pt x="1202404" y="301871"/>
                  <a:pt x="1206111" y="302930"/>
                </a:cubicBezTo>
                <a:cubicBezTo>
                  <a:pt x="1217161" y="306087"/>
                  <a:pt x="1212988" y="306148"/>
                  <a:pt x="1225745" y="308540"/>
                </a:cubicBezTo>
                <a:cubicBezTo>
                  <a:pt x="1236925" y="310636"/>
                  <a:pt x="1259404" y="314149"/>
                  <a:pt x="1259404" y="314149"/>
                </a:cubicBezTo>
                <a:cubicBezTo>
                  <a:pt x="1267422" y="316822"/>
                  <a:pt x="1270235" y="317998"/>
                  <a:pt x="1279038" y="319759"/>
                </a:cubicBezTo>
                <a:cubicBezTo>
                  <a:pt x="1284615" y="320874"/>
                  <a:pt x="1290258" y="321629"/>
                  <a:pt x="1295868" y="322564"/>
                </a:cubicBezTo>
                <a:cubicBezTo>
                  <a:pt x="1324135" y="331987"/>
                  <a:pt x="1280295" y="317612"/>
                  <a:pt x="1315502" y="328174"/>
                </a:cubicBezTo>
                <a:cubicBezTo>
                  <a:pt x="1321166" y="329873"/>
                  <a:pt x="1327411" y="330504"/>
                  <a:pt x="1332331" y="333784"/>
                </a:cubicBezTo>
                <a:cubicBezTo>
                  <a:pt x="1335136" y="335654"/>
                  <a:pt x="1338156" y="337236"/>
                  <a:pt x="1340746" y="339394"/>
                </a:cubicBezTo>
                <a:cubicBezTo>
                  <a:pt x="1343793" y="341933"/>
                  <a:pt x="1345860" y="345608"/>
                  <a:pt x="1349161" y="347808"/>
                </a:cubicBezTo>
                <a:cubicBezTo>
                  <a:pt x="1351621" y="349448"/>
                  <a:pt x="1354771" y="349678"/>
                  <a:pt x="1357576" y="350613"/>
                </a:cubicBezTo>
                <a:cubicBezTo>
                  <a:pt x="1370910" y="359503"/>
                  <a:pt x="1362792" y="355157"/>
                  <a:pt x="1382820" y="361833"/>
                </a:cubicBezTo>
                <a:lnTo>
                  <a:pt x="1391235" y="364638"/>
                </a:lnTo>
                <a:cubicBezTo>
                  <a:pt x="1394040" y="365573"/>
                  <a:pt x="1396733" y="366957"/>
                  <a:pt x="1399649" y="367443"/>
                </a:cubicBezTo>
                <a:lnTo>
                  <a:pt x="1416479" y="370248"/>
                </a:lnTo>
                <a:cubicBezTo>
                  <a:pt x="1442005" y="378758"/>
                  <a:pt x="1401693" y="365706"/>
                  <a:pt x="1438918" y="375857"/>
                </a:cubicBezTo>
                <a:cubicBezTo>
                  <a:pt x="1444623" y="377413"/>
                  <a:pt x="1449949" y="380307"/>
                  <a:pt x="1455747" y="381467"/>
                </a:cubicBezTo>
                <a:cubicBezTo>
                  <a:pt x="1484256" y="387169"/>
                  <a:pt x="1458065" y="381327"/>
                  <a:pt x="1478187" y="387077"/>
                </a:cubicBezTo>
                <a:cubicBezTo>
                  <a:pt x="1481893" y="388136"/>
                  <a:pt x="1485714" y="388774"/>
                  <a:pt x="1489406" y="389882"/>
                </a:cubicBezTo>
                <a:cubicBezTo>
                  <a:pt x="1489434" y="389890"/>
                  <a:pt x="1510428" y="396890"/>
                  <a:pt x="1514650" y="398297"/>
                </a:cubicBezTo>
                <a:cubicBezTo>
                  <a:pt x="1517455" y="399232"/>
                  <a:pt x="1520605" y="399462"/>
                  <a:pt x="1523065" y="401102"/>
                </a:cubicBezTo>
                <a:cubicBezTo>
                  <a:pt x="1536400" y="409990"/>
                  <a:pt x="1528282" y="405645"/>
                  <a:pt x="1548309" y="412321"/>
                </a:cubicBezTo>
                <a:cubicBezTo>
                  <a:pt x="1551114" y="413256"/>
                  <a:pt x="1554264" y="413486"/>
                  <a:pt x="1556724" y="415126"/>
                </a:cubicBezTo>
                <a:cubicBezTo>
                  <a:pt x="1567599" y="422376"/>
                  <a:pt x="1561941" y="419670"/>
                  <a:pt x="1573554" y="423541"/>
                </a:cubicBezTo>
                <a:cubicBezTo>
                  <a:pt x="1597652" y="439608"/>
                  <a:pt x="1567171" y="420351"/>
                  <a:pt x="1590383" y="431956"/>
                </a:cubicBezTo>
                <a:cubicBezTo>
                  <a:pt x="1602383" y="437955"/>
                  <a:pt x="1597942" y="441567"/>
                  <a:pt x="1615627" y="443175"/>
                </a:cubicBezTo>
                <a:lnTo>
                  <a:pt x="1677335" y="448785"/>
                </a:lnTo>
                <a:cubicBezTo>
                  <a:pt x="1682010" y="449720"/>
                  <a:pt x="1686735" y="450434"/>
                  <a:pt x="1691360" y="451590"/>
                </a:cubicBezTo>
                <a:cubicBezTo>
                  <a:pt x="1694228" y="452307"/>
                  <a:pt x="1696931" y="453583"/>
                  <a:pt x="1699774" y="454395"/>
                </a:cubicBezTo>
                <a:cubicBezTo>
                  <a:pt x="1703481" y="455454"/>
                  <a:pt x="1707254" y="456265"/>
                  <a:pt x="1710994" y="457200"/>
                </a:cubicBezTo>
                <a:cubicBezTo>
                  <a:pt x="1724329" y="466090"/>
                  <a:pt x="1716210" y="461744"/>
                  <a:pt x="1736238" y="468419"/>
                </a:cubicBezTo>
                <a:cubicBezTo>
                  <a:pt x="1739043" y="469354"/>
                  <a:pt x="1742193" y="469584"/>
                  <a:pt x="1744653" y="471224"/>
                </a:cubicBezTo>
                <a:cubicBezTo>
                  <a:pt x="1747458" y="473094"/>
                  <a:pt x="1749911" y="475650"/>
                  <a:pt x="1753068" y="476834"/>
                </a:cubicBezTo>
                <a:cubicBezTo>
                  <a:pt x="1757532" y="478508"/>
                  <a:pt x="1762438" y="478605"/>
                  <a:pt x="1767092" y="479639"/>
                </a:cubicBezTo>
                <a:cubicBezTo>
                  <a:pt x="1770855" y="480475"/>
                  <a:pt x="1774619" y="481336"/>
                  <a:pt x="1778312" y="482444"/>
                </a:cubicBezTo>
                <a:cubicBezTo>
                  <a:pt x="1817516" y="494206"/>
                  <a:pt x="1774629" y="487028"/>
                  <a:pt x="1851239" y="490859"/>
                </a:cubicBezTo>
                <a:cubicBezTo>
                  <a:pt x="1871061" y="494823"/>
                  <a:pt x="1860743" y="492157"/>
                  <a:pt x="1882093" y="499273"/>
                </a:cubicBezTo>
                <a:lnTo>
                  <a:pt x="1890508" y="502078"/>
                </a:lnTo>
                <a:cubicBezTo>
                  <a:pt x="1893313" y="504883"/>
                  <a:pt x="1895622" y="508293"/>
                  <a:pt x="1898923" y="510493"/>
                </a:cubicBezTo>
                <a:cubicBezTo>
                  <a:pt x="1901383" y="512133"/>
                  <a:pt x="1904753" y="511862"/>
                  <a:pt x="1907338" y="513298"/>
                </a:cubicBezTo>
                <a:cubicBezTo>
                  <a:pt x="1913232" y="516572"/>
                  <a:pt x="1918557" y="520778"/>
                  <a:pt x="1924167" y="524518"/>
                </a:cubicBezTo>
                <a:lnTo>
                  <a:pt x="1940996" y="535737"/>
                </a:lnTo>
                <a:cubicBezTo>
                  <a:pt x="1946905" y="539677"/>
                  <a:pt x="1950568" y="543184"/>
                  <a:pt x="1957826" y="544152"/>
                </a:cubicBezTo>
                <a:cubicBezTo>
                  <a:pt x="1968986" y="545640"/>
                  <a:pt x="1980265" y="546022"/>
                  <a:pt x="1991485" y="546957"/>
                </a:cubicBezTo>
                <a:lnTo>
                  <a:pt x="2033558" y="560981"/>
                </a:lnTo>
                <a:lnTo>
                  <a:pt x="2041973" y="563786"/>
                </a:lnTo>
                <a:cubicBezTo>
                  <a:pt x="2044778" y="564721"/>
                  <a:pt x="2047489" y="566011"/>
                  <a:pt x="2050388" y="566591"/>
                </a:cubicBezTo>
                <a:lnTo>
                  <a:pt x="2078437" y="572201"/>
                </a:lnTo>
                <a:cubicBezTo>
                  <a:pt x="2083112" y="573136"/>
                  <a:pt x="2087704" y="574709"/>
                  <a:pt x="2092462" y="575006"/>
                </a:cubicBezTo>
                <a:lnTo>
                  <a:pt x="2137340" y="577811"/>
                </a:lnTo>
                <a:cubicBezTo>
                  <a:pt x="2142950" y="579681"/>
                  <a:pt x="2149249" y="580141"/>
                  <a:pt x="2154169" y="583421"/>
                </a:cubicBezTo>
                <a:cubicBezTo>
                  <a:pt x="2156974" y="585291"/>
                  <a:pt x="2159503" y="587661"/>
                  <a:pt x="2162584" y="589030"/>
                </a:cubicBezTo>
                <a:cubicBezTo>
                  <a:pt x="2167988" y="591432"/>
                  <a:pt x="2179414" y="594640"/>
                  <a:pt x="2179414" y="594640"/>
                </a:cubicBezTo>
                <a:cubicBezTo>
                  <a:pt x="2180900" y="599098"/>
                  <a:pt x="2183298" y="608752"/>
                  <a:pt x="2187828" y="611470"/>
                </a:cubicBezTo>
                <a:cubicBezTo>
                  <a:pt x="2190233" y="612913"/>
                  <a:pt x="2193438" y="611470"/>
                  <a:pt x="2196243" y="611470"/>
                </a:cubicBezTo>
                <a:lnTo>
                  <a:pt x="2257951" y="611470"/>
                </a:lnTo>
                <a:lnTo>
                  <a:pt x="2257951" y="633909"/>
                </a:lnTo>
                <a:lnTo>
                  <a:pt x="2715151" y="633909"/>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779" name="Freeform 778">
            <a:extLst>
              <a:ext uri="{FF2B5EF4-FFF2-40B4-BE49-F238E27FC236}">
                <a16:creationId xmlns:a16="http://schemas.microsoft.com/office/drawing/2014/main" id="{498578C0-8F93-1F45-B79A-1DE7C23C0D8F}"/>
              </a:ext>
            </a:extLst>
          </p:cNvPr>
          <p:cNvSpPr/>
          <p:nvPr/>
        </p:nvSpPr>
        <p:spPr>
          <a:xfrm>
            <a:off x="3122797" y="1676465"/>
            <a:ext cx="3567843" cy="1222940"/>
          </a:xfrm>
          <a:custGeom>
            <a:avLst/>
            <a:gdLst>
              <a:gd name="connsiteX0" fmla="*/ 0 w 2675882"/>
              <a:gd name="connsiteY0" fmla="*/ 0 h 917205"/>
              <a:gd name="connsiteX1" fmla="*/ 0 w 2675882"/>
              <a:gd name="connsiteY1" fmla="*/ 0 h 917205"/>
              <a:gd name="connsiteX2" fmla="*/ 61708 w 2675882"/>
              <a:gd name="connsiteY2" fmla="*/ 2805 h 917205"/>
              <a:gd name="connsiteX3" fmla="*/ 78538 w 2675882"/>
              <a:gd name="connsiteY3" fmla="*/ 11219 h 917205"/>
              <a:gd name="connsiteX4" fmla="*/ 123416 w 2675882"/>
              <a:gd name="connsiteY4" fmla="*/ 19634 h 917205"/>
              <a:gd name="connsiteX5" fmla="*/ 140246 w 2675882"/>
              <a:gd name="connsiteY5" fmla="*/ 25244 h 917205"/>
              <a:gd name="connsiteX6" fmla="*/ 148660 w 2675882"/>
              <a:gd name="connsiteY6" fmla="*/ 28049 h 917205"/>
              <a:gd name="connsiteX7" fmla="*/ 165490 w 2675882"/>
              <a:gd name="connsiteY7" fmla="*/ 36464 h 917205"/>
              <a:gd name="connsiteX8" fmla="*/ 207563 w 2675882"/>
              <a:gd name="connsiteY8" fmla="*/ 39268 h 917205"/>
              <a:gd name="connsiteX9" fmla="*/ 241222 w 2675882"/>
              <a:gd name="connsiteY9" fmla="*/ 56098 h 917205"/>
              <a:gd name="connsiteX10" fmla="*/ 249637 w 2675882"/>
              <a:gd name="connsiteY10" fmla="*/ 61708 h 917205"/>
              <a:gd name="connsiteX11" fmla="*/ 274881 w 2675882"/>
              <a:gd name="connsiteY11" fmla="*/ 75732 h 917205"/>
              <a:gd name="connsiteX12" fmla="*/ 283296 w 2675882"/>
              <a:gd name="connsiteY12" fmla="*/ 78537 h 917205"/>
              <a:gd name="connsiteX13" fmla="*/ 308540 w 2675882"/>
              <a:gd name="connsiteY13" fmla="*/ 81342 h 917205"/>
              <a:gd name="connsiteX14" fmla="*/ 347809 w 2675882"/>
              <a:gd name="connsiteY14" fmla="*/ 86952 h 917205"/>
              <a:gd name="connsiteX15" fmla="*/ 356223 w 2675882"/>
              <a:gd name="connsiteY15" fmla="*/ 92562 h 917205"/>
              <a:gd name="connsiteX16" fmla="*/ 364638 w 2675882"/>
              <a:gd name="connsiteY16" fmla="*/ 95367 h 917205"/>
              <a:gd name="connsiteX17" fmla="*/ 378663 w 2675882"/>
              <a:gd name="connsiteY17" fmla="*/ 106586 h 917205"/>
              <a:gd name="connsiteX18" fmla="*/ 392687 w 2675882"/>
              <a:gd name="connsiteY18" fmla="*/ 117806 h 917205"/>
              <a:gd name="connsiteX19" fmla="*/ 401102 w 2675882"/>
              <a:gd name="connsiteY19" fmla="*/ 126221 h 917205"/>
              <a:gd name="connsiteX20" fmla="*/ 429151 w 2675882"/>
              <a:gd name="connsiteY20" fmla="*/ 134635 h 917205"/>
              <a:gd name="connsiteX21" fmla="*/ 437566 w 2675882"/>
              <a:gd name="connsiteY21" fmla="*/ 137440 h 917205"/>
              <a:gd name="connsiteX22" fmla="*/ 476835 w 2675882"/>
              <a:gd name="connsiteY22" fmla="*/ 145855 h 917205"/>
              <a:gd name="connsiteX23" fmla="*/ 518908 w 2675882"/>
              <a:gd name="connsiteY23" fmla="*/ 159880 h 917205"/>
              <a:gd name="connsiteX24" fmla="*/ 527323 w 2675882"/>
              <a:gd name="connsiteY24" fmla="*/ 162684 h 917205"/>
              <a:gd name="connsiteX25" fmla="*/ 535738 w 2675882"/>
              <a:gd name="connsiteY25" fmla="*/ 165489 h 917205"/>
              <a:gd name="connsiteX26" fmla="*/ 544152 w 2675882"/>
              <a:gd name="connsiteY26" fmla="*/ 171099 h 917205"/>
              <a:gd name="connsiteX27" fmla="*/ 552567 w 2675882"/>
              <a:gd name="connsiteY27" fmla="*/ 173904 h 917205"/>
              <a:gd name="connsiteX28" fmla="*/ 558177 w 2675882"/>
              <a:gd name="connsiteY28" fmla="*/ 182319 h 917205"/>
              <a:gd name="connsiteX29" fmla="*/ 566592 w 2675882"/>
              <a:gd name="connsiteY29" fmla="*/ 185124 h 917205"/>
              <a:gd name="connsiteX30" fmla="*/ 591836 w 2675882"/>
              <a:gd name="connsiteY30" fmla="*/ 190734 h 917205"/>
              <a:gd name="connsiteX31" fmla="*/ 600250 w 2675882"/>
              <a:gd name="connsiteY31" fmla="*/ 193538 h 917205"/>
              <a:gd name="connsiteX32" fmla="*/ 653544 w 2675882"/>
              <a:gd name="connsiteY32" fmla="*/ 199148 h 917205"/>
              <a:gd name="connsiteX33" fmla="*/ 681593 w 2675882"/>
              <a:gd name="connsiteY33" fmla="*/ 207563 h 917205"/>
              <a:gd name="connsiteX34" fmla="*/ 690008 w 2675882"/>
              <a:gd name="connsiteY34" fmla="*/ 210368 h 917205"/>
              <a:gd name="connsiteX35" fmla="*/ 698422 w 2675882"/>
              <a:gd name="connsiteY35" fmla="*/ 218783 h 917205"/>
              <a:gd name="connsiteX36" fmla="*/ 706837 w 2675882"/>
              <a:gd name="connsiteY36" fmla="*/ 221588 h 917205"/>
              <a:gd name="connsiteX37" fmla="*/ 715252 w 2675882"/>
              <a:gd name="connsiteY37" fmla="*/ 227197 h 917205"/>
              <a:gd name="connsiteX38" fmla="*/ 743301 w 2675882"/>
              <a:gd name="connsiteY38" fmla="*/ 235612 h 917205"/>
              <a:gd name="connsiteX39" fmla="*/ 760130 w 2675882"/>
              <a:gd name="connsiteY39" fmla="*/ 244027 h 917205"/>
              <a:gd name="connsiteX40" fmla="*/ 776960 w 2675882"/>
              <a:gd name="connsiteY40" fmla="*/ 249637 h 917205"/>
              <a:gd name="connsiteX41" fmla="*/ 788179 w 2675882"/>
              <a:gd name="connsiteY41" fmla="*/ 252441 h 917205"/>
              <a:gd name="connsiteX42" fmla="*/ 827448 w 2675882"/>
              <a:gd name="connsiteY42" fmla="*/ 258051 h 917205"/>
              <a:gd name="connsiteX43" fmla="*/ 835863 w 2675882"/>
              <a:gd name="connsiteY43" fmla="*/ 260856 h 917205"/>
              <a:gd name="connsiteX44" fmla="*/ 852692 w 2675882"/>
              <a:gd name="connsiteY44" fmla="*/ 272076 h 917205"/>
              <a:gd name="connsiteX45" fmla="*/ 869522 w 2675882"/>
              <a:gd name="connsiteY45" fmla="*/ 277686 h 917205"/>
              <a:gd name="connsiteX46" fmla="*/ 886351 w 2675882"/>
              <a:gd name="connsiteY46" fmla="*/ 288905 h 917205"/>
              <a:gd name="connsiteX47" fmla="*/ 894766 w 2675882"/>
              <a:gd name="connsiteY47" fmla="*/ 294515 h 917205"/>
              <a:gd name="connsiteX48" fmla="*/ 903181 w 2675882"/>
              <a:gd name="connsiteY48" fmla="*/ 297320 h 917205"/>
              <a:gd name="connsiteX49" fmla="*/ 908790 w 2675882"/>
              <a:gd name="connsiteY49" fmla="*/ 305735 h 917205"/>
              <a:gd name="connsiteX50" fmla="*/ 917205 w 2675882"/>
              <a:gd name="connsiteY50" fmla="*/ 308540 h 917205"/>
              <a:gd name="connsiteX51" fmla="*/ 934035 w 2675882"/>
              <a:gd name="connsiteY51" fmla="*/ 319759 h 917205"/>
              <a:gd name="connsiteX52" fmla="*/ 942449 w 2675882"/>
              <a:gd name="connsiteY52" fmla="*/ 322564 h 917205"/>
              <a:gd name="connsiteX53" fmla="*/ 950864 w 2675882"/>
              <a:gd name="connsiteY53" fmla="*/ 328174 h 917205"/>
              <a:gd name="connsiteX54" fmla="*/ 981718 w 2675882"/>
              <a:gd name="connsiteY54" fmla="*/ 336589 h 917205"/>
              <a:gd name="connsiteX55" fmla="*/ 1009767 w 2675882"/>
              <a:gd name="connsiteY55" fmla="*/ 345003 h 917205"/>
              <a:gd name="connsiteX56" fmla="*/ 1029401 w 2675882"/>
              <a:gd name="connsiteY56" fmla="*/ 350613 h 917205"/>
              <a:gd name="connsiteX57" fmla="*/ 1046231 w 2675882"/>
              <a:gd name="connsiteY57" fmla="*/ 356223 h 917205"/>
              <a:gd name="connsiteX58" fmla="*/ 1054646 w 2675882"/>
              <a:gd name="connsiteY58" fmla="*/ 359028 h 917205"/>
              <a:gd name="connsiteX59" fmla="*/ 1071475 w 2675882"/>
              <a:gd name="connsiteY59" fmla="*/ 367443 h 917205"/>
              <a:gd name="connsiteX60" fmla="*/ 1079890 w 2675882"/>
              <a:gd name="connsiteY60" fmla="*/ 373053 h 917205"/>
              <a:gd name="connsiteX61" fmla="*/ 1096719 w 2675882"/>
              <a:gd name="connsiteY61" fmla="*/ 378662 h 917205"/>
              <a:gd name="connsiteX62" fmla="*/ 1105134 w 2675882"/>
              <a:gd name="connsiteY62" fmla="*/ 384272 h 917205"/>
              <a:gd name="connsiteX63" fmla="*/ 1121963 w 2675882"/>
              <a:gd name="connsiteY63" fmla="*/ 389882 h 917205"/>
              <a:gd name="connsiteX64" fmla="*/ 1130378 w 2675882"/>
              <a:gd name="connsiteY64" fmla="*/ 395492 h 917205"/>
              <a:gd name="connsiteX65" fmla="*/ 1147208 w 2675882"/>
              <a:gd name="connsiteY65" fmla="*/ 401102 h 917205"/>
              <a:gd name="connsiteX66" fmla="*/ 1155622 w 2675882"/>
              <a:gd name="connsiteY66" fmla="*/ 403907 h 917205"/>
              <a:gd name="connsiteX67" fmla="*/ 1172452 w 2675882"/>
              <a:gd name="connsiteY67" fmla="*/ 415126 h 917205"/>
              <a:gd name="connsiteX68" fmla="*/ 1180866 w 2675882"/>
              <a:gd name="connsiteY68" fmla="*/ 420736 h 917205"/>
              <a:gd name="connsiteX69" fmla="*/ 1200501 w 2675882"/>
              <a:gd name="connsiteY69" fmla="*/ 426346 h 917205"/>
              <a:gd name="connsiteX70" fmla="*/ 1208915 w 2675882"/>
              <a:gd name="connsiteY70" fmla="*/ 429151 h 917205"/>
              <a:gd name="connsiteX71" fmla="*/ 1220135 w 2675882"/>
              <a:gd name="connsiteY71" fmla="*/ 431956 h 917205"/>
              <a:gd name="connsiteX72" fmla="*/ 1236965 w 2675882"/>
              <a:gd name="connsiteY72" fmla="*/ 437565 h 917205"/>
              <a:gd name="connsiteX73" fmla="*/ 1276233 w 2675882"/>
              <a:gd name="connsiteY73" fmla="*/ 443175 h 917205"/>
              <a:gd name="connsiteX74" fmla="*/ 1293063 w 2675882"/>
              <a:gd name="connsiteY74" fmla="*/ 448785 h 917205"/>
              <a:gd name="connsiteX75" fmla="*/ 1301477 w 2675882"/>
              <a:gd name="connsiteY75" fmla="*/ 451590 h 917205"/>
              <a:gd name="connsiteX76" fmla="*/ 1309892 w 2675882"/>
              <a:gd name="connsiteY76" fmla="*/ 460005 h 917205"/>
              <a:gd name="connsiteX77" fmla="*/ 1318307 w 2675882"/>
              <a:gd name="connsiteY77" fmla="*/ 462810 h 917205"/>
              <a:gd name="connsiteX78" fmla="*/ 1326722 w 2675882"/>
              <a:gd name="connsiteY78" fmla="*/ 468419 h 917205"/>
              <a:gd name="connsiteX79" fmla="*/ 1343551 w 2675882"/>
              <a:gd name="connsiteY79" fmla="*/ 474029 h 917205"/>
              <a:gd name="connsiteX80" fmla="*/ 1368795 w 2675882"/>
              <a:gd name="connsiteY80" fmla="*/ 482444 h 917205"/>
              <a:gd name="connsiteX81" fmla="*/ 1377210 w 2675882"/>
              <a:gd name="connsiteY81" fmla="*/ 485249 h 917205"/>
              <a:gd name="connsiteX82" fmla="*/ 1385625 w 2675882"/>
              <a:gd name="connsiteY82" fmla="*/ 490859 h 917205"/>
              <a:gd name="connsiteX83" fmla="*/ 1396844 w 2675882"/>
              <a:gd name="connsiteY83" fmla="*/ 493664 h 917205"/>
              <a:gd name="connsiteX84" fmla="*/ 1422089 w 2675882"/>
              <a:gd name="connsiteY84" fmla="*/ 499273 h 917205"/>
              <a:gd name="connsiteX85" fmla="*/ 1438918 w 2675882"/>
              <a:gd name="connsiteY85" fmla="*/ 504883 h 917205"/>
              <a:gd name="connsiteX86" fmla="*/ 1447333 w 2675882"/>
              <a:gd name="connsiteY86" fmla="*/ 510493 h 917205"/>
              <a:gd name="connsiteX87" fmla="*/ 1455747 w 2675882"/>
              <a:gd name="connsiteY87" fmla="*/ 513298 h 917205"/>
              <a:gd name="connsiteX88" fmla="*/ 1472577 w 2675882"/>
              <a:gd name="connsiteY88" fmla="*/ 524518 h 917205"/>
              <a:gd name="connsiteX89" fmla="*/ 1480992 w 2675882"/>
              <a:gd name="connsiteY89" fmla="*/ 530127 h 917205"/>
              <a:gd name="connsiteX90" fmla="*/ 1489406 w 2675882"/>
              <a:gd name="connsiteY90" fmla="*/ 538542 h 917205"/>
              <a:gd name="connsiteX91" fmla="*/ 1497821 w 2675882"/>
              <a:gd name="connsiteY91" fmla="*/ 541347 h 917205"/>
              <a:gd name="connsiteX92" fmla="*/ 1514650 w 2675882"/>
              <a:gd name="connsiteY92" fmla="*/ 552567 h 917205"/>
              <a:gd name="connsiteX93" fmla="*/ 1531480 w 2675882"/>
              <a:gd name="connsiteY93" fmla="*/ 560981 h 917205"/>
              <a:gd name="connsiteX94" fmla="*/ 1542700 w 2675882"/>
              <a:gd name="connsiteY94" fmla="*/ 577811 h 917205"/>
              <a:gd name="connsiteX95" fmla="*/ 1559529 w 2675882"/>
              <a:gd name="connsiteY95" fmla="*/ 586226 h 917205"/>
              <a:gd name="connsiteX96" fmla="*/ 1587578 w 2675882"/>
              <a:gd name="connsiteY96" fmla="*/ 591835 h 917205"/>
              <a:gd name="connsiteX97" fmla="*/ 1604408 w 2675882"/>
              <a:gd name="connsiteY97" fmla="*/ 597445 h 917205"/>
              <a:gd name="connsiteX98" fmla="*/ 1618432 w 2675882"/>
              <a:gd name="connsiteY98" fmla="*/ 611470 h 917205"/>
              <a:gd name="connsiteX99" fmla="*/ 1626847 w 2675882"/>
              <a:gd name="connsiteY99" fmla="*/ 614275 h 917205"/>
              <a:gd name="connsiteX100" fmla="*/ 1663311 w 2675882"/>
              <a:gd name="connsiteY100" fmla="*/ 619884 h 917205"/>
              <a:gd name="connsiteX101" fmla="*/ 1685750 w 2675882"/>
              <a:gd name="connsiteY101" fmla="*/ 625494 h 917205"/>
              <a:gd name="connsiteX102" fmla="*/ 1694165 w 2675882"/>
              <a:gd name="connsiteY102" fmla="*/ 631104 h 917205"/>
              <a:gd name="connsiteX103" fmla="*/ 1710994 w 2675882"/>
              <a:gd name="connsiteY103" fmla="*/ 636714 h 917205"/>
              <a:gd name="connsiteX104" fmla="*/ 1716604 w 2675882"/>
              <a:gd name="connsiteY104" fmla="*/ 645129 h 917205"/>
              <a:gd name="connsiteX105" fmla="*/ 1725019 w 2675882"/>
              <a:gd name="connsiteY105" fmla="*/ 647934 h 917205"/>
              <a:gd name="connsiteX106" fmla="*/ 1741848 w 2675882"/>
              <a:gd name="connsiteY106" fmla="*/ 656348 h 917205"/>
              <a:gd name="connsiteX107" fmla="*/ 1744653 w 2675882"/>
              <a:gd name="connsiteY107" fmla="*/ 664763 h 917205"/>
              <a:gd name="connsiteX108" fmla="*/ 1753068 w 2675882"/>
              <a:gd name="connsiteY108" fmla="*/ 667568 h 917205"/>
              <a:gd name="connsiteX109" fmla="*/ 1769897 w 2675882"/>
              <a:gd name="connsiteY109" fmla="*/ 675983 h 917205"/>
              <a:gd name="connsiteX110" fmla="*/ 1809166 w 2675882"/>
              <a:gd name="connsiteY110" fmla="*/ 681592 h 917205"/>
              <a:gd name="connsiteX111" fmla="*/ 1834410 w 2675882"/>
              <a:gd name="connsiteY111" fmla="*/ 690007 h 917205"/>
              <a:gd name="connsiteX112" fmla="*/ 1845630 w 2675882"/>
              <a:gd name="connsiteY112" fmla="*/ 692812 h 917205"/>
              <a:gd name="connsiteX113" fmla="*/ 1851239 w 2675882"/>
              <a:gd name="connsiteY113" fmla="*/ 698422 h 917205"/>
              <a:gd name="connsiteX114" fmla="*/ 1870874 w 2675882"/>
              <a:gd name="connsiteY114" fmla="*/ 726471 h 917205"/>
              <a:gd name="connsiteX115" fmla="*/ 1873679 w 2675882"/>
              <a:gd name="connsiteY115" fmla="*/ 734886 h 917205"/>
              <a:gd name="connsiteX116" fmla="*/ 1898923 w 2675882"/>
              <a:gd name="connsiteY116" fmla="*/ 746105 h 917205"/>
              <a:gd name="connsiteX117" fmla="*/ 1907338 w 2675882"/>
              <a:gd name="connsiteY117" fmla="*/ 748910 h 917205"/>
              <a:gd name="connsiteX118" fmla="*/ 1924167 w 2675882"/>
              <a:gd name="connsiteY118" fmla="*/ 760130 h 917205"/>
              <a:gd name="connsiteX119" fmla="*/ 1935387 w 2675882"/>
              <a:gd name="connsiteY119" fmla="*/ 762935 h 917205"/>
              <a:gd name="connsiteX120" fmla="*/ 1949411 w 2675882"/>
              <a:gd name="connsiteY120" fmla="*/ 765740 h 917205"/>
              <a:gd name="connsiteX121" fmla="*/ 1977460 w 2675882"/>
              <a:gd name="connsiteY121" fmla="*/ 774154 h 917205"/>
              <a:gd name="connsiteX122" fmla="*/ 1999900 w 2675882"/>
              <a:gd name="connsiteY122" fmla="*/ 776959 h 917205"/>
              <a:gd name="connsiteX123" fmla="*/ 2022339 w 2675882"/>
              <a:gd name="connsiteY123" fmla="*/ 782569 h 917205"/>
              <a:gd name="connsiteX124" fmla="*/ 2027949 w 2675882"/>
              <a:gd name="connsiteY124" fmla="*/ 790984 h 917205"/>
              <a:gd name="connsiteX125" fmla="*/ 2033558 w 2675882"/>
              <a:gd name="connsiteY125" fmla="*/ 802203 h 917205"/>
              <a:gd name="connsiteX126" fmla="*/ 2072827 w 2675882"/>
              <a:gd name="connsiteY126" fmla="*/ 802203 h 917205"/>
              <a:gd name="connsiteX127" fmla="*/ 2072827 w 2675882"/>
              <a:gd name="connsiteY127" fmla="*/ 802203 h 917205"/>
              <a:gd name="connsiteX128" fmla="*/ 2092462 w 2675882"/>
              <a:gd name="connsiteY128" fmla="*/ 816228 h 917205"/>
              <a:gd name="connsiteX129" fmla="*/ 2100876 w 2675882"/>
              <a:gd name="connsiteY129" fmla="*/ 819033 h 917205"/>
              <a:gd name="connsiteX130" fmla="*/ 2109291 w 2675882"/>
              <a:gd name="connsiteY130" fmla="*/ 824643 h 917205"/>
              <a:gd name="connsiteX131" fmla="*/ 2112096 w 2675882"/>
              <a:gd name="connsiteY131" fmla="*/ 838667 h 917205"/>
              <a:gd name="connsiteX132" fmla="*/ 2128925 w 2675882"/>
              <a:gd name="connsiteY132" fmla="*/ 849887 h 917205"/>
              <a:gd name="connsiteX133" fmla="*/ 2154169 w 2675882"/>
              <a:gd name="connsiteY133" fmla="*/ 849887 h 917205"/>
              <a:gd name="connsiteX134" fmla="*/ 2154169 w 2675882"/>
              <a:gd name="connsiteY134" fmla="*/ 863911 h 917205"/>
              <a:gd name="connsiteX135" fmla="*/ 2182219 w 2675882"/>
              <a:gd name="connsiteY135" fmla="*/ 863911 h 917205"/>
              <a:gd name="connsiteX136" fmla="*/ 2187828 w 2675882"/>
              <a:gd name="connsiteY136" fmla="*/ 866716 h 917205"/>
              <a:gd name="connsiteX137" fmla="*/ 2204658 w 2675882"/>
              <a:gd name="connsiteY137" fmla="*/ 886351 h 917205"/>
              <a:gd name="connsiteX138" fmla="*/ 2213073 w 2675882"/>
              <a:gd name="connsiteY138" fmla="*/ 889156 h 917205"/>
              <a:gd name="connsiteX139" fmla="*/ 2213073 w 2675882"/>
              <a:gd name="connsiteY139" fmla="*/ 894765 h 917205"/>
              <a:gd name="connsiteX140" fmla="*/ 2213073 w 2675882"/>
              <a:gd name="connsiteY140" fmla="*/ 894765 h 917205"/>
              <a:gd name="connsiteX141" fmla="*/ 2213073 w 2675882"/>
              <a:gd name="connsiteY141" fmla="*/ 917205 h 917205"/>
              <a:gd name="connsiteX142" fmla="*/ 2675882 w 2675882"/>
              <a:gd name="connsiteY142" fmla="*/ 917205 h 917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675882" h="917205">
                <a:moveTo>
                  <a:pt x="0" y="0"/>
                </a:moveTo>
                <a:lnTo>
                  <a:pt x="0" y="0"/>
                </a:lnTo>
                <a:cubicBezTo>
                  <a:pt x="20569" y="935"/>
                  <a:pt x="41183" y="1163"/>
                  <a:pt x="61708" y="2805"/>
                </a:cubicBezTo>
                <a:cubicBezTo>
                  <a:pt x="71062" y="3553"/>
                  <a:pt x="70238" y="7530"/>
                  <a:pt x="78538" y="11219"/>
                </a:cubicBezTo>
                <a:cubicBezTo>
                  <a:pt x="95979" y="18970"/>
                  <a:pt x="102675" y="17560"/>
                  <a:pt x="123416" y="19634"/>
                </a:cubicBezTo>
                <a:lnTo>
                  <a:pt x="140246" y="25244"/>
                </a:lnTo>
                <a:cubicBezTo>
                  <a:pt x="143051" y="26179"/>
                  <a:pt x="146200" y="26409"/>
                  <a:pt x="148660" y="28049"/>
                </a:cubicBezTo>
                <a:cubicBezTo>
                  <a:pt x="154238" y="31768"/>
                  <a:pt x="158522" y="35690"/>
                  <a:pt x="165490" y="36464"/>
                </a:cubicBezTo>
                <a:cubicBezTo>
                  <a:pt x="179460" y="38016"/>
                  <a:pt x="193539" y="38333"/>
                  <a:pt x="207563" y="39268"/>
                </a:cubicBezTo>
                <a:cubicBezTo>
                  <a:pt x="230790" y="47010"/>
                  <a:pt x="219472" y="41597"/>
                  <a:pt x="241222" y="56098"/>
                </a:cubicBezTo>
                <a:cubicBezTo>
                  <a:pt x="244027" y="57968"/>
                  <a:pt x="247253" y="59324"/>
                  <a:pt x="249637" y="61708"/>
                </a:cubicBezTo>
                <a:cubicBezTo>
                  <a:pt x="262233" y="74303"/>
                  <a:pt x="254289" y="68868"/>
                  <a:pt x="274881" y="75732"/>
                </a:cubicBezTo>
                <a:cubicBezTo>
                  <a:pt x="277686" y="76667"/>
                  <a:pt x="280357" y="78210"/>
                  <a:pt x="283296" y="78537"/>
                </a:cubicBezTo>
                <a:lnTo>
                  <a:pt x="308540" y="81342"/>
                </a:lnTo>
                <a:cubicBezTo>
                  <a:pt x="321651" y="83052"/>
                  <a:pt x="347809" y="86952"/>
                  <a:pt x="347809" y="86952"/>
                </a:cubicBezTo>
                <a:cubicBezTo>
                  <a:pt x="350614" y="88822"/>
                  <a:pt x="353208" y="91054"/>
                  <a:pt x="356223" y="92562"/>
                </a:cubicBezTo>
                <a:cubicBezTo>
                  <a:pt x="358868" y="93884"/>
                  <a:pt x="362329" y="93520"/>
                  <a:pt x="364638" y="95367"/>
                </a:cubicBezTo>
                <a:cubicBezTo>
                  <a:pt x="382764" y="109866"/>
                  <a:pt x="357511" y="99535"/>
                  <a:pt x="378663" y="106586"/>
                </a:cubicBezTo>
                <a:cubicBezTo>
                  <a:pt x="391210" y="125406"/>
                  <a:pt x="376430" y="106967"/>
                  <a:pt x="392687" y="117806"/>
                </a:cubicBezTo>
                <a:cubicBezTo>
                  <a:pt x="395988" y="120007"/>
                  <a:pt x="397634" y="124295"/>
                  <a:pt x="401102" y="126221"/>
                </a:cubicBezTo>
                <a:cubicBezTo>
                  <a:pt x="408157" y="130140"/>
                  <a:pt x="420951" y="132292"/>
                  <a:pt x="429151" y="134635"/>
                </a:cubicBezTo>
                <a:cubicBezTo>
                  <a:pt x="431994" y="135447"/>
                  <a:pt x="434680" y="136799"/>
                  <a:pt x="437566" y="137440"/>
                </a:cubicBezTo>
                <a:cubicBezTo>
                  <a:pt x="458748" y="142147"/>
                  <a:pt x="453287" y="138005"/>
                  <a:pt x="476835" y="145855"/>
                </a:cubicBezTo>
                <a:lnTo>
                  <a:pt x="518908" y="159880"/>
                </a:lnTo>
                <a:lnTo>
                  <a:pt x="527323" y="162684"/>
                </a:lnTo>
                <a:lnTo>
                  <a:pt x="535738" y="165489"/>
                </a:lnTo>
                <a:cubicBezTo>
                  <a:pt x="538543" y="167359"/>
                  <a:pt x="541137" y="169591"/>
                  <a:pt x="544152" y="171099"/>
                </a:cubicBezTo>
                <a:cubicBezTo>
                  <a:pt x="546797" y="172421"/>
                  <a:pt x="550258" y="172057"/>
                  <a:pt x="552567" y="173904"/>
                </a:cubicBezTo>
                <a:cubicBezTo>
                  <a:pt x="555199" y="176010"/>
                  <a:pt x="555545" y="180213"/>
                  <a:pt x="558177" y="182319"/>
                </a:cubicBezTo>
                <a:cubicBezTo>
                  <a:pt x="560486" y="184166"/>
                  <a:pt x="563749" y="184312"/>
                  <a:pt x="566592" y="185124"/>
                </a:cubicBezTo>
                <a:cubicBezTo>
                  <a:pt x="586731" y="190878"/>
                  <a:pt x="568720" y="184956"/>
                  <a:pt x="591836" y="190734"/>
                </a:cubicBezTo>
                <a:cubicBezTo>
                  <a:pt x="594704" y="191451"/>
                  <a:pt x="597321" y="193139"/>
                  <a:pt x="600250" y="193538"/>
                </a:cubicBezTo>
                <a:cubicBezTo>
                  <a:pt x="617949" y="195951"/>
                  <a:pt x="653544" y="199148"/>
                  <a:pt x="653544" y="199148"/>
                </a:cubicBezTo>
                <a:cubicBezTo>
                  <a:pt x="670500" y="203387"/>
                  <a:pt x="661106" y="200734"/>
                  <a:pt x="681593" y="207563"/>
                </a:cubicBezTo>
                <a:lnTo>
                  <a:pt x="690008" y="210368"/>
                </a:lnTo>
                <a:cubicBezTo>
                  <a:pt x="692813" y="213173"/>
                  <a:pt x="695122" y="216583"/>
                  <a:pt x="698422" y="218783"/>
                </a:cubicBezTo>
                <a:cubicBezTo>
                  <a:pt x="700882" y="220423"/>
                  <a:pt x="704192" y="220266"/>
                  <a:pt x="706837" y="221588"/>
                </a:cubicBezTo>
                <a:cubicBezTo>
                  <a:pt x="709852" y="223095"/>
                  <a:pt x="712172" y="225828"/>
                  <a:pt x="715252" y="227197"/>
                </a:cubicBezTo>
                <a:cubicBezTo>
                  <a:pt x="727256" y="232532"/>
                  <a:pt x="731875" y="232347"/>
                  <a:pt x="743301" y="235612"/>
                </a:cubicBezTo>
                <a:cubicBezTo>
                  <a:pt x="764780" y="241749"/>
                  <a:pt x="738004" y="234193"/>
                  <a:pt x="760130" y="244027"/>
                </a:cubicBezTo>
                <a:cubicBezTo>
                  <a:pt x="765534" y="246429"/>
                  <a:pt x="771223" y="248203"/>
                  <a:pt x="776960" y="249637"/>
                </a:cubicBezTo>
                <a:cubicBezTo>
                  <a:pt x="780700" y="250572"/>
                  <a:pt x="784399" y="251685"/>
                  <a:pt x="788179" y="252441"/>
                </a:cubicBezTo>
                <a:cubicBezTo>
                  <a:pt x="801664" y="255138"/>
                  <a:pt x="813653" y="256327"/>
                  <a:pt x="827448" y="258051"/>
                </a:cubicBezTo>
                <a:cubicBezTo>
                  <a:pt x="830253" y="258986"/>
                  <a:pt x="833278" y="259420"/>
                  <a:pt x="835863" y="260856"/>
                </a:cubicBezTo>
                <a:cubicBezTo>
                  <a:pt x="841757" y="264130"/>
                  <a:pt x="846296" y="269944"/>
                  <a:pt x="852692" y="272076"/>
                </a:cubicBezTo>
                <a:cubicBezTo>
                  <a:pt x="858302" y="273946"/>
                  <a:pt x="864602" y="274406"/>
                  <a:pt x="869522" y="277686"/>
                </a:cubicBezTo>
                <a:lnTo>
                  <a:pt x="886351" y="288905"/>
                </a:lnTo>
                <a:cubicBezTo>
                  <a:pt x="889156" y="290775"/>
                  <a:pt x="891568" y="293449"/>
                  <a:pt x="894766" y="294515"/>
                </a:cubicBezTo>
                <a:lnTo>
                  <a:pt x="903181" y="297320"/>
                </a:lnTo>
                <a:cubicBezTo>
                  <a:pt x="905051" y="300125"/>
                  <a:pt x="906158" y="303629"/>
                  <a:pt x="908790" y="305735"/>
                </a:cubicBezTo>
                <a:cubicBezTo>
                  <a:pt x="911099" y="307582"/>
                  <a:pt x="914620" y="307104"/>
                  <a:pt x="917205" y="308540"/>
                </a:cubicBezTo>
                <a:cubicBezTo>
                  <a:pt x="923099" y="311814"/>
                  <a:pt x="928425" y="316019"/>
                  <a:pt x="934035" y="319759"/>
                </a:cubicBezTo>
                <a:cubicBezTo>
                  <a:pt x="936495" y="321399"/>
                  <a:pt x="939805" y="321242"/>
                  <a:pt x="942449" y="322564"/>
                </a:cubicBezTo>
                <a:cubicBezTo>
                  <a:pt x="945464" y="324072"/>
                  <a:pt x="947783" y="326805"/>
                  <a:pt x="950864" y="328174"/>
                </a:cubicBezTo>
                <a:cubicBezTo>
                  <a:pt x="963999" y="334012"/>
                  <a:pt x="968519" y="333656"/>
                  <a:pt x="981718" y="336589"/>
                </a:cubicBezTo>
                <a:cubicBezTo>
                  <a:pt x="994433" y="339415"/>
                  <a:pt x="995787" y="340343"/>
                  <a:pt x="1009767" y="345003"/>
                </a:cubicBezTo>
                <a:cubicBezTo>
                  <a:pt x="1038071" y="354437"/>
                  <a:pt x="994151" y="340038"/>
                  <a:pt x="1029401" y="350613"/>
                </a:cubicBezTo>
                <a:cubicBezTo>
                  <a:pt x="1035065" y="352312"/>
                  <a:pt x="1040621" y="354353"/>
                  <a:pt x="1046231" y="356223"/>
                </a:cubicBezTo>
                <a:lnTo>
                  <a:pt x="1054646" y="359028"/>
                </a:lnTo>
                <a:cubicBezTo>
                  <a:pt x="1078753" y="375102"/>
                  <a:pt x="1048255" y="355833"/>
                  <a:pt x="1071475" y="367443"/>
                </a:cubicBezTo>
                <a:cubicBezTo>
                  <a:pt x="1074490" y="368951"/>
                  <a:pt x="1076809" y="371684"/>
                  <a:pt x="1079890" y="373053"/>
                </a:cubicBezTo>
                <a:cubicBezTo>
                  <a:pt x="1085293" y="375454"/>
                  <a:pt x="1091799" y="375382"/>
                  <a:pt x="1096719" y="378662"/>
                </a:cubicBezTo>
                <a:cubicBezTo>
                  <a:pt x="1099524" y="380532"/>
                  <a:pt x="1102053" y="382903"/>
                  <a:pt x="1105134" y="384272"/>
                </a:cubicBezTo>
                <a:cubicBezTo>
                  <a:pt x="1110537" y="386674"/>
                  <a:pt x="1117043" y="386602"/>
                  <a:pt x="1121963" y="389882"/>
                </a:cubicBezTo>
                <a:cubicBezTo>
                  <a:pt x="1124768" y="391752"/>
                  <a:pt x="1127297" y="394123"/>
                  <a:pt x="1130378" y="395492"/>
                </a:cubicBezTo>
                <a:cubicBezTo>
                  <a:pt x="1135782" y="397894"/>
                  <a:pt x="1141598" y="399232"/>
                  <a:pt x="1147208" y="401102"/>
                </a:cubicBezTo>
                <a:cubicBezTo>
                  <a:pt x="1150013" y="402037"/>
                  <a:pt x="1153162" y="402267"/>
                  <a:pt x="1155622" y="403907"/>
                </a:cubicBezTo>
                <a:lnTo>
                  <a:pt x="1172452" y="415126"/>
                </a:lnTo>
                <a:cubicBezTo>
                  <a:pt x="1175257" y="416996"/>
                  <a:pt x="1177668" y="419670"/>
                  <a:pt x="1180866" y="420736"/>
                </a:cubicBezTo>
                <a:cubicBezTo>
                  <a:pt x="1201048" y="427463"/>
                  <a:pt x="1175839" y="419299"/>
                  <a:pt x="1200501" y="426346"/>
                </a:cubicBezTo>
                <a:cubicBezTo>
                  <a:pt x="1203344" y="427158"/>
                  <a:pt x="1206072" y="428339"/>
                  <a:pt x="1208915" y="429151"/>
                </a:cubicBezTo>
                <a:cubicBezTo>
                  <a:pt x="1212622" y="430210"/>
                  <a:pt x="1216442" y="430848"/>
                  <a:pt x="1220135" y="431956"/>
                </a:cubicBezTo>
                <a:cubicBezTo>
                  <a:pt x="1225799" y="433655"/>
                  <a:pt x="1231132" y="436593"/>
                  <a:pt x="1236965" y="437565"/>
                </a:cubicBezTo>
                <a:cubicBezTo>
                  <a:pt x="1261229" y="441609"/>
                  <a:pt x="1248151" y="439665"/>
                  <a:pt x="1276233" y="443175"/>
                </a:cubicBezTo>
                <a:lnTo>
                  <a:pt x="1293063" y="448785"/>
                </a:lnTo>
                <a:lnTo>
                  <a:pt x="1301477" y="451590"/>
                </a:lnTo>
                <a:cubicBezTo>
                  <a:pt x="1304282" y="454395"/>
                  <a:pt x="1306591" y="457805"/>
                  <a:pt x="1309892" y="460005"/>
                </a:cubicBezTo>
                <a:cubicBezTo>
                  <a:pt x="1312352" y="461645"/>
                  <a:pt x="1315662" y="461488"/>
                  <a:pt x="1318307" y="462810"/>
                </a:cubicBezTo>
                <a:cubicBezTo>
                  <a:pt x="1321322" y="464317"/>
                  <a:pt x="1323642" y="467050"/>
                  <a:pt x="1326722" y="468419"/>
                </a:cubicBezTo>
                <a:cubicBezTo>
                  <a:pt x="1332126" y="470820"/>
                  <a:pt x="1337941" y="472159"/>
                  <a:pt x="1343551" y="474029"/>
                </a:cubicBezTo>
                <a:lnTo>
                  <a:pt x="1368795" y="482444"/>
                </a:lnTo>
                <a:cubicBezTo>
                  <a:pt x="1371600" y="483379"/>
                  <a:pt x="1374750" y="483609"/>
                  <a:pt x="1377210" y="485249"/>
                </a:cubicBezTo>
                <a:cubicBezTo>
                  <a:pt x="1380015" y="487119"/>
                  <a:pt x="1382526" y="489531"/>
                  <a:pt x="1385625" y="490859"/>
                </a:cubicBezTo>
                <a:cubicBezTo>
                  <a:pt x="1389168" y="492378"/>
                  <a:pt x="1393081" y="492828"/>
                  <a:pt x="1396844" y="493664"/>
                </a:cubicBezTo>
                <a:cubicBezTo>
                  <a:pt x="1407150" y="495954"/>
                  <a:pt x="1412308" y="496339"/>
                  <a:pt x="1422089" y="499273"/>
                </a:cubicBezTo>
                <a:cubicBezTo>
                  <a:pt x="1427753" y="500972"/>
                  <a:pt x="1433998" y="501603"/>
                  <a:pt x="1438918" y="504883"/>
                </a:cubicBezTo>
                <a:cubicBezTo>
                  <a:pt x="1441723" y="506753"/>
                  <a:pt x="1444318" y="508985"/>
                  <a:pt x="1447333" y="510493"/>
                </a:cubicBezTo>
                <a:cubicBezTo>
                  <a:pt x="1449977" y="511815"/>
                  <a:pt x="1453163" y="511862"/>
                  <a:pt x="1455747" y="513298"/>
                </a:cubicBezTo>
                <a:cubicBezTo>
                  <a:pt x="1461641" y="516572"/>
                  <a:pt x="1466967" y="520778"/>
                  <a:pt x="1472577" y="524518"/>
                </a:cubicBezTo>
                <a:cubicBezTo>
                  <a:pt x="1475382" y="526388"/>
                  <a:pt x="1478608" y="527743"/>
                  <a:pt x="1480992" y="530127"/>
                </a:cubicBezTo>
                <a:cubicBezTo>
                  <a:pt x="1483797" y="532932"/>
                  <a:pt x="1486106" y="536342"/>
                  <a:pt x="1489406" y="538542"/>
                </a:cubicBezTo>
                <a:cubicBezTo>
                  <a:pt x="1491866" y="540182"/>
                  <a:pt x="1495236" y="539911"/>
                  <a:pt x="1497821" y="541347"/>
                </a:cubicBezTo>
                <a:cubicBezTo>
                  <a:pt x="1503715" y="544621"/>
                  <a:pt x="1508254" y="550435"/>
                  <a:pt x="1514650" y="552567"/>
                </a:cubicBezTo>
                <a:cubicBezTo>
                  <a:pt x="1526263" y="556438"/>
                  <a:pt x="1520605" y="553732"/>
                  <a:pt x="1531480" y="560981"/>
                </a:cubicBezTo>
                <a:cubicBezTo>
                  <a:pt x="1535220" y="566591"/>
                  <a:pt x="1536304" y="575679"/>
                  <a:pt x="1542700" y="577811"/>
                </a:cubicBezTo>
                <a:cubicBezTo>
                  <a:pt x="1563858" y="584865"/>
                  <a:pt x="1537769" y="575347"/>
                  <a:pt x="1559529" y="586226"/>
                </a:cubicBezTo>
                <a:cubicBezTo>
                  <a:pt x="1567358" y="590140"/>
                  <a:pt x="1580351" y="590803"/>
                  <a:pt x="1587578" y="591835"/>
                </a:cubicBezTo>
                <a:cubicBezTo>
                  <a:pt x="1593188" y="593705"/>
                  <a:pt x="1601128" y="592524"/>
                  <a:pt x="1604408" y="597445"/>
                </a:cubicBezTo>
                <a:cubicBezTo>
                  <a:pt x="1610017" y="605861"/>
                  <a:pt x="1609082" y="606795"/>
                  <a:pt x="1618432" y="611470"/>
                </a:cubicBezTo>
                <a:cubicBezTo>
                  <a:pt x="1621077" y="612792"/>
                  <a:pt x="1623979" y="613558"/>
                  <a:pt x="1626847" y="614275"/>
                </a:cubicBezTo>
                <a:cubicBezTo>
                  <a:pt x="1639701" y="617489"/>
                  <a:pt x="1649679" y="618181"/>
                  <a:pt x="1663311" y="619884"/>
                </a:cubicBezTo>
                <a:cubicBezTo>
                  <a:pt x="1670791" y="621754"/>
                  <a:pt x="1679335" y="621217"/>
                  <a:pt x="1685750" y="625494"/>
                </a:cubicBezTo>
                <a:cubicBezTo>
                  <a:pt x="1688555" y="627364"/>
                  <a:pt x="1691084" y="629735"/>
                  <a:pt x="1694165" y="631104"/>
                </a:cubicBezTo>
                <a:cubicBezTo>
                  <a:pt x="1699568" y="633506"/>
                  <a:pt x="1710994" y="636714"/>
                  <a:pt x="1710994" y="636714"/>
                </a:cubicBezTo>
                <a:cubicBezTo>
                  <a:pt x="1712864" y="639519"/>
                  <a:pt x="1713972" y="643023"/>
                  <a:pt x="1716604" y="645129"/>
                </a:cubicBezTo>
                <a:cubicBezTo>
                  <a:pt x="1718913" y="646976"/>
                  <a:pt x="1722374" y="646612"/>
                  <a:pt x="1725019" y="647934"/>
                </a:cubicBezTo>
                <a:cubicBezTo>
                  <a:pt x="1746769" y="658808"/>
                  <a:pt x="1720696" y="649297"/>
                  <a:pt x="1741848" y="656348"/>
                </a:cubicBezTo>
                <a:cubicBezTo>
                  <a:pt x="1742783" y="659153"/>
                  <a:pt x="1742562" y="662672"/>
                  <a:pt x="1744653" y="664763"/>
                </a:cubicBezTo>
                <a:cubicBezTo>
                  <a:pt x="1746744" y="666854"/>
                  <a:pt x="1750423" y="666246"/>
                  <a:pt x="1753068" y="667568"/>
                </a:cubicBezTo>
                <a:cubicBezTo>
                  <a:pt x="1763126" y="672597"/>
                  <a:pt x="1759000" y="674060"/>
                  <a:pt x="1769897" y="675983"/>
                </a:cubicBezTo>
                <a:cubicBezTo>
                  <a:pt x="1782918" y="678281"/>
                  <a:pt x="1809166" y="681592"/>
                  <a:pt x="1809166" y="681592"/>
                </a:cubicBezTo>
                <a:lnTo>
                  <a:pt x="1834410" y="690007"/>
                </a:lnTo>
                <a:cubicBezTo>
                  <a:pt x="1843712" y="693108"/>
                  <a:pt x="1839868" y="692812"/>
                  <a:pt x="1845630" y="692812"/>
                </a:cubicBezTo>
                <a:lnTo>
                  <a:pt x="1851239" y="698422"/>
                </a:lnTo>
                <a:cubicBezTo>
                  <a:pt x="1857784" y="707772"/>
                  <a:pt x="1867265" y="715644"/>
                  <a:pt x="1870874" y="726471"/>
                </a:cubicBezTo>
                <a:cubicBezTo>
                  <a:pt x="1871809" y="729276"/>
                  <a:pt x="1871832" y="732577"/>
                  <a:pt x="1873679" y="734886"/>
                </a:cubicBezTo>
                <a:cubicBezTo>
                  <a:pt x="1878527" y="740946"/>
                  <a:pt x="1893783" y="744392"/>
                  <a:pt x="1898923" y="746105"/>
                </a:cubicBezTo>
                <a:lnTo>
                  <a:pt x="1907338" y="748910"/>
                </a:lnTo>
                <a:cubicBezTo>
                  <a:pt x="1912948" y="752650"/>
                  <a:pt x="1917626" y="758495"/>
                  <a:pt x="1924167" y="760130"/>
                </a:cubicBezTo>
                <a:cubicBezTo>
                  <a:pt x="1927907" y="761065"/>
                  <a:pt x="1931624" y="762099"/>
                  <a:pt x="1935387" y="762935"/>
                </a:cubicBezTo>
                <a:cubicBezTo>
                  <a:pt x="1940041" y="763969"/>
                  <a:pt x="1944812" y="764486"/>
                  <a:pt x="1949411" y="765740"/>
                </a:cubicBezTo>
                <a:cubicBezTo>
                  <a:pt x="1961154" y="768942"/>
                  <a:pt x="1966204" y="772278"/>
                  <a:pt x="1977460" y="774154"/>
                </a:cubicBezTo>
                <a:cubicBezTo>
                  <a:pt x="1984896" y="775393"/>
                  <a:pt x="1992449" y="775813"/>
                  <a:pt x="1999900" y="776959"/>
                </a:cubicBezTo>
                <a:cubicBezTo>
                  <a:pt x="2012471" y="778893"/>
                  <a:pt x="2012101" y="779156"/>
                  <a:pt x="2022339" y="782569"/>
                </a:cubicBezTo>
                <a:lnTo>
                  <a:pt x="2027949" y="790984"/>
                </a:lnTo>
                <a:lnTo>
                  <a:pt x="2033558" y="802203"/>
                </a:lnTo>
                <a:lnTo>
                  <a:pt x="2072827" y="802203"/>
                </a:lnTo>
                <a:lnTo>
                  <a:pt x="2072827" y="802203"/>
                </a:lnTo>
                <a:cubicBezTo>
                  <a:pt x="2079372" y="806878"/>
                  <a:pt x="2085565" y="812090"/>
                  <a:pt x="2092462" y="816228"/>
                </a:cubicBezTo>
                <a:cubicBezTo>
                  <a:pt x="2094997" y="817749"/>
                  <a:pt x="2098232" y="817711"/>
                  <a:pt x="2100876" y="819033"/>
                </a:cubicBezTo>
                <a:cubicBezTo>
                  <a:pt x="2103891" y="820541"/>
                  <a:pt x="2106486" y="822773"/>
                  <a:pt x="2109291" y="824643"/>
                </a:cubicBezTo>
                <a:cubicBezTo>
                  <a:pt x="2110226" y="829318"/>
                  <a:pt x="2109169" y="834904"/>
                  <a:pt x="2112096" y="838667"/>
                </a:cubicBezTo>
                <a:cubicBezTo>
                  <a:pt x="2116235" y="843989"/>
                  <a:pt x="2128925" y="849887"/>
                  <a:pt x="2128925" y="849887"/>
                </a:cubicBezTo>
                <a:lnTo>
                  <a:pt x="2154169" y="849887"/>
                </a:lnTo>
                <a:lnTo>
                  <a:pt x="2154169" y="863911"/>
                </a:lnTo>
                <a:lnTo>
                  <a:pt x="2182219" y="863911"/>
                </a:lnTo>
                <a:lnTo>
                  <a:pt x="2187828" y="866716"/>
                </a:lnTo>
                <a:cubicBezTo>
                  <a:pt x="2193438" y="873261"/>
                  <a:pt x="2198215" y="880624"/>
                  <a:pt x="2204658" y="886351"/>
                </a:cubicBezTo>
                <a:cubicBezTo>
                  <a:pt x="2206868" y="888315"/>
                  <a:pt x="2210982" y="887065"/>
                  <a:pt x="2213073" y="889156"/>
                </a:cubicBezTo>
                <a:lnTo>
                  <a:pt x="2213073" y="894765"/>
                </a:lnTo>
                <a:lnTo>
                  <a:pt x="2213073" y="894765"/>
                </a:lnTo>
                <a:lnTo>
                  <a:pt x="2213073" y="917205"/>
                </a:lnTo>
                <a:lnTo>
                  <a:pt x="2675882" y="917205"/>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01" name="Freeform 400">
            <a:extLst>
              <a:ext uri="{FF2B5EF4-FFF2-40B4-BE49-F238E27FC236}">
                <a16:creationId xmlns:a16="http://schemas.microsoft.com/office/drawing/2014/main" id="{6E9CAC55-F603-A44A-9A03-B60CAA25AEE8}"/>
              </a:ext>
            </a:extLst>
          </p:cNvPr>
          <p:cNvSpPr/>
          <p:nvPr/>
        </p:nvSpPr>
        <p:spPr>
          <a:xfrm>
            <a:off x="2629232" y="1251005"/>
            <a:ext cx="7733969" cy="365760"/>
          </a:xfrm>
          <a:custGeom>
            <a:avLst/>
            <a:gdLst>
              <a:gd name="connsiteX0" fmla="*/ 0 w 5800477"/>
              <a:gd name="connsiteY0" fmla="*/ 0 h 274320"/>
              <a:gd name="connsiteX1" fmla="*/ 0 w 5800477"/>
              <a:gd name="connsiteY1" fmla="*/ 0 h 274320"/>
              <a:gd name="connsiteX2" fmla="*/ 393590 w 5800477"/>
              <a:gd name="connsiteY2" fmla="*/ 15903 h 274320"/>
              <a:gd name="connsiteX3" fmla="*/ 691764 w 5800477"/>
              <a:gd name="connsiteY3" fmla="*/ 39756 h 274320"/>
              <a:gd name="connsiteX4" fmla="*/ 874644 w 5800477"/>
              <a:gd name="connsiteY4" fmla="*/ 47708 h 274320"/>
              <a:gd name="connsiteX5" fmla="*/ 993914 w 5800477"/>
              <a:gd name="connsiteY5" fmla="*/ 59635 h 274320"/>
              <a:gd name="connsiteX6" fmla="*/ 1208599 w 5800477"/>
              <a:gd name="connsiteY6" fmla="*/ 63610 h 274320"/>
              <a:gd name="connsiteX7" fmla="*/ 1363649 w 5800477"/>
              <a:gd name="connsiteY7" fmla="*/ 75537 h 274320"/>
              <a:gd name="connsiteX8" fmla="*/ 1447138 w 5800477"/>
              <a:gd name="connsiteY8" fmla="*/ 83489 h 274320"/>
              <a:gd name="connsiteX9" fmla="*/ 1554480 w 5800477"/>
              <a:gd name="connsiteY9" fmla="*/ 87464 h 274320"/>
              <a:gd name="connsiteX10" fmla="*/ 1602188 w 5800477"/>
              <a:gd name="connsiteY10" fmla="*/ 83489 h 274320"/>
              <a:gd name="connsiteX11" fmla="*/ 1641945 w 5800477"/>
              <a:gd name="connsiteY11" fmla="*/ 87464 h 274320"/>
              <a:gd name="connsiteX12" fmla="*/ 1761214 w 5800477"/>
              <a:gd name="connsiteY12" fmla="*/ 95416 h 274320"/>
              <a:gd name="connsiteX13" fmla="*/ 1852654 w 5800477"/>
              <a:gd name="connsiteY13" fmla="*/ 99391 h 274320"/>
              <a:gd name="connsiteX14" fmla="*/ 2007705 w 5800477"/>
              <a:gd name="connsiteY14" fmla="*/ 107343 h 274320"/>
              <a:gd name="connsiteX15" fmla="*/ 2230341 w 5800477"/>
              <a:gd name="connsiteY15" fmla="*/ 115294 h 274320"/>
              <a:gd name="connsiteX16" fmla="*/ 2317806 w 5800477"/>
              <a:gd name="connsiteY16" fmla="*/ 119269 h 274320"/>
              <a:gd name="connsiteX17" fmla="*/ 2401294 w 5800477"/>
              <a:gd name="connsiteY17" fmla="*/ 127221 h 274320"/>
              <a:gd name="connsiteX18" fmla="*/ 2719347 w 5800477"/>
              <a:gd name="connsiteY18" fmla="*/ 139148 h 274320"/>
              <a:gd name="connsiteX19" fmla="*/ 2775006 w 5800477"/>
              <a:gd name="connsiteY19" fmla="*/ 143123 h 274320"/>
              <a:gd name="connsiteX20" fmla="*/ 3025472 w 5800477"/>
              <a:gd name="connsiteY20" fmla="*/ 155050 h 274320"/>
              <a:gd name="connsiteX21" fmla="*/ 3140766 w 5800477"/>
              <a:gd name="connsiteY21" fmla="*/ 166977 h 274320"/>
              <a:gd name="connsiteX22" fmla="*/ 3299792 w 5800477"/>
              <a:gd name="connsiteY22" fmla="*/ 178904 h 274320"/>
              <a:gd name="connsiteX23" fmla="*/ 3403159 w 5800477"/>
              <a:gd name="connsiteY23" fmla="*/ 190831 h 274320"/>
              <a:gd name="connsiteX24" fmla="*/ 3673503 w 5800477"/>
              <a:gd name="connsiteY24" fmla="*/ 194807 h 274320"/>
              <a:gd name="connsiteX25" fmla="*/ 3697357 w 5800477"/>
              <a:gd name="connsiteY25" fmla="*/ 202758 h 274320"/>
              <a:gd name="connsiteX26" fmla="*/ 3916018 w 5800477"/>
              <a:gd name="connsiteY26" fmla="*/ 202758 h 274320"/>
              <a:gd name="connsiteX27" fmla="*/ 3939872 w 5800477"/>
              <a:gd name="connsiteY27" fmla="*/ 210709 h 274320"/>
              <a:gd name="connsiteX28" fmla="*/ 4015409 w 5800477"/>
              <a:gd name="connsiteY28" fmla="*/ 214685 h 274320"/>
              <a:gd name="connsiteX29" fmla="*/ 4043239 w 5800477"/>
              <a:gd name="connsiteY29" fmla="*/ 218661 h 274320"/>
              <a:gd name="connsiteX30" fmla="*/ 4094922 w 5800477"/>
              <a:gd name="connsiteY30" fmla="*/ 222636 h 274320"/>
              <a:gd name="connsiteX31" fmla="*/ 4150581 w 5800477"/>
              <a:gd name="connsiteY31" fmla="*/ 234563 h 274320"/>
              <a:gd name="connsiteX32" fmla="*/ 4305632 w 5800477"/>
              <a:gd name="connsiteY32" fmla="*/ 234563 h 274320"/>
              <a:gd name="connsiteX33" fmla="*/ 4333461 w 5800477"/>
              <a:gd name="connsiteY33" fmla="*/ 242515 h 274320"/>
              <a:gd name="connsiteX34" fmla="*/ 4408999 w 5800477"/>
              <a:gd name="connsiteY34" fmla="*/ 246490 h 274320"/>
              <a:gd name="connsiteX35" fmla="*/ 4424901 w 5800477"/>
              <a:gd name="connsiteY35" fmla="*/ 250466 h 274320"/>
              <a:gd name="connsiteX36" fmla="*/ 4635611 w 5800477"/>
              <a:gd name="connsiteY36" fmla="*/ 250466 h 274320"/>
              <a:gd name="connsiteX37" fmla="*/ 4679343 w 5800477"/>
              <a:gd name="connsiteY37" fmla="*/ 262393 h 274320"/>
              <a:gd name="connsiteX38" fmla="*/ 4679343 w 5800477"/>
              <a:gd name="connsiteY38" fmla="*/ 262393 h 274320"/>
              <a:gd name="connsiteX39" fmla="*/ 4810540 w 5800477"/>
              <a:gd name="connsiteY39" fmla="*/ 262393 h 274320"/>
              <a:gd name="connsiteX40" fmla="*/ 4822467 w 5800477"/>
              <a:gd name="connsiteY40" fmla="*/ 274320 h 274320"/>
              <a:gd name="connsiteX41" fmla="*/ 5800477 w 5800477"/>
              <a:gd name="connsiteY41" fmla="*/ 27432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00477" h="274320">
                <a:moveTo>
                  <a:pt x="0" y="0"/>
                </a:moveTo>
                <a:lnTo>
                  <a:pt x="0" y="0"/>
                </a:lnTo>
                <a:lnTo>
                  <a:pt x="393590" y="15903"/>
                </a:lnTo>
                <a:lnTo>
                  <a:pt x="691764" y="39756"/>
                </a:lnTo>
                <a:lnTo>
                  <a:pt x="874644" y="47708"/>
                </a:lnTo>
                <a:lnTo>
                  <a:pt x="993914" y="59635"/>
                </a:lnTo>
                <a:lnTo>
                  <a:pt x="1208599" y="63610"/>
                </a:lnTo>
                <a:lnTo>
                  <a:pt x="1363649" y="75537"/>
                </a:lnTo>
                <a:lnTo>
                  <a:pt x="1447138" y="83489"/>
                </a:lnTo>
                <a:lnTo>
                  <a:pt x="1554480" y="87464"/>
                </a:lnTo>
                <a:lnTo>
                  <a:pt x="1602188" y="83489"/>
                </a:lnTo>
                <a:lnTo>
                  <a:pt x="1641945" y="87464"/>
                </a:lnTo>
                <a:lnTo>
                  <a:pt x="1761214" y="95416"/>
                </a:lnTo>
                <a:lnTo>
                  <a:pt x="1852654" y="99391"/>
                </a:lnTo>
                <a:lnTo>
                  <a:pt x="2007705" y="107343"/>
                </a:lnTo>
                <a:lnTo>
                  <a:pt x="2230341" y="115294"/>
                </a:lnTo>
                <a:lnTo>
                  <a:pt x="2317806" y="119269"/>
                </a:lnTo>
                <a:lnTo>
                  <a:pt x="2401294" y="127221"/>
                </a:lnTo>
                <a:lnTo>
                  <a:pt x="2719347" y="139148"/>
                </a:lnTo>
                <a:lnTo>
                  <a:pt x="2775006" y="143123"/>
                </a:lnTo>
                <a:lnTo>
                  <a:pt x="3025472" y="155050"/>
                </a:lnTo>
                <a:lnTo>
                  <a:pt x="3140766" y="166977"/>
                </a:lnTo>
                <a:lnTo>
                  <a:pt x="3299792" y="178904"/>
                </a:lnTo>
                <a:lnTo>
                  <a:pt x="3403159" y="190831"/>
                </a:lnTo>
                <a:lnTo>
                  <a:pt x="3673503" y="194807"/>
                </a:lnTo>
                <a:lnTo>
                  <a:pt x="3697357" y="202758"/>
                </a:lnTo>
                <a:lnTo>
                  <a:pt x="3916018" y="202758"/>
                </a:lnTo>
                <a:lnTo>
                  <a:pt x="3939872" y="210709"/>
                </a:lnTo>
                <a:lnTo>
                  <a:pt x="4015409" y="214685"/>
                </a:lnTo>
                <a:lnTo>
                  <a:pt x="4043239" y="218661"/>
                </a:lnTo>
                <a:lnTo>
                  <a:pt x="4094922" y="222636"/>
                </a:lnTo>
                <a:lnTo>
                  <a:pt x="4150581" y="234563"/>
                </a:lnTo>
                <a:lnTo>
                  <a:pt x="4305632" y="234563"/>
                </a:lnTo>
                <a:lnTo>
                  <a:pt x="4333461" y="242515"/>
                </a:lnTo>
                <a:lnTo>
                  <a:pt x="4408999" y="246490"/>
                </a:lnTo>
                <a:lnTo>
                  <a:pt x="4424901" y="250466"/>
                </a:lnTo>
                <a:lnTo>
                  <a:pt x="4635611" y="250466"/>
                </a:lnTo>
                <a:lnTo>
                  <a:pt x="4679343" y="262393"/>
                </a:lnTo>
                <a:lnTo>
                  <a:pt x="4679343" y="262393"/>
                </a:lnTo>
                <a:lnTo>
                  <a:pt x="4810540" y="262393"/>
                </a:lnTo>
                <a:lnTo>
                  <a:pt x="4822467" y="274320"/>
                </a:lnTo>
                <a:lnTo>
                  <a:pt x="5800477" y="274320"/>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solidFill>
                <a:srgbClr val="C00000"/>
              </a:solidFill>
            </a:endParaRPr>
          </a:p>
        </p:txBody>
      </p:sp>
      <p:grpSp>
        <p:nvGrpSpPr>
          <p:cNvPr id="402" name="Group 401">
            <a:extLst>
              <a:ext uri="{FF2B5EF4-FFF2-40B4-BE49-F238E27FC236}">
                <a16:creationId xmlns:a16="http://schemas.microsoft.com/office/drawing/2014/main" id="{79BA5A1B-31C4-2E40-A5A0-F9E194C4F159}"/>
              </a:ext>
            </a:extLst>
          </p:cNvPr>
          <p:cNvGrpSpPr/>
          <p:nvPr/>
        </p:nvGrpSpPr>
        <p:grpSpPr>
          <a:xfrm>
            <a:off x="6312533" y="1301799"/>
            <a:ext cx="2962633" cy="450309"/>
            <a:chOff x="4734399" y="976347"/>
            <a:chExt cx="2221975" cy="337731"/>
          </a:xfrm>
        </p:grpSpPr>
        <p:sp>
          <p:nvSpPr>
            <p:cNvPr id="601" name="TextBox 600">
              <a:extLst>
                <a:ext uri="{FF2B5EF4-FFF2-40B4-BE49-F238E27FC236}">
                  <a16:creationId xmlns:a16="http://schemas.microsoft.com/office/drawing/2014/main" id="{6805C437-28C1-1642-8591-4377ACA07E6D}"/>
                </a:ext>
              </a:extLst>
            </p:cNvPr>
            <p:cNvSpPr txBox="1"/>
            <p:nvPr/>
          </p:nvSpPr>
          <p:spPr>
            <a:xfrm>
              <a:off x="6327492" y="1091458"/>
              <a:ext cx="198612" cy="192409"/>
            </a:xfrm>
            <a:prstGeom prst="rect">
              <a:avLst/>
            </a:prstGeom>
            <a:noFill/>
          </p:spPr>
          <p:txBody>
            <a:bodyPr wrap="none" rtlCol="0">
              <a:spAutoFit/>
            </a:bodyPr>
            <a:lstStyle/>
            <a:p>
              <a:r>
                <a:rPr lang="x-none" sz="1067" dirty="0">
                  <a:solidFill>
                    <a:srgbClr val="C00000"/>
                  </a:solidFill>
                </a:rPr>
                <a:t>+</a:t>
              </a:r>
            </a:p>
          </p:txBody>
        </p:sp>
        <p:sp>
          <p:nvSpPr>
            <p:cNvPr id="602" name="TextBox 601">
              <a:extLst>
                <a:ext uri="{FF2B5EF4-FFF2-40B4-BE49-F238E27FC236}">
                  <a16:creationId xmlns:a16="http://schemas.microsoft.com/office/drawing/2014/main" id="{71201504-C811-0749-9D16-D0F7FF32FAA8}"/>
                </a:ext>
              </a:extLst>
            </p:cNvPr>
            <p:cNvSpPr txBox="1"/>
            <p:nvPr/>
          </p:nvSpPr>
          <p:spPr>
            <a:xfrm>
              <a:off x="4763978" y="979394"/>
              <a:ext cx="198612" cy="192409"/>
            </a:xfrm>
            <a:prstGeom prst="rect">
              <a:avLst/>
            </a:prstGeom>
            <a:noFill/>
          </p:spPr>
          <p:txBody>
            <a:bodyPr wrap="none" rtlCol="0">
              <a:spAutoFit/>
            </a:bodyPr>
            <a:lstStyle/>
            <a:p>
              <a:r>
                <a:rPr lang="x-none" sz="1067" dirty="0">
                  <a:solidFill>
                    <a:srgbClr val="C00000"/>
                  </a:solidFill>
                </a:rPr>
                <a:t>+</a:t>
              </a:r>
            </a:p>
          </p:txBody>
        </p:sp>
        <p:sp>
          <p:nvSpPr>
            <p:cNvPr id="603" name="TextBox 602">
              <a:extLst>
                <a:ext uri="{FF2B5EF4-FFF2-40B4-BE49-F238E27FC236}">
                  <a16:creationId xmlns:a16="http://schemas.microsoft.com/office/drawing/2014/main" id="{D460DA46-9077-074F-93A0-B7C2F3F82B88}"/>
                </a:ext>
              </a:extLst>
            </p:cNvPr>
            <p:cNvSpPr txBox="1"/>
            <p:nvPr/>
          </p:nvSpPr>
          <p:spPr>
            <a:xfrm>
              <a:off x="4734399" y="976347"/>
              <a:ext cx="198612" cy="192409"/>
            </a:xfrm>
            <a:prstGeom prst="rect">
              <a:avLst/>
            </a:prstGeom>
            <a:noFill/>
          </p:spPr>
          <p:txBody>
            <a:bodyPr wrap="none" rtlCol="0">
              <a:spAutoFit/>
            </a:bodyPr>
            <a:lstStyle/>
            <a:p>
              <a:r>
                <a:rPr lang="x-none" sz="1067" dirty="0">
                  <a:solidFill>
                    <a:srgbClr val="C00000"/>
                  </a:solidFill>
                </a:rPr>
                <a:t>+</a:t>
              </a:r>
            </a:p>
          </p:txBody>
        </p:sp>
        <p:sp>
          <p:nvSpPr>
            <p:cNvPr id="604" name="TextBox 603">
              <a:extLst>
                <a:ext uri="{FF2B5EF4-FFF2-40B4-BE49-F238E27FC236}">
                  <a16:creationId xmlns:a16="http://schemas.microsoft.com/office/drawing/2014/main" id="{36F578E4-E955-964A-9D75-1D5239B49D7A}"/>
                </a:ext>
              </a:extLst>
            </p:cNvPr>
            <p:cNvSpPr txBox="1"/>
            <p:nvPr/>
          </p:nvSpPr>
          <p:spPr>
            <a:xfrm>
              <a:off x="4747943" y="977397"/>
              <a:ext cx="198612" cy="192409"/>
            </a:xfrm>
            <a:prstGeom prst="rect">
              <a:avLst/>
            </a:prstGeom>
            <a:noFill/>
          </p:spPr>
          <p:txBody>
            <a:bodyPr wrap="none" rtlCol="0">
              <a:spAutoFit/>
            </a:bodyPr>
            <a:lstStyle/>
            <a:p>
              <a:r>
                <a:rPr lang="x-none" sz="1067" dirty="0">
                  <a:solidFill>
                    <a:srgbClr val="C00000"/>
                  </a:solidFill>
                </a:rPr>
                <a:t>+</a:t>
              </a:r>
            </a:p>
          </p:txBody>
        </p:sp>
        <p:sp>
          <p:nvSpPr>
            <p:cNvPr id="605" name="TextBox 604">
              <a:extLst>
                <a:ext uri="{FF2B5EF4-FFF2-40B4-BE49-F238E27FC236}">
                  <a16:creationId xmlns:a16="http://schemas.microsoft.com/office/drawing/2014/main" id="{F4430461-9C32-6741-8180-AFDA786909AE}"/>
                </a:ext>
              </a:extLst>
            </p:cNvPr>
            <p:cNvSpPr txBox="1"/>
            <p:nvPr/>
          </p:nvSpPr>
          <p:spPr>
            <a:xfrm>
              <a:off x="4829693" y="980630"/>
              <a:ext cx="198612" cy="192409"/>
            </a:xfrm>
            <a:prstGeom prst="rect">
              <a:avLst/>
            </a:prstGeom>
            <a:noFill/>
          </p:spPr>
          <p:txBody>
            <a:bodyPr wrap="none" rtlCol="0">
              <a:spAutoFit/>
            </a:bodyPr>
            <a:lstStyle/>
            <a:p>
              <a:r>
                <a:rPr lang="x-none" sz="1067" dirty="0">
                  <a:solidFill>
                    <a:srgbClr val="C00000"/>
                  </a:solidFill>
                </a:rPr>
                <a:t>+</a:t>
              </a:r>
            </a:p>
          </p:txBody>
        </p:sp>
        <p:sp>
          <p:nvSpPr>
            <p:cNvPr id="606" name="TextBox 605">
              <a:extLst>
                <a:ext uri="{FF2B5EF4-FFF2-40B4-BE49-F238E27FC236}">
                  <a16:creationId xmlns:a16="http://schemas.microsoft.com/office/drawing/2014/main" id="{632B8F82-D823-FD40-A735-5EC733C88CAA}"/>
                </a:ext>
              </a:extLst>
            </p:cNvPr>
            <p:cNvSpPr txBox="1"/>
            <p:nvPr/>
          </p:nvSpPr>
          <p:spPr>
            <a:xfrm>
              <a:off x="4800779" y="983736"/>
              <a:ext cx="198612" cy="192409"/>
            </a:xfrm>
            <a:prstGeom prst="rect">
              <a:avLst/>
            </a:prstGeom>
            <a:noFill/>
          </p:spPr>
          <p:txBody>
            <a:bodyPr wrap="none" rtlCol="0">
              <a:spAutoFit/>
            </a:bodyPr>
            <a:lstStyle/>
            <a:p>
              <a:r>
                <a:rPr lang="x-none" sz="1067" dirty="0">
                  <a:solidFill>
                    <a:srgbClr val="C00000"/>
                  </a:solidFill>
                </a:rPr>
                <a:t>+</a:t>
              </a:r>
            </a:p>
          </p:txBody>
        </p:sp>
        <p:sp>
          <p:nvSpPr>
            <p:cNvPr id="607" name="TextBox 606">
              <a:extLst>
                <a:ext uri="{FF2B5EF4-FFF2-40B4-BE49-F238E27FC236}">
                  <a16:creationId xmlns:a16="http://schemas.microsoft.com/office/drawing/2014/main" id="{DE21A569-424A-4848-A453-829B29A1089B}"/>
                </a:ext>
              </a:extLst>
            </p:cNvPr>
            <p:cNvSpPr txBox="1"/>
            <p:nvPr/>
          </p:nvSpPr>
          <p:spPr>
            <a:xfrm>
              <a:off x="4813378" y="983736"/>
              <a:ext cx="198612" cy="192409"/>
            </a:xfrm>
            <a:prstGeom prst="rect">
              <a:avLst/>
            </a:prstGeom>
            <a:noFill/>
          </p:spPr>
          <p:txBody>
            <a:bodyPr wrap="none" rtlCol="0">
              <a:spAutoFit/>
            </a:bodyPr>
            <a:lstStyle/>
            <a:p>
              <a:r>
                <a:rPr lang="x-none" sz="1067" dirty="0">
                  <a:solidFill>
                    <a:srgbClr val="C00000"/>
                  </a:solidFill>
                </a:rPr>
                <a:t>+</a:t>
              </a:r>
            </a:p>
          </p:txBody>
        </p:sp>
        <p:sp>
          <p:nvSpPr>
            <p:cNvPr id="608" name="TextBox 607">
              <a:extLst>
                <a:ext uri="{FF2B5EF4-FFF2-40B4-BE49-F238E27FC236}">
                  <a16:creationId xmlns:a16="http://schemas.microsoft.com/office/drawing/2014/main" id="{FA92DA9E-69FA-6348-8F8F-13A35CE8E469}"/>
                </a:ext>
              </a:extLst>
            </p:cNvPr>
            <p:cNvSpPr txBox="1"/>
            <p:nvPr/>
          </p:nvSpPr>
          <p:spPr>
            <a:xfrm>
              <a:off x="4849653" y="980619"/>
              <a:ext cx="198612" cy="192409"/>
            </a:xfrm>
            <a:prstGeom prst="rect">
              <a:avLst/>
            </a:prstGeom>
            <a:noFill/>
          </p:spPr>
          <p:txBody>
            <a:bodyPr wrap="none" rtlCol="0">
              <a:spAutoFit/>
            </a:bodyPr>
            <a:lstStyle/>
            <a:p>
              <a:r>
                <a:rPr lang="x-none" sz="1067" dirty="0">
                  <a:solidFill>
                    <a:srgbClr val="C00000"/>
                  </a:solidFill>
                </a:rPr>
                <a:t>+</a:t>
              </a:r>
            </a:p>
          </p:txBody>
        </p:sp>
        <p:sp>
          <p:nvSpPr>
            <p:cNvPr id="609" name="TextBox 608">
              <a:extLst>
                <a:ext uri="{FF2B5EF4-FFF2-40B4-BE49-F238E27FC236}">
                  <a16:creationId xmlns:a16="http://schemas.microsoft.com/office/drawing/2014/main" id="{FF579937-B0D0-4348-B07B-D6D1A06B419D}"/>
                </a:ext>
              </a:extLst>
            </p:cNvPr>
            <p:cNvSpPr txBox="1"/>
            <p:nvPr/>
          </p:nvSpPr>
          <p:spPr>
            <a:xfrm>
              <a:off x="4862637" y="983736"/>
              <a:ext cx="198612" cy="192409"/>
            </a:xfrm>
            <a:prstGeom prst="rect">
              <a:avLst/>
            </a:prstGeom>
            <a:noFill/>
          </p:spPr>
          <p:txBody>
            <a:bodyPr wrap="none" rtlCol="0">
              <a:spAutoFit/>
            </a:bodyPr>
            <a:lstStyle/>
            <a:p>
              <a:r>
                <a:rPr lang="x-none" sz="1067" dirty="0">
                  <a:solidFill>
                    <a:srgbClr val="C00000"/>
                  </a:solidFill>
                </a:rPr>
                <a:t>+</a:t>
              </a:r>
            </a:p>
          </p:txBody>
        </p:sp>
        <p:sp>
          <p:nvSpPr>
            <p:cNvPr id="610" name="TextBox 609">
              <a:extLst>
                <a:ext uri="{FF2B5EF4-FFF2-40B4-BE49-F238E27FC236}">
                  <a16:creationId xmlns:a16="http://schemas.microsoft.com/office/drawing/2014/main" id="{F8264764-7350-284A-8255-4C03DF67723F}"/>
                </a:ext>
              </a:extLst>
            </p:cNvPr>
            <p:cNvSpPr txBox="1"/>
            <p:nvPr/>
          </p:nvSpPr>
          <p:spPr>
            <a:xfrm>
              <a:off x="4872484" y="983736"/>
              <a:ext cx="198612" cy="192409"/>
            </a:xfrm>
            <a:prstGeom prst="rect">
              <a:avLst/>
            </a:prstGeom>
            <a:noFill/>
          </p:spPr>
          <p:txBody>
            <a:bodyPr wrap="none" rtlCol="0">
              <a:spAutoFit/>
            </a:bodyPr>
            <a:lstStyle/>
            <a:p>
              <a:r>
                <a:rPr lang="x-none" sz="1067" dirty="0">
                  <a:solidFill>
                    <a:srgbClr val="C00000"/>
                  </a:solidFill>
                </a:rPr>
                <a:t>+</a:t>
              </a:r>
            </a:p>
          </p:txBody>
        </p:sp>
        <p:sp>
          <p:nvSpPr>
            <p:cNvPr id="611" name="TextBox 610">
              <a:extLst>
                <a:ext uri="{FF2B5EF4-FFF2-40B4-BE49-F238E27FC236}">
                  <a16:creationId xmlns:a16="http://schemas.microsoft.com/office/drawing/2014/main" id="{9B40AF54-2EE9-CE46-B6CC-0394D2EC0DE7}"/>
                </a:ext>
              </a:extLst>
            </p:cNvPr>
            <p:cNvSpPr txBox="1"/>
            <p:nvPr/>
          </p:nvSpPr>
          <p:spPr>
            <a:xfrm>
              <a:off x="4875981" y="986826"/>
              <a:ext cx="198612" cy="192409"/>
            </a:xfrm>
            <a:prstGeom prst="rect">
              <a:avLst/>
            </a:prstGeom>
            <a:noFill/>
          </p:spPr>
          <p:txBody>
            <a:bodyPr wrap="none" rtlCol="0">
              <a:spAutoFit/>
            </a:bodyPr>
            <a:lstStyle/>
            <a:p>
              <a:r>
                <a:rPr lang="x-none" sz="1067" dirty="0">
                  <a:solidFill>
                    <a:srgbClr val="C00000"/>
                  </a:solidFill>
                </a:rPr>
                <a:t>+</a:t>
              </a:r>
            </a:p>
          </p:txBody>
        </p:sp>
        <p:sp>
          <p:nvSpPr>
            <p:cNvPr id="612" name="TextBox 611">
              <a:extLst>
                <a:ext uri="{FF2B5EF4-FFF2-40B4-BE49-F238E27FC236}">
                  <a16:creationId xmlns:a16="http://schemas.microsoft.com/office/drawing/2014/main" id="{F7CFF5A5-1BE7-8B42-8C4A-8653F8CE70F9}"/>
                </a:ext>
              </a:extLst>
            </p:cNvPr>
            <p:cNvSpPr txBox="1"/>
            <p:nvPr/>
          </p:nvSpPr>
          <p:spPr>
            <a:xfrm>
              <a:off x="5554878" y="1038470"/>
              <a:ext cx="198612" cy="192409"/>
            </a:xfrm>
            <a:prstGeom prst="rect">
              <a:avLst/>
            </a:prstGeom>
            <a:noFill/>
          </p:spPr>
          <p:txBody>
            <a:bodyPr wrap="none" rtlCol="0">
              <a:spAutoFit/>
            </a:bodyPr>
            <a:lstStyle/>
            <a:p>
              <a:r>
                <a:rPr lang="x-none" sz="1067" dirty="0">
                  <a:solidFill>
                    <a:srgbClr val="C00000"/>
                  </a:solidFill>
                </a:rPr>
                <a:t>+</a:t>
              </a:r>
            </a:p>
          </p:txBody>
        </p:sp>
        <p:sp>
          <p:nvSpPr>
            <p:cNvPr id="613" name="TextBox 612">
              <a:extLst>
                <a:ext uri="{FF2B5EF4-FFF2-40B4-BE49-F238E27FC236}">
                  <a16:creationId xmlns:a16="http://schemas.microsoft.com/office/drawing/2014/main" id="{74BE5C99-E699-BA4E-8948-78E4D39C9199}"/>
                </a:ext>
              </a:extLst>
            </p:cNvPr>
            <p:cNvSpPr txBox="1"/>
            <p:nvPr/>
          </p:nvSpPr>
          <p:spPr>
            <a:xfrm>
              <a:off x="5564843" y="1038470"/>
              <a:ext cx="198612" cy="192409"/>
            </a:xfrm>
            <a:prstGeom prst="rect">
              <a:avLst/>
            </a:prstGeom>
            <a:noFill/>
          </p:spPr>
          <p:txBody>
            <a:bodyPr wrap="none" rtlCol="0">
              <a:spAutoFit/>
            </a:bodyPr>
            <a:lstStyle/>
            <a:p>
              <a:r>
                <a:rPr lang="x-none" sz="1067" dirty="0">
                  <a:solidFill>
                    <a:srgbClr val="C00000"/>
                  </a:solidFill>
                </a:rPr>
                <a:t>+</a:t>
              </a:r>
            </a:p>
          </p:txBody>
        </p:sp>
        <p:sp>
          <p:nvSpPr>
            <p:cNvPr id="614" name="TextBox 613">
              <a:extLst>
                <a:ext uri="{FF2B5EF4-FFF2-40B4-BE49-F238E27FC236}">
                  <a16:creationId xmlns:a16="http://schemas.microsoft.com/office/drawing/2014/main" id="{0CE77C9A-0F26-8B4F-A846-B98811CADBB6}"/>
                </a:ext>
              </a:extLst>
            </p:cNvPr>
            <p:cNvSpPr txBox="1"/>
            <p:nvPr/>
          </p:nvSpPr>
          <p:spPr>
            <a:xfrm>
              <a:off x="5577646" y="1038470"/>
              <a:ext cx="198612" cy="192409"/>
            </a:xfrm>
            <a:prstGeom prst="rect">
              <a:avLst/>
            </a:prstGeom>
            <a:noFill/>
          </p:spPr>
          <p:txBody>
            <a:bodyPr wrap="none" rtlCol="0">
              <a:spAutoFit/>
            </a:bodyPr>
            <a:lstStyle/>
            <a:p>
              <a:r>
                <a:rPr lang="x-none" sz="1067" dirty="0">
                  <a:solidFill>
                    <a:srgbClr val="C00000"/>
                  </a:solidFill>
                </a:rPr>
                <a:t>+</a:t>
              </a:r>
            </a:p>
          </p:txBody>
        </p:sp>
        <p:sp>
          <p:nvSpPr>
            <p:cNvPr id="615" name="TextBox 614">
              <a:extLst>
                <a:ext uri="{FF2B5EF4-FFF2-40B4-BE49-F238E27FC236}">
                  <a16:creationId xmlns:a16="http://schemas.microsoft.com/office/drawing/2014/main" id="{04FAB006-5899-CB4E-8E7D-C12817338E25}"/>
                </a:ext>
              </a:extLst>
            </p:cNvPr>
            <p:cNvSpPr txBox="1"/>
            <p:nvPr/>
          </p:nvSpPr>
          <p:spPr>
            <a:xfrm>
              <a:off x="5588999" y="1038470"/>
              <a:ext cx="198612" cy="192409"/>
            </a:xfrm>
            <a:prstGeom prst="rect">
              <a:avLst/>
            </a:prstGeom>
            <a:noFill/>
          </p:spPr>
          <p:txBody>
            <a:bodyPr wrap="none" rtlCol="0">
              <a:spAutoFit/>
            </a:bodyPr>
            <a:lstStyle/>
            <a:p>
              <a:r>
                <a:rPr lang="x-none" sz="1067" dirty="0">
                  <a:solidFill>
                    <a:srgbClr val="C00000"/>
                  </a:solidFill>
                </a:rPr>
                <a:t>+</a:t>
              </a:r>
            </a:p>
          </p:txBody>
        </p:sp>
        <p:sp>
          <p:nvSpPr>
            <p:cNvPr id="616" name="TextBox 615">
              <a:extLst>
                <a:ext uri="{FF2B5EF4-FFF2-40B4-BE49-F238E27FC236}">
                  <a16:creationId xmlns:a16="http://schemas.microsoft.com/office/drawing/2014/main" id="{F492BB9D-6064-B045-B060-16C1F25D6EEB}"/>
                </a:ext>
              </a:extLst>
            </p:cNvPr>
            <p:cNvSpPr txBox="1"/>
            <p:nvPr/>
          </p:nvSpPr>
          <p:spPr>
            <a:xfrm>
              <a:off x="5544399" y="1038470"/>
              <a:ext cx="198612" cy="192409"/>
            </a:xfrm>
            <a:prstGeom prst="rect">
              <a:avLst/>
            </a:prstGeom>
            <a:noFill/>
          </p:spPr>
          <p:txBody>
            <a:bodyPr wrap="none" rtlCol="0">
              <a:spAutoFit/>
            </a:bodyPr>
            <a:lstStyle/>
            <a:p>
              <a:r>
                <a:rPr lang="x-none" sz="1067" dirty="0">
                  <a:solidFill>
                    <a:srgbClr val="C00000"/>
                  </a:solidFill>
                </a:rPr>
                <a:t>+</a:t>
              </a:r>
            </a:p>
          </p:txBody>
        </p:sp>
        <p:sp>
          <p:nvSpPr>
            <p:cNvPr id="617" name="TextBox 616">
              <a:extLst>
                <a:ext uri="{FF2B5EF4-FFF2-40B4-BE49-F238E27FC236}">
                  <a16:creationId xmlns:a16="http://schemas.microsoft.com/office/drawing/2014/main" id="{25DCEEC3-136F-3445-A8DC-8C38A755EA50}"/>
                </a:ext>
              </a:extLst>
            </p:cNvPr>
            <p:cNvSpPr txBox="1"/>
            <p:nvPr/>
          </p:nvSpPr>
          <p:spPr>
            <a:xfrm>
              <a:off x="5531659" y="1038470"/>
              <a:ext cx="198612" cy="192409"/>
            </a:xfrm>
            <a:prstGeom prst="rect">
              <a:avLst/>
            </a:prstGeom>
            <a:noFill/>
          </p:spPr>
          <p:txBody>
            <a:bodyPr wrap="none" rtlCol="0">
              <a:spAutoFit/>
            </a:bodyPr>
            <a:lstStyle/>
            <a:p>
              <a:r>
                <a:rPr lang="x-none" sz="1067" dirty="0">
                  <a:solidFill>
                    <a:srgbClr val="C00000"/>
                  </a:solidFill>
                </a:rPr>
                <a:t>+</a:t>
              </a:r>
            </a:p>
          </p:txBody>
        </p:sp>
        <p:sp>
          <p:nvSpPr>
            <p:cNvPr id="618" name="TextBox 617">
              <a:extLst>
                <a:ext uri="{FF2B5EF4-FFF2-40B4-BE49-F238E27FC236}">
                  <a16:creationId xmlns:a16="http://schemas.microsoft.com/office/drawing/2014/main" id="{29DF3076-6852-C843-9E7F-1D902E20C337}"/>
                </a:ext>
              </a:extLst>
            </p:cNvPr>
            <p:cNvSpPr txBox="1"/>
            <p:nvPr/>
          </p:nvSpPr>
          <p:spPr>
            <a:xfrm>
              <a:off x="5493661" y="1031104"/>
              <a:ext cx="198612" cy="192409"/>
            </a:xfrm>
            <a:prstGeom prst="rect">
              <a:avLst/>
            </a:prstGeom>
            <a:noFill/>
          </p:spPr>
          <p:txBody>
            <a:bodyPr wrap="none" rtlCol="0">
              <a:spAutoFit/>
            </a:bodyPr>
            <a:lstStyle/>
            <a:p>
              <a:r>
                <a:rPr lang="x-none" sz="1067" dirty="0">
                  <a:solidFill>
                    <a:srgbClr val="C00000"/>
                  </a:solidFill>
                </a:rPr>
                <a:t>+</a:t>
              </a:r>
            </a:p>
          </p:txBody>
        </p:sp>
        <p:sp>
          <p:nvSpPr>
            <p:cNvPr id="619" name="TextBox 618">
              <a:extLst>
                <a:ext uri="{FF2B5EF4-FFF2-40B4-BE49-F238E27FC236}">
                  <a16:creationId xmlns:a16="http://schemas.microsoft.com/office/drawing/2014/main" id="{21BD7DDD-DB06-4544-9719-B7CC984A8B9E}"/>
                </a:ext>
              </a:extLst>
            </p:cNvPr>
            <p:cNvSpPr txBox="1"/>
            <p:nvPr/>
          </p:nvSpPr>
          <p:spPr>
            <a:xfrm>
              <a:off x="5506317" y="1031104"/>
              <a:ext cx="198612" cy="192409"/>
            </a:xfrm>
            <a:prstGeom prst="rect">
              <a:avLst/>
            </a:prstGeom>
            <a:noFill/>
          </p:spPr>
          <p:txBody>
            <a:bodyPr wrap="none" rtlCol="0">
              <a:spAutoFit/>
            </a:bodyPr>
            <a:lstStyle/>
            <a:p>
              <a:r>
                <a:rPr lang="x-none" sz="1067" dirty="0">
                  <a:solidFill>
                    <a:srgbClr val="C00000"/>
                  </a:solidFill>
                </a:rPr>
                <a:t>+</a:t>
              </a:r>
            </a:p>
          </p:txBody>
        </p:sp>
        <p:sp>
          <p:nvSpPr>
            <p:cNvPr id="620" name="TextBox 619">
              <a:extLst>
                <a:ext uri="{FF2B5EF4-FFF2-40B4-BE49-F238E27FC236}">
                  <a16:creationId xmlns:a16="http://schemas.microsoft.com/office/drawing/2014/main" id="{6F85ADA8-477E-9743-AFBC-0BF164A094A2}"/>
                </a:ext>
              </a:extLst>
            </p:cNvPr>
            <p:cNvSpPr txBox="1"/>
            <p:nvPr/>
          </p:nvSpPr>
          <p:spPr>
            <a:xfrm>
              <a:off x="5519554" y="1038470"/>
              <a:ext cx="198612" cy="192409"/>
            </a:xfrm>
            <a:prstGeom prst="rect">
              <a:avLst/>
            </a:prstGeom>
            <a:noFill/>
          </p:spPr>
          <p:txBody>
            <a:bodyPr wrap="none" rtlCol="0">
              <a:spAutoFit/>
            </a:bodyPr>
            <a:lstStyle/>
            <a:p>
              <a:r>
                <a:rPr lang="x-none" sz="1067" b="1" dirty="0">
                  <a:solidFill>
                    <a:srgbClr val="C00000"/>
                  </a:solidFill>
                </a:rPr>
                <a:t>+</a:t>
              </a:r>
            </a:p>
          </p:txBody>
        </p:sp>
        <p:sp>
          <p:nvSpPr>
            <p:cNvPr id="621" name="TextBox 620">
              <a:extLst>
                <a:ext uri="{FF2B5EF4-FFF2-40B4-BE49-F238E27FC236}">
                  <a16:creationId xmlns:a16="http://schemas.microsoft.com/office/drawing/2014/main" id="{2FCEF577-E53A-8348-9C22-1EC3A6543860}"/>
                </a:ext>
              </a:extLst>
            </p:cNvPr>
            <p:cNvSpPr txBox="1"/>
            <p:nvPr/>
          </p:nvSpPr>
          <p:spPr>
            <a:xfrm>
              <a:off x="5166218" y="1005094"/>
              <a:ext cx="198612" cy="192409"/>
            </a:xfrm>
            <a:prstGeom prst="rect">
              <a:avLst/>
            </a:prstGeom>
            <a:noFill/>
          </p:spPr>
          <p:txBody>
            <a:bodyPr wrap="none" rtlCol="0">
              <a:spAutoFit/>
            </a:bodyPr>
            <a:lstStyle/>
            <a:p>
              <a:r>
                <a:rPr lang="x-none" sz="1067" dirty="0">
                  <a:solidFill>
                    <a:srgbClr val="C00000"/>
                  </a:solidFill>
                </a:rPr>
                <a:t>+</a:t>
              </a:r>
            </a:p>
          </p:txBody>
        </p:sp>
        <p:sp>
          <p:nvSpPr>
            <p:cNvPr id="622" name="TextBox 621">
              <a:extLst>
                <a:ext uri="{FF2B5EF4-FFF2-40B4-BE49-F238E27FC236}">
                  <a16:creationId xmlns:a16="http://schemas.microsoft.com/office/drawing/2014/main" id="{3C8852BD-AD75-0F49-97E2-40039B53050C}"/>
                </a:ext>
              </a:extLst>
            </p:cNvPr>
            <p:cNvSpPr txBox="1"/>
            <p:nvPr/>
          </p:nvSpPr>
          <p:spPr>
            <a:xfrm>
              <a:off x="5183136" y="1007811"/>
              <a:ext cx="198612" cy="192409"/>
            </a:xfrm>
            <a:prstGeom prst="rect">
              <a:avLst/>
            </a:prstGeom>
            <a:noFill/>
          </p:spPr>
          <p:txBody>
            <a:bodyPr wrap="none" rtlCol="0">
              <a:spAutoFit/>
            </a:bodyPr>
            <a:lstStyle/>
            <a:p>
              <a:r>
                <a:rPr lang="x-none" sz="1067" dirty="0">
                  <a:solidFill>
                    <a:srgbClr val="C00000"/>
                  </a:solidFill>
                </a:rPr>
                <a:t>+</a:t>
              </a:r>
            </a:p>
          </p:txBody>
        </p:sp>
        <p:sp>
          <p:nvSpPr>
            <p:cNvPr id="623" name="TextBox 622">
              <a:extLst>
                <a:ext uri="{FF2B5EF4-FFF2-40B4-BE49-F238E27FC236}">
                  <a16:creationId xmlns:a16="http://schemas.microsoft.com/office/drawing/2014/main" id="{FF79F16C-F276-6D4A-A47E-D4673C9E0650}"/>
                </a:ext>
              </a:extLst>
            </p:cNvPr>
            <p:cNvSpPr txBox="1"/>
            <p:nvPr/>
          </p:nvSpPr>
          <p:spPr>
            <a:xfrm>
              <a:off x="6626983" y="1107333"/>
              <a:ext cx="198612" cy="192409"/>
            </a:xfrm>
            <a:prstGeom prst="rect">
              <a:avLst/>
            </a:prstGeom>
            <a:noFill/>
          </p:spPr>
          <p:txBody>
            <a:bodyPr wrap="none" rtlCol="0">
              <a:spAutoFit/>
            </a:bodyPr>
            <a:lstStyle/>
            <a:p>
              <a:r>
                <a:rPr lang="x-none" sz="1067" dirty="0">
                  <a:solidFill>
                    <a:srgbClr val="C00000"/>
                  </a:solidFill>
                </a:rPr>
                <a:t>+</a:t>
              </a:r>
            </a:p>
          </p:txBody>
        </p:sp>
        <p:sp>
          <p:nvSpPr>
            <p:cNvPr id="624" name="TextBox 623">
              <a:extLst>
                <a:ext uri="{FF2B5EF4-FFF2-40B4-BE49-F238E27FC236}">
                  <a16:creationId xmlns:a16="http://schemas.microsoft.com/office/drawing/2014/main" id="{B406862B-8B5C-EA48-9ED5-55C594C454A9}"/>
                </a:ext>
              </a:extLst>
            </p:cNvPr>
            <p:cNvSpPr txBox="1"/>
            <p:nvPr/>
          </p:nvSpPr>
          <p:spPr>
            <a:xfrm>
              <a:off x="6470210" y="1107333"/>
              <a:ext cx="198612" cy="192409"/>
            </a:xfrm>
            <a:prstGeom prst="rect">
              <a:avLst/>
            </a:prstGeom>
            <a:noFill/>
          </p:spPr>
          <p:txBody>
            <a:bodyPr wrap="none" rtlCol="0">
              <a:spAutoFit/>
            </a:bodyPr>
            <a:lstStyle/>
            <a:p>
              <a:r>
                <a:rPr lang="x-none" sz="1067" b="1" dirty="0">
                  <a:solidFill>
                    <a:srgbClr val="C00000"/>
                  </a:solidFill>
                </a:rPr>
                <a:t>+</a:t>
              </a:r>
            </a:p>
          </p:txBody>
        </p:sp>
        <p:sp>
          <p:nvSpPr>
            <p:cNvPr id="625" name="TextBox 624">
              <a:extLst>
                <a:ext uri="{FF2B5EF4-FFF2-40B4-BE49-F238E27FC236}">
                  <a16:creationId xmlns:a16="http://schemas.microsoft.com/office/drawing/2014/main" id="{B268E2DE-6A7E-D447-8159-DC6F42694D65}"/>
                </a:ext>
              </a:extLst>
            </p:cNvPr>
            <p:cNvSpPr txBox="1"/>
            <p:nvPr/>
          </p:nvSpPr>
          <p:spPr>
            <a:xfrm>
              <a:off x="6361526" y="1094633"/>
              <a:ext cx="198612" cy="192409"/>
            </a:xfrm>
            <a:prstGeom prst="rect">
              <a:avLst/>
            </a:prstGeom>
            <a:noFill/>
          </p:spPr>
          <p:txBody>
            <a:bodyPr wrap="none" rtlCol="0">
              <a:spAutoFit/>
            </a:bodyPr>
            <a:lstStyle/>
            <a:p>
              <a:r>
                <a:rPr lang="x-none" sz="1067" dirty="0">
                  <a:solidFill>
                    <a:srgbClr val="C00000"/>
                  </a:solidFill>
                </a:rPr>
                <a:t>+</a:t>
              </a:r>
            </a:p>
          </p:txBody>
        </p:sp>
        <p:sp>
          <p:nvSpPr>
            <p:cNvPr id="626" name="TextBox 625">
              <a:extLst>
                <a:ext uri="{FF2B5EF4-FFF2-40B4-BE49-F238E27FC236}">
                  <a16:creationId xmlns:a16="http://schemas.microsoft.com/office/drawing/2014/main" id="{A4724AA0-441B-DE4F-ABA0-E58BF3689C5E}"/>
                </a:ext>
              </a:extLst>
            </p:cNvPr>
            <p:cNvSpPr txBox="1"/>
            <p:nvPr/>
          </p:nvSpPr>
          <p:spPr>
            <a:xfrm>
              <a:off x="6373398" y="1094633"/>
              <a:ext cx="198612" cy="192409"/>
            </a:xfrm>
            <a:prstGeom prst="rect">
              <a:avLst/>
            </a:prstGeom>
            <a:noFill/>
          </p:spPr>
          <p:txBody>
            <a:bodyPr wrap="none" rtlCol="0">
              <a:spAutoFit/>
            </a:bodyPr>
            <a:lstStyle/>
            <a:p>
              <a:r>
                <a:rPr lang="x-none" sz="1067" dirty="0">
                  <a:solidFill>
                    <a:srgbClr val="C00000"/>
                  </a:solidFill>
                </a:rPr>
                <a:t>+</a:t>
              </a:r>
            </a:p>
          </p:txBody>
        </p:sp>
        <p:sp>
          <p:nvSpPr>
            <p:cNvPr id="627" name="TextBox 626">
              <a:extLst>
                <a:ext uri="{FF2B5EF4-FFF2-40B4-BE49-F238E27FC236}">
                  <a16:creationId xmlns:a16="http://schemas.microsoft.com/office/drawing/2014/main" id="{2A4591F8-E8F3-404D-B8B8-6CEB5D7A1AD6}"/>
                </a:ext>
              </a:extLst>
            </p:cNvPr>
            <p:cNvSpPr txBox="1"/>
            <p:nvPr/>
          </p:nvSpPr>
          <p:spPr>
            <a:xfrm>
              <a:off x="6344960" y="1088283"/>
              <a:ext cx="198612" cy="192409"/>
            </a:xfrm>
            <a:prstGeom prst="rect">
              <a:avLst/>
            </a:prstGeom>
            <a:noFill/>
          </p:spPr>
          <p:txBody>
            <a:bodyPr wrap="none" rtlCol="0">
              <a:spAutoFit/>
            </a:bodyPr>
            <a:lstStyle/>
            <a:p>
              <a:r>
                <a:rPr lang="x-none" sz="1067" b="1" dirty="0">
                  <a:solidFill>
                    <a:srgbClr val="C00000"/>
                  </a:solidFill>
                </a:rPr>
                <a:t>+</a:t>
              </a:r>
            </a:p>
          </p:txBody>
        </p:sp>
        <p:sp>
          <p:nvSpPr>
            <p:cNvPr id="628" name="TextBox 627">
              <a:extLst>
                <a:ext uri="{FF2B5EF4-FFF2-40B4-BE49-F238E27FC236}">
                  <a16:creationId xmlns:a16="http://schemas.microsoft.com/office/drawing/2014/main" id="{BA2EAEC8-9CCF-D948-B1B8-8D23F9A256F1}"/>
                </a:ext>
              </a:extLst>
            </p:cNvPr>
            <p:cNvSpPr txBox="1"/>
            <p:nvPr/>
          </p:nvSpPr>
          <p:spPr>
            <a:xfrm>
              <a:off x="6359640" y="1088283"/>
              <a:ext cx="198612" cy="192409"/>
            </a:xfrm>
            <a:prstGeom prst="rect">
              <a:avLst/>
            </a:prstGeom>
            <a:noFill/>
          </p:spPr>
          <p:txBody>
            <a:bodyPr wrap="none" rtlCol="0">
              <a:spAutoFit/>
            </a:bodyPr>
            <a:lstStyle/>
            <a:p>
              <a:r>
                <a:rPr lang="x-none" sz="1067" b="1" dirty="0">
                  <a:solidFill>
                    <a:srgbClr val="C00000"/>
                  </a:solidFill>
                </a:rPr>
                <a:t>+</a:t>
              </a:r>
            </a:p>
          </p:txBody>
        </p:sp>
        <p:sp>
          <p:nvSpPr>
            <p:cNvPr id="629" name="TextBox 628">
              <a:extLst>
                <a:ext uri="{FF2B5EF4-FFF2-40B4-BE49-F238E27FC236}">
                  <a16:creationId xmlns:a16="http://schemas.microsoft.com/office/drawing/2014/main" id="{96DF4451-0DF1-F342-8796-CD433DB3D1F8}"/>
                </a:ext>
              </a:extLst>
            </p:cNvPr>
            <p:cNvSpPr txBox="1"/>
            <p:nvPr/>
          </p:nvSpPr>
          <p:spPr>
            <a:xfrm>
              <a:off x="6262694" y="1085438"/>
              <a:ext cx="198612" cy="192409"/>
            </a:xfrm>
            <a:prstGeom prst="rect">
              <a:avLst/>
            </a:prstGeom>
            <a:noFill/>
          </p:spPr>
          <p:txBody>
            <a:bodyPr wrap="none" rtlCol="0">
              <a:spAutoFit/>
            </a:bodyPr>
            <a:lstStyle/>
            <a:p>
              <a:r>
                <a:rPr lang="x-none" sz="1067" dirty="0">
                  <a:solidFill>
                    <a:srgbClr val="C00000"/>
                  </a:solidFill>
                </a:rPr>
                <a:t>+</a:t>
              </a:r>
            </a:p>
          </p:txBody>
        </p:sp>
        <p:sp>
          <p:nvSpPr>
            <p:cNvPr id="630" name="TextBox 629">
              <a:extLst>
                <a:ext uri="{FF2B5EF4-FFF2-40B4-BE49-F238E27FC236}">
                  <a16:creationId xmlns:a16="http://schemas.microsoft.com/office/drawing/2014/main" id="{68502CCA-C4B4-8647-95C0-E42B0FB4B507}"/>
                </a:ext>
              </a:extLst>
            </p:cNvPr>
            <p:cNvSpPr txBox="1"/>
            <p:nvPr/>
          </p:nvSpPr>
          <p:spPr>
            <a:xfrm>
              <a:off x="6273863" y="1087244"/>
              <a:ext cx="198612" cy="192409"/>
            </a:xfrm>
            <a:prstGeom prst="rect">
              <a:avLst/>
            </a:prstGeom>
            <a:noFill/>
          </p:spPr>
          <p:txBody>
            <a:bodyPr wrap="none" rtlCol="0">
              <a:spAutoFit/>
            </a:bodyPr>
            <a:lstStyle/>
            <a:p>
              <a:r>
                <a:rPr lang="x-none" sz="1067" dirty="0">
                  <a:solidFill>
                    <a:srgbClr val="C00000"/>
                  </a:solidFill>
                </a:rPr>
                <a:t>+</a:t>
              </a:r>
            </a:p>
          </p:txBody>
        </p:sp>
        <p:sp>
          <p:nvSpPr>
            <p:cNvPr id="631" name="TextBox 630">
              <a:extLst>
                <a:ext uri="{FF2B5EF4-FFF2-40B4-BE49-F238E27FC236}">
                  <a16:creationId xmlns:a16="http://schemas.microsoft.com/office/drawing/2014/main" id="{DFCED337-7C5F-8647-8A14-EA0FC8CA9B98}"/>
                </a:ext>
              </a:extLst>
            </p:cNvPr>
            <p:cNvSpPr txBox="1"/>
            <p:nvPr/>
          </p:nvSpPr>
          <p:spPr>
            <a:xfrm>
              <a:off x="6445714" y="1108859"/>
              <a:ext cx="198612" cy="192409"/>
            </a:xfrm>
            <a:prstGeom prst="rect">
              <a:avLst/>
            </a:prstGeom>
            <a:noFill/>
          </p:spPr>
          <p:txBody>
            <a:bodyPr wrap="none" rtlCol="0">
              <a:spAutoFit/>
            </a:bodyPr>
            <a:lstStyle/>
            <a:p>
              <a:r>
                <a:rPr lang="x-none" sz="1067" dirty="0">
                  <a:solidFill>
                    <a:srgbClr val="C00000"/>
                  </a:solidFill>
                </a:rPr>
                <a:t>+</a:t>
              </a:r>
            </a:p>
          </p:txBody>
        </p:sp>
        <p:sp>
          <p:nvSpPr>
            <p:cNvPr id="632" name="TextBox 631">
              <a:extLst>
                <a:ext uri="{FF2B5EF4-FFF2-40B4-BE49-F238E27FC236}">
                  <a16:creationId xmlns:a16="http://schemas.microsoft.com/office/drawing/2014/main" id="{6F946D53-C8D5-5F4F-BB3B-7CA7A2550852}"/>
                </a:ext>
              </a:extLst>
            </p:cNvPr>
            <p:cNvSpPr txBox="1"/>
            <p:nvPr/>
          </p:nvSpPr>
          <p:spPr>
            <a:xfrm>
              <a:off x="6435573" y="1107517"/>
              <a:ext cx="198612" cy="192409"/>
            </a:xfrm>
            <a:prstGeom prst="rect">
              <a:avLst/>
            </a:prstGeom>
            <a:noFill/>
          </p:spPr>
          <p:txBody>
            <a:bodyPr wrap="none" rtlCol="0">
              <a:spAutoFit/>
            </a:bodyPr>
            <a:lstStyle/>
            <a:p>
              <a:r>
                <a:rPr lang="x-none" sz="1067" dirty="0">
                  <a:solidFill>
                    <a:srgbClr val="C00000"/>
                  </a:solidFill>
                </a:rPr>
                <a:t>+</a:t>
              </a:r>
            </a:p>
          </p:txBody>
        </p:sp>
        <p:sp>
          <p:nvSpPr>
            <p:cNvPr id="633" name="TextBox 632">
              <a:extLst>
                <a:ext uri="{FF2B5EF4-FFF2-40B4-BE49-F238E27FC236}">
                  <a16:creationId xmlns:a16="http://schemas.microsoft.com/office/drawing/2014/main" id="{D8C82CE2-F024-9847-AA7E-D8BBF2A187F6}"/>
                </a:ext>
              </a:extLst>
            </p:cNvPr>
            <p:cNvSpPr txBox="1"/>
            <p:nvPr/>
          </p:nvSpPr>
          <p:spPr>
            <a:xfrm>
              <a:off x="6757762" y="1119930"/>
              <a:ext cx="198612" cy="192409"/>
            </a:xfrm>
            <a:prstGeom prst="rect">
              <a:avLst/>
            </a:prstGeom>
            <a:noFill/>
          </p:spPr>
          <p:txBody>
            <a:bodyPr wrap="none" rtlCol="0">
              <a:spAutoFit/>
            </a:bodyPr>
            <a:lstStyle/>
            <a:p>
              <a:r>
                <a:rPr lang="x-none" sz="1067" dirty="0">
                  <a:solidFill>
                    <a:srgbClr val="C00000"/>
                  </a:solidFill>
                </a:rPr>
                <a:t>+</a:t>
              </a:r>
            </a:p>
          </p:txBody>
        </p:sp>
        <p:sp>
          <p:nvSpPr>
            <p:cNvPr id="634" name="TextBox 633">
              <a:extLst>
                <a:ext uri="{FF2B5EF4-FFF2-40B4-BE49-F238E27FC236}">
                  <a16:creationId xmlns:a16="http://schemas.microsoft.com/office/drawing/2014/main" id="{8C4DFCD0-D721-864C-A61E-C802CF9489B8}"/>
                </a:ext>
              </a:extLst>
            </p:cNvPr>
            <p:cNvSpPr txBox="1"/>
            <p:nvPr/>
          </p:nvSpPr>
          <p:spPr>
            <a:xfrm>
              <a:off x="6747621" y="1118588"/>
              <a:ext cx="198612" cy="192409"/>
            </a:xfrm>
            <a:prstGeom prst="rect">
              <a:avLst/>
            </a:prstGeom>
            <a:noFill/>
          </p:spPr>
          <p:txBody>
            <a:bodyPr wrap="none" rtlCol="0">
              <a:spAutoFit/>
            </a:bodyPr>
            <a:lstStyle/>
            <a:p>
              <a:r>
                <a:rPr lang="x-none" sz="1067" dirty="0">
                  <a:solidFill>
                    <a:srgbClr val="C00000"/>
                  </a:solidFill>
                </a:rPr>
                <a:t>+</a:t>
              </a:r>
            </a:p>
          </p:txBody>
        </p:sp>
        <p:sp>
          <p:nvSpPr>
            <p:cNvPr id="635" name="TextBox 634">
              <a:extLst>
                <a:ext uri="{FF2B5EF4-FFF2-40B4-BE49-F238E27FC236}">
                  <a16:creationId xmlns:a16="http://schemas.microsoft.com/office/drawing/2014/main" id="{D44DC451-2A21-6548-843B-7CF4F5D55354}"/>
                </a:ext>
              </a:extLst>
            </p:cNvPr>
            <p:cNvSpPr txBox="1"/>
            <p:nvPr/>
          </p:nvSpPr>
          <p:spPr>
            <a:xfrm>
              <a:off x="6537382" y="1105684"/>
              <a:ext cx="198612" cy="192409"/>
            </a:xfrm>
            <a:prstGeom prst="rect">
              <a:avLst/>
            </a:prstGeom>
            <a:noFill/>
          </p:spPr>
          <p:txBody>
            <a:bodyPr wrap="none" rtlCol="0">
              <a:spAutoFit/>
            </a:bodyPr>
            <a:lstStyle/>
            <a:p>
              <a:r>
                <a:rPr lang="x-none" sz="1067" dirty="0">
                  <a:solidFill>
                    <a:srgbClr val="C00000"/>
                  </a:solidFill>
                </a:rPr>
                <a:t>+</a:t>
              </a:r>
            </a:p>
          </p:txBody>
        </p:sp>
        <p:sp>
          <p:nvSpPr>
            <p:cNvPr id="636" name="TextBox 635">
              <a:extLst>
                <a:ext uri="{FF2B5EF4-FFF2-40B4-BE49-F238E27FC236}">
                  <a16:creationId xmlns:a16="http://schemas.microsoft.com/office/drawing/2014/main" id="{30B10266-F22A-554B-B147-F4CCB1409369}"/>
                </a:ext>
              </a:extLst>
            </p:cNvPr>
            <p:cNvSpPr txBox="1"/>
            <p:nvPr/>
          </p:nvSpPr>
          <p:spPr>
            <a:xfrm>
              <a:off x="6527241" y="1104342"/>
              <a:ext cx="198612" cy="192409"/>
            </a:xfrm>
            <a:prstGeom prst="rect">
              <a:avLst/>
            </a:prstGeom>
            <a:noFill/>
          </p:spPr>
          <p:txBody>
            <a:bodyPr wrap="none" rtlCol="0">
              <a:spAutoFit/>
            </a:bodyPr>
            <a:lstStyle/>
            <a:p>
              <a:r>
                <a:rPr lang="x-none" sz="1067" dirty="0">
                  <a:solidFill>
                    <a:srgbClr val="C00000"/>
                  </a:solidFill>
                </a:rPr>
                <a:t>+</a:t>
              </a:r>
            </a:p>
          </p:txBody>
        </p:sp>
        <p:sp>
          <p:nvSpPr>
            <p:cNvPr id="637" name="TextBox 636">
              <a:extLst>
                <a:ext uri="{FF2B5EF4-FFF2-40B4-BE49-F238E27FC236}">
                  <a16:creationId xmlns:a16="http://schemas.microsoft.com/office/drawing/2014/main" id="{7EB72E25-DDCA-F94D-A8AA-623DDCD20F0A}"/>
                </a:ext>
              </a:extLst>
            </p:cNvPr>
            <p:cNvSpPr txBox="1"/>
            <p:nvPr/>
          </p:nvSpPr>
          <p:spPr>
            <a:xfrm>
              <a:off x="6295124" y="1088022"/>
              <a:ext cx="198612" cy="192409"/>
            </a:xfrm>
            <a:prstGeom prst="rect">
              <a:avLst/>
            </a:prstGeom>
            <a:noFill/>
          </p:spPr>
          <p:txBody>
            <a:bodyPr wrap="none" rtlCol="0">
              <a:spAutoFit/>
            </a:bodyPr>
            <a:lstStyle/>
            <a:p>
              <a:r>
                <a:rPr lang="x-none" sz="1067" dirty="0">
                  <a:solidFill>
                    <a:srgbClr val="C00000"/>
                  </a:solidFill>
                </a:rPr>
                <a:t>+</a:t>
              </a:r>
            </a:p>
          </p:txBody>
        </p:sp>
        <p:sp>
          <p:nvSpPr>
            <p:cNvPr id="638" name="TextBox 637">
              <a:extLst>
                <a:ext uri="{FF2B5EF4-FFF2-40B4-BE49-F238E27FC236}">
                  <a16:creationId xmlns:a16="http://schemas.microsoft.com/office/drawing/2014/main" id="{9B22A1CE-7F1F-DE43-A7CE-736BFEB11A43}"/>
                </a:ext>
              </a:extLst>
            </p:cNvPr>
            <p:cNvSpPr txBox="1"/>
            <p:nvPr/>
          </p:nvSpPr>
          <p:spPr>
            <a:xfrm>
              <a:off x="6284983" y="1088022"/>
              <a:ext cx="198612" cy="192409"/>
            </a:xfrm>
            <a:prstGeom prst="rect">
              <a:avLst/>
            </a:prstGeom>
            <a:noFill/>
          </p:spPr>
          <p:txBody>
            <a:bodyPr wrap="none" rtlCol="0">
              <a:spAutoFit/>
            </a:bodyPr>
            <a:lstStyle/>
            <a:p>
              <a:r>
                <a:rPr lang="x-none" sz="1067" dirty="0">
                  <a:solidFill>
                    <a:srgbClr val="C00000"/>
                  </a:solidFill>
                </a:rPr>
                <a:t>+</a:t>
              </a:r>
            </a:p>
          </p:txBody>
        </p:sp>
        <p:sp>
          <p:nvSpPr>
            <p:cNvPr id="639" name="TextBox 638">
              <a:extLst>
                <a:ext uri="{FF2B5EF4-FFF2-40B4-BE49-F238E27FC236}">
                  <a16:creationId xmlns:a16="http://schemas.microsoft.com/office/drawing/2014/main" id="{86D46D29-B72C-134D-B1FC-7EA7244C7EDF}"/>
                </a:ext>
              </a:extLst>
            </p:cNvPr>
            <p:cNvSpPr txBox="1"/>
            <p:nvPr/>
          </p:nvSpPr>
          <p:spPr>
            <a:xfrm>
              <a:off x="6699825" y="1121669"/>
              <a:ext cx="198612" cy="192409"/>
            </a:xfrm>
            <a:prstGeom prst="rect">
              <a:avLst/>
            </a:prstGeom>
            <a:noFill/>
          </p:spPr>
          <p:txBody>
            <a:bodyPr wrap="none" rtlCol="0">
              <a:spAutoFit/>
            </a:bodyPr>
            <a:lstStyle/>
            <a:p>
              <a:r>
                <a:rPr lang="x-none" sz="1067" dirty="0">
                  <a:solidFill>
                    <a:srgbClr val="C00000"/>
                  </a:solidFill>
                </a:rPr>
                <a:t>+</a:t>
              </a:r>
            </a:p>
          </p:txBody>
        </p:sp>
        <p:sp>
          <p:nvSpPr>
            <p:cNvPr id="640" name="TextBox 639">
              <a:extLst>
                <a:ext uri="{FF2B5EF4-FFF2-40B4-BE49-F238E27FC236}">
                  <a16:creationId xmlns:a16="http://schemas.microsoft.com/office/drawing/2014/main" id="{675E7D5B-4C0C-2044-BC8C-E63B5EF10024}"/>
                </a:ext>
              </a:extLst>
            </p:cNvPr>
            <p:cNvSpPr txBox="1"/>
            <p:nvPr/>
          </p:nvSpPr>
          <p:spPr>
            <a:xfrm>
              <a:off x="6689684" y="1120327"/>
              <a:ext cx="198612" cy="192409"/>
            </a:xfrm>
            <a:prstGeom prst="rect">
              <a:avLst/>
            </a:prstGeom>
            <a:noFill/>
          </p:spPr>
          <p:txBody>
            <a:bodyPr wrap="none" rtlCol="0">
              <a:spAutoFit/>
            </a:bodyPr>
            <a:lstStyle/>
            <a:p>
              <a:r>
                <a:rPr lang="x-none" sz="1067" dirty="0">
                  <a:solidFill>
                    <a:srgbClr val="C00000"/>
                  </a:solidFill>
                </a:rPr>
                <a:t>+</a:t>
              </a:r>
            </a:p>
          </p:txBody>
        </p:sp>
        <p:sp>
          <p:nvSpPr>
            <p:cNvPr id="641" name="TextBox 640">
              <a:extLst>
                <a:ext uri="{FF2B5EF4-FFF2-40B4-BE49-F238E27FC236}">
                  <a16:creationId xmlns:a16="http://schemas.microsoft.com/office/drawing/2014/main" id="{186A6B73-B300-734E-8F04-87C2E5793626}"/>
                </a:ext>
              </a:extLst>
            </p:cNvPr>
            <p:cNvSpPr txBox="1"/>
            <p:nvPr/>
          </p:nvSpPr>
          <p:spPr>
            <a:xfrm>
              <a:off x="5777976" y="1048850"/>
              <a:ext cx="198612" cy="192409"/>
            </a:xfrm>
            <a:prstGeom prst="rect">
              <a:avLst/>
            </a:prstGeom>
            <a:noFill/>
          </p:spPr>
          <p:txBody>
            <a:bodyPr wrap="none" rtlCol="0">
              <a:spAutoFit/>
            </a:bodyPr>
            <a:lstStyle/>
            <a:p>
              <a:r>
                <a:rPr lang="x-none" sz="1067" dirty="0">
                  <a:solidFill>
                    <a:srgbClr val="C00000"/>
                  </a:solidFill>
                </a:rPr>
                <a:t>+</a:t>
              </a:r>
            </a:p>
          </p:txBody>
        </p:sp>
        <p:sp>
          <p:nvSpPr>
            <p:cNvPr id="642" name="TextBox 641">
              <a:extLst>
                <a:ext uri="{FF2B5EF4-FFF2-40B4-BE49-F238E27FC236}">
                  <a16:creationId xmlns:a16="http://schemas.microsoft.com/office/drawing/2014/main" id="{E5F9794E-A975-394B-B3C0-210E9228B76B}"/>
                </a:ext>
              </a:extLst>
            </p:cNvPr>
            <p:cNvSpPr txBox="1"/>
            <p:nvPr/>
          </p:nvSpPr>
          <p:spPr>
            <a:xfrm>
              <a:off x="5767835" y="1048850"/>
              <a:ext cx="198612" cy="192409"/>
            </a:xfrm>
            <a:prstGeom prst="rect">
              <a:avLst/>
            </a:prstGeom>
            <a:noFill/>
          </p:spPr>
          <p:txBody>
            <a:bodyPr wrap="none" rtlCol="0">
              <a:spAutoFit/>
            </a:bodyPr>
            <a:lstStyle/>
            <a:p>
              <a:r>
                <a:rPr lang="x-none" sz="1067" dirty="0">
                  <a:solidFill>
                    <a:srgbClr val="C00000"/>
                  </a:solidFill>
                </a:rPr>
                <a:t>+</a:t>
              </a:r>
            </a:p>
          </p:txBody>
        </p:sp>
        <p:sp>
          <p:nvSpPr>
            <p:cNvPr id="643" name="TextBox 642">
              <a:extLst>
                <a:ext uri="{FF2B5EF4-FFF2-40B4-BE49-F238E27FC236}">
                  <a16:creationId xmlns:a16="http://schemas.microsoft.com/office/drawing/2014/main" id="{4F0F90EA-305C-294D-A9D6-F130A2BC1357}"/>
                </a:ext>
              </a:extLst>
            </p:cNvPr>
            <p:cNvSpPr txBox="1"/>
            <p:nvPr/>
          </p:nvSpPr>
          <p:spPr>
            <a:xfrm>
              <a:off x="5618875" y="1042661"/>
              <a:ext cx="198612" cy="192409"/>
            </a:xfrm>
            <a:prstGeom prst="rect">
              <a:avLst/>
            </a:prstGeom>
            <a:noFill/>
          </p:spPr>
          <p:txBody>
            <a:bodyPr wrap="none" rtlCol="0">
              <a:spAutoFit/>
            </a:bodyPr>
            <a:lstStyle/>
            <a:p>
              <a:r>
                <a:rPr lang="x-none" sz="1067" dirty="0">
                  <a:solidFill>
                    <a:srgbClr val="C00000"/>
                  </a:solidFill>
                </a:rPr>
                <a:t>+</a:t>
              </a:r>
            </a:p>
          </p:txBody>
        </p:sp>
        <p:sp>
          <p:nvSpPr>
            <p:cNvPr id="644" name="TextBox 643">
              <a:extLst>
                <a:ext uri="{FF2B5EF4-FFF2-40B4-BE49-F238E27FC236}">
                  <a16:creationId xmlns:a16="http://schemas.microsoft.com/office/drawing/2014/main" id="{3CFF4C0C-1FEC-BD4C-9D4B-946706016539}"/>
                </a:ext>
              </a:extLst>
            </p:cNvPr>
            <p:cNvSpPr txBox="1"/>
            <p:nvPr/>
          </p:nvSpPr>
          <p:spPr>
            <a:xfrm>
              <a:off x="5608734" y="1042661"/>
              <a:ext cx="198612" cy="192409"/>
            </a:xfrm>
            <a:prstGeom prst="rect">
              <a:avLst/>
            </a:prstGeom>
            <a:noFill/>
          </p:spPr>
          <p:txBody>
            <a:bodyPr wrap="none" rtlCol="0">
              <a:spAutoFit/>
            </a:bodyPr>
            <a:lstStyle/>
            <a:p>
              <a:r>
                <a:rPr lang="x-none" sz="1067" dirty="0">
                  <a:solidFill>
                    <a:srgbClr val="C00000"/>
                  </a:solidFill>
                </a:rPr>
                <a:t>+</a:t>
              </a:r>
            </a:p>
          </p:txBody>
        </p:sp>
        <p:sp>
          <p:nvSpPr>
            <p:cNvPr id="645" name="TextBox 644">
              <a:extLst>
                <a:ext uri="{FF2B5EF4-FFF2-40B4-BE49-F238E27FC236}">
                  <a16:creationId xmlns:a16="http://schemas.microsoft.com/office/drawing/2014/main" id="{A49781B7-D2F2-F546-B947-0B108F05EA2B}"/>
                </a:ext>
              </a:extLst>
            </p:cNvPr>
            <p:cNvSpPr txBox="1"/>
            <p:nvPr/>
          </p:nvSpPr>
          <p:spPr>
            <a:xfrm>
              <a:off x="5640516" y="1042661"/>
              <a:ext cx="198612" cy="192409"/>
            </a:xfrm>
            <a:prstGeom prst="rect">
              <a:avLst/>
            </a:prstGeom>
            <a:noFill/>
          </p:spPr>
          <p:txBody>
            <a:bodyPr wrap="none" rtlCol="0">
              <a:spAutoFit/>
            </a:bodyPr>
            <a:lstStyle/>
            <a:p>
              <a:r>
                <a:rPr lang="x-none" sz="1067" dirty="0">
                  <a:solidFill>
                    <a:srgbClr val="C00000"/>
                  </a:solidFill>
                </a:rPr>
                <a:t>+</a:t>
              </a:r>
            </a:p>
          </p:txBody>
        </p:sp>
        <p:sp>
          <p:nvSpPr>
            <p:cNvPr id="646" name="TextBox 645">
              <a:extLst>
                <a:ext uri="{FF2B5EF4-FFF2-40B4-BE49-F238E27FC236}">
                  <a16:creationId xmlns:a16="http://schemas.microsoft.com/office/drawing/2014/main" id="{D5FF87BC-EB2D-5642-BFF7-A472DC03588D}"/>
                </a:ext>
              </a:extLst>
            </p:cNvPr>
            <p:cNvSpPr txBox="1"/>
            <p:nvPr/>
          </p:nvSpPr>
          <p:spPr>
            <a:xfrm>
              <a:off x="5630375" y="1042661"/>
              <a:ext cx="198612" cy="192409"/>
            </a:xfrm>
            <a:prstGeom prst="rect">
              <a:avLst/>
            </a:prstGeom>
            <a:noFill/>
          </p:spPr>
          <p:txBody>
            <a:bodyPr wrap="none" rtlCol="0">
              <a:spAutoFit/>
            </a:bodyPr>
            <a:lstStyle/>
            <a:p>
              <a:r>
                <a:rPr lang="x-none" sz="1067" dirty="0">
                  <a:solidFill>
                    <a:srgbClr val="C00000"/>
                  </a:solidFill>
                </a:rPr>
                <a:t>+</a:t>
              </a:r>
            </a:p>
          </p:txBody>
        </p:sp>
        <p:sp>
          <p:nvSpPr>
            <p:cNvPr id="647" name="TextBox 646">
              <a:extLst>
                <a:ext uri="{FF2B5EF4-FFF2-40B4-BE49-F238E27FC236}">
                  <a16:creationId xmlns:a16="http://schemas.microsoft.com/office/drawing/2014/main" id="{B3D53F53-C503-BD41-8486-0A24C25404BF}"/>
                </a:ext>
              </a:extLst>
            </p:cNvPr>
            <p:cNvSpPr txBox="1"/>
            <p:nvPr/>
          </p:nvSpPr>
          <p:spPr>
            <a:xfrm>
              <a:off x="5666956" y="1041187"/>
              <a:ext cx="198612" cy="192409"/>
            </a:xfrm>
            <a:prstGeom prst="rect">
              <a:avLst/>
            </a:prstGeom>
            <a:noFill/>
          </p:spPr>
          <p:txBody>
            <a:bodyPr wrap="none" rtlCol="0">
              <a:spAutoFit/>
            </a:bodyPr>
            <a:lstStyle/>
            <a:p>
              <a:r>
                <a:rPr lang="x-none" sz="1067" dirty="0">
                  <a:solidFill>
                    <a:srgbClr val="C00000"/>
                  </a:solidFill>
                </a:rPr>
                <a:t>+</a:t>
              </a:r>
            </a:p>
          </p:txBody>
        </p:sp>
        <p:sp>
          <p:nvSpPr>
            <p:cNvPr id="648" name="TextBox 647">
              <a:extLst>
                <a:ext uri="{FF2B5EF4-FFF2-40B4-BE49-F238E27FC236}">
                  <a16:creationId xmlns:a16="http://schemas.microsoft.com/office/drawing/2014/main" id="{ADE048B6-340F-6C45-BB8C-10B38DB23D30}"/>
                </a:ext>
              </a:extLst>
            </p:cNvPr>
            <p:cNvSpPr txBox="1"/>
            <p:nvPr/>
          </p:nvSpPr>
          <p:spPr>
            <a:xfrm>
              <a:off x="5656815" y="1041187"/>
              <a:ext cx="198612" cy="192409"/>
            </a:xfrm>
            <a:prstGeom prst="rect">
              <a:avLst/>
            </a:prstGeom>
            <a:noFill/>
          </p:spPr>
          <p:txBody>
            <a:bodyPr wrap="none" rtlCol="0">
              <a:spAutoFit/>
            </a:bodyPr>
            <a:lstStyle/>
            <a:p>
              <a:r>
                <a:rPr lang="x-none" sz="1067" dirty="0">
                  <a:solidFill>
                    <a:srgbClr val="C00000"/>
                  </a:solidFill>
                </a:rPr>
                <a:t>+</a:t>
              </a:r>
            </a:p>
          </p:txBody>
        </p:sp>
        <p:sp>
          <p:nvSpPr>
            <p:cNvPr id="649" name="TextBox 648">
              <a:extLst>
                <a:ext uri="{FF2B5EF4-FFF2-40B4-BE49-F238E27FC236}">
                  <a16:creationId xmlns:a16="http://schemas.microsoft.com/office/drawing/2014/main" id="{93ABFBE0-5639-0042-ACC7-7E84CC580723}"/>
                </a:ext>
              </a:extLst>
            </p:cNvPr>
            <p:cNvSpPr txBox="1"/>
            <p:nvPr/>
          </p:nvSpPr>
          <p:spPr>
            <a:xfrm>
              <a:off x="5707329" y="1042382"/>
              <a:ext cx="198612" cy="192409"/>
            </a:xfrm>
            <a:prstGeom prst="rect">
              <a:avLst/>
            </a:prstGeom>
            <a:noFill/>
          </p:spPr>
          <p:txBody>
            <a:bodyPr wrap="none" rtlCol="0">
              <a:spAutoFit/>
            </a:bodyPr>
            <a:lstStyle/>
            <a:p>
              <a:r>
                <a:rPr lang="x-none" sz="1067" dirty="0">
                  <a:solidFill>
                    <a:srgbClr val="C00000"/>
                  </a:solidFill>
                </a:rPr>
                <a:t>+</a:t>
              </a:r>
            </a:p>
          </p:txBody>
        </p:sp>
        <p:sp>
          <p:nvSpPr>
            <p:cNvPr id="650" name="TextBox 649">
              <a:extLst>
                <a:ext uri="{FF2B5EF4-FFF2-40B4-BE49-F238E27FC236}">
                  <a16:creationId xmlns:a16="http://schemas.microsoft.com/office/drawing/2014/main" id="{99FC8F03-30A1-A64B-AD8F-33E4D90E9805}"/>
                </a:ext>
              </a:extLst>
            </p:cNvPr>
            <p:cNvSpPr txBox="1"/>
            <p:nvPr/>
          </p:nvSpPr>
          <p:spPr>
            <a:xfrm>
              <a:off x="5697188" y="1042382"/>
              <a:ext cx="198612" cy="192409"/>
            </a:xfrm>
            <a:prstGeom prst="rect">
              <a:avLst/>
            </a:prstGeom>
            <a:noFill/>
          </p:spPr>
          <p:txBody>
            <a:bodyPr wrap="none" rtlCol="0">
              <a:spAutoFit/>
            </a:bodyPr>
            <a:lstStyle/>
            <a:p>
              <a:r>
                <a:rPr lang="x-none" sz="1067" dirty="0">
                  <a:solidFill>
                    <a:srgbClr val="C00000"/>
                  </a:solidFill>
                </a:rPr>
                <a:t>+</a:t>
              </a:r>
            </a:p>
          </p:txBody>
        </p:sp>
        <p:sp>
          <p:nvSpPr>
            <p:cNvPr id="651" name="TextBox 650">
              <a:extLst>
                <a:ext uri="{FF2B5EF4-FFF2-40B4-BE49-F238E27FC236}">
                  <a16:creationId xmlns:a16="http://schemas.microsoft.com/office/drawing/2014/main" id="{BA89B203-4AA1-CC4C-95C1-89A3468987FB}"/>
                </a:ext>
              </a:extLst>
            </p:cNvPr>
            <p:cNvSpPr txBox="1"/>
            <p:nvPr/>
          </p:nvSpPr>
          <p:spPr>
            <a:xfrm>
              <a:off x="5802732" y="1048213"/>
              <a:ext cx="198612" cy="192409"/>
            </a:xfrm>
            <a:prstGeom prst="rect">
              <a:avLst/>
            </a:prstGeom>
            <a:noFill/>
          </p:spPr>
          <p:txBody>
            <a:bodyPr wrap="none" rtlCol="0">
              <a:spAutoFit/>
            </a:bodyPr>
            <a:lstStyle/>
            <a:p>
              <a:r>
                <a:rPr lang="x-none" sz="1067" dirty="0">
                  <a:solidFill>
                    <a:srgbClr val="C00000"/>
                  </a:solidFill>
                </a:rPr>
                <a:t>+</a:t>
              </a:r>
            </a:p>
          </p:txBody>
        </p:sp>
        <p:sp>
          <p:nvSpPr>
            <p:cNvPr id="652" name="TextBox 651">
              <a:extLst>
                <a:ext uri="{FF2B5EF4-FFF2-40B4-BE49-F238E27FC236}">
                  <a16:creationId xmlns:a16="http://schemas.microsoft.com/office/drawing/2014/main" id="{FF81861D-03BC-9E44-BE97-043AC16DFD80}"/>
                </a:ext>
              </a:extLst>
            </p:cNvPr>
            <p:cNvSpPr txBox="1"/>
            <p:nvPr/>
          </p:nvSpPr>
          <p:spPr>
            <a:xfrm>
              <a:off x="5792591" y="1048213"/>
              <a:ext cx="198612" cy="192409"/>
            </a:xfrm>
            <a:prstGeom prst="rect">
              <a:avLst/>
            </a:prstGeom>
            <a:noFill/>
          </p:spPr>
          <p:txBody>
            <a:bodyPr wrap="none" rtlCol="0">
              <a:spAutoFit/>
            </a:bodyPr>
            <a:lstStyle/>
            <a:p>
              <a:r>
                <a:rPr lang="x-none" sz="1067" dirty="0">
                  <a:solidFill>
                    <a:srgbClr val="C00000"/>
                  </a:solidFill>
                </a:rPr>
                <a:t>+</a:t>
              </a:r>
            </a:p>
          </p:txBody>
        </p:sp>
        <p:sp>
          <p:nvSpPr>
            <p:cNvPr id="653" name="TextBox 652">
              <a:extLst>
                <a:ext uri="{FF2B5EF4-FFF2-40B4-BE49-F238E27FC236}">
                  <a16:creationId xmlns:a16="http://schemas.microsoft.com/office/drawing/2014/main" id="{EB4591AF-3343-B845-BAE2-5D97B7D612E9}"/>
                </a:ext>
              </a:extLst>
            </p:cNvPr>
            <p:cNvSpPr txBox="1"/>
            <p:nvPr/>
          </p:nvSpPr>
          <p:spPr>
            <a:xfrm>
              <a:off x="5825510" y="1050723"/>
              <a:ext cx="198612" cy="192409"/>
            </a:xfrm>
            <a:prstGeom prst="rect">
              <a:avLst/>
            </a:prstGeom>
            <a:noFill/>
          </p:spPr>
          <p:txBody>
            <a:bodyPr wrap="none" rtlCol="0">
              <a:spAutoFit/>
            </a:bodyPr>
            <a:lstStyle/>
            <a:p>
              <a:r>
                <a:rPr lang="x-none" sz="1067" dirty="0">
                  <a:solidFill>
                    <a:srgbClr val="C00000"/>
                  </a:solidFill>
                </a:rPr>
                <a:t>+</a:t>
              </a:r>
            </a:p>
          </p:txBody>
        </p:sp>
        <p:sp>
          <p:nvSpPr>
            <p:cNvPr id="654" name="TextBox 653">
              <a:extLst>
                <a:ext uri="{FF2B5EF4-FFF2-40B4-BE49-F238E27FC236}">
                  <a16:creationId xmlns:a16="http://schemas.microsoft.com/office/drawing/2014/main" id="{BD2EC8CA-8760-D941-A860-479F5C9D6BB7}"/>
                </a:ext>
              </a:extLst>
            </p:cNvPr>
            <p:cNvSpPr txBox="1"/>
            <p:nvPr/>
          </p:nvSpPr>
          <p:spPr>
            <a:xfrm>
              <a:off x="5815369" y="1050723"/>
              <a:ext cx="198612" cy="192409"/>
            </a:xfrm>
            <a:prstGeom prst="rect">
              <a:avLst/>
            </a:prstGeom>
            <a:noFill/>
          </p:spPr>
          <p:txBody>
            <a:bodyPr wrap="none" rtlCol="0">
              <a:spAutoFit/>
            </a:bodyPr>
            <a:lstStyle/>
            <a:p>
              <a:r>
                <a:rPr lang="x-none" sz="1067" dirty="0">
                  <a:solidFill>
                    <a:srgbClr val="C00000"/>
                  </a:solidFill>
                </a:rPr>
                <a:t>+</a:t>
              </a:r>
            </a:p>
          </p:txBody>
        </p:sp>
        <p:sp>
          <p:nvSpPr>
            <p:cNvPr id="655" name="TextBox 654">
              <a:extLst>
                <a:ext uri="{FF2B5EF4-FFF2-40B4-BE49-F238E27FC236}">
                  <a16:creationId xmlns:a16="http://schemas.microsoft.com/office/drawing/2014/main" id="{D485202F-A36C-4D4F-A098-D74D0A269E58}"/>
                </a:ext>
              </a:extLst>
            </p:cNvPr>
            <p:cNvSpPr txBox="1"/>
            <p:nvPr/>
          </p:nvSpPr>
          <p:spPr>
            <a:xfrm>
              <a:off x="5755790" y="1045596"/>
              <a:ext cx="198612" cy="192409"/>
            </a:xfrm>
            <a:prstGeom prst="rect">
              <a:avLst/>
            </a:prstGeom>
            <a:noFill/>
          </p:spPr>
          <p:txBody>
            <a:bodyPr wrap="none" rtlCol="0">
              <a:spAutoFit/>
            </a:bodyPr>
            <a:lstStyle/>
            <a:p>
              <a:r>
                <a:rPr lang="x-none" sz="1067" dirty="0">
                  <a:solidFill>
                    <a:srgbClr val="C00000"/>
                  </a:solidFill>
                </a:rPr>
                <a:t>+</a:t>
              </a:r>
            </a:p>
          </p:txBody>
        </p:sp>
        <p:sp>
          <p:nvSpPr>
            <p:cNvPr id="656" name="TextBox 655">
              <a:extLst>
                <a:ext uri="{FF2B5EF4-FFF2-40B4-BE49-F238E27FC236}">
                  <a16:creationId xmlns:a16="http://schemas.microsoft.com/office/drawing/2014/main" id="{74CDC81D-456E-BA47-A15A-762B064DAE8E}"/>
                </a:ext>
              </a:extLst>
            </p:cNvPr>
            <p:cNvSpPr txBox="1"/>
            <p:nvPr/>
          </p:nvSpPr>
          <p:spPr>
            <a:xfrm>
              <a:off x="5745649" y="1045596"/>
              <a:ext cx="198612" cy="192409"/>
            </a:xfrm>
            <a:prstGeom prst="rect">
              <a:avLst/>
            </a:prstGeom>
            <a:noFill/>
          </p:spPr>
          <p:txBody>
            <a:bodyPr wrap="none" rtlCol="0">
              <a:spAutoFit/>
            </a:bodyPr>
            <a:lstStyle/>
            <a:p>
              <a:r>
                <a:rPr lang="x-none" sz="1067" dirty="0">
                  <a:solidFill>
                    <a:srgbClr val="C00000"/>
                  </a:solidFill>
                </a:rPr>
                <a:t>+</a:t>
              </a:r>
            </a:p>
          </p:txBody>
        </p:sp>
        <p:sp>
          <p:nvSpPr>
            <p:cNvPr id="657" name="TextBox 656">
              <a:extLst>
                <a:ext uri="{FF2B5EF4-FFF2-40B4-BE49-F238E27FC236}">
                  <a16:creationId xmlns:a16="http://schemas.microsoft.com/office/drawing/2014/main" id="{3F797B77-7949-D44C-9663-C5B4DF22C32D}"/>
                </a:ext>
              </a:extLst>
            </p:cNvPr>
            <p:cNvSpPr txBox="1"/>
            <p:nvPr/>
          </p:nvSpPr>
          <p:spPr>
            <a:xfrm>
              <a:off x="5737748" y="1042421"/>
              <a:ext cx="198612" cy="192409"/>
            </a:xfrm>
            <a:prstGeom prst="rect">
              <a:avLst/>
            </a:prstGeom>
            <a:noFill/>
          </p:spPr>
          <p:txBody>
            <a:bodyPr wrap="none" rtlCol="0">
              <a:spAutoFit/>
            </a:bodyPr>
            <a:lstStyle/>
            <a:p>
              <a:r>
                <a:rPr lang="x-none" sz="1067" dirty="0">
                  <a:solidFill>
                    <a:srgbClr val="C00000"/>
                  </a:solidFill>
                </a:rPr>
                <a:t>+</a:t>
              </a:r>
            </a:p>
          </p:txBody>
        </p:sp>
        <p:sp>
          <p:nvSpPr>
            <p:cNvPr id="658" name="TextBox 657">
              <a:extLst>
                <a:ext uri="{FF2B5EF4-FFF2-40B4-BE49-F238E27FC236}">
                  <a16:creationId xmlns:a16="http://schemas.microsoft.com/office/drawing/2014/main" id="{622D8419-0C86-6244-887A-5784B4F572FC}"/>
                </a:ext>
              </a:extLst>
            </p:cNvPr>
            <p:cNvSpPr txBox="1"/>
            <p:nvPr/>
          </p:nvSpPr>
          <p:spPr>
            <a:xfrm>
              <a:off x="5727607" y="1042421"/>
              <a:ext cx="198612" cy="192409"/>
            </a:xfrm>
            <a:prstGeom prst="rect">
              <a:avLst/>
            </a:prstGeom>
            <a:noFill/>
          </p:spPr>
          <p:txBody>
            <a:bodyPr wrap="none" rtlCol="0">
              <a:spAutoFit/>
            </a:bodyPr>
            <a:lstStyle/>
            <a:p>
              <a:r>
                <a:rPr lang="x-none" sz="1067" dirty="0">
                  <a:solidFill>
                    <a:srgbClr val="C00000"/>
                  </a:solidFill>
                </a:rPr>
                <a:t>+</a:t>
              </a:r>
            </a:p>
          </p:txBody>
        </p:sp>
        <p:sp>
          <p:nvSpPr>
            <p:cNvPr id="659" name="TextBox 658">
              <a:extLst>
                <a:ext uri="{FF2B5EF4-FFF2-40B4-BE49-F238E27FC236}">
                  <a16:creationId xmlns:a16="http://schemas.microsoft.com/office/drawing/2014/main" id="{138D9778-771D-3141-99F8-7B6F47E56926}"/>
                </a:ext>
              </a:extLst>
            </p:cNvPr>
            <p:cNvSpPr txBox="1"/>
            <p:nvPr/>
          </p:nvSpPr>
          <p:spPr>
            <a:xfrm>
              <a:off x="5987860" y="1061471"/>
              <a:ext cx="198612" cy="192409"/>
            </a:xfrm>
            <a:prstGeom prst="rect">
              <a:avLst/>
            </a:prstGeom>
            <a:noFill/>
          </p:spPr>
          <p:txBody>
            <a:bodyPr wrap="none" rtlCol="0">
              <a:spAutoFit/>
            </a:bodyPr>
            <a:lstStyle/>
            <a:p>
              <a:r>
                <a:rPr lang="x-none" sz="1067" dirty="0">
                  <a:solidFill>
                    <a:srgbClr val="C00000"/>
                  </a:solidFill>
                </a:rPr>
                <a:t>+</a:t>
              </a:r>
            </a:p>
          </p:txBody>
        </p:sp>
        <p:sp>
          <p:nvSpPr>
            <p:cNvPr id="660" name="TextBox 659">
              <a:extLst>
                <a:ext uri="{FF2B5EF4-FFF2-40B4-BE49-F238E27FC236}">
                  <a16:creationId xmlns:a16="http://schemas.microsoft.com/office/drawing/2014/main" id="{6067C9BE-D52D-F042-8546-003B79FE777A}"/>
                </a:ext>
              </a:extLst>
            </p:cNvPr>
            <p:cNvSpPr txBox="1"/>
            <p:nvPr/>
          </p:nvSpPr>
          <p:spPr>
            <a:xfrm>
              <a:off x="5977719" y="1061471"/>
              <a:ext cx="198612" cy="192409"/>
            </a:xfrm>
            <a:prstGeom prst="rect">
              <a:avLst/>
            </a:prstGeom>
            <a:noFill/>
          </p:spPr>
          <p:txBody>
            <a:bodyPr wrap="none" rtlCol="0">
              <a:spAutoFit/>
            </a:bodyPr>
            <a:lstStyle/>
            <a:p>
              <a:r>
                <a:rPr lang="x-none" sz="1067" dirty="0">
                  <a:solidFill>
                    <a:srgbClr val="C00000"/>
                  </a:solidFill>
                </a:rPr>
                <a:t>+</a:t>
              </a:r>
            </a:p>
          </p:txBody>
        </p:sp>
        <p:sp>
          <p:nvSpPr>
            <p:cNvPr id="661" name="TextBox 660">
              <a:extLst>
                <a:ext uri="{FF2B5EF4-FFF2-40B4-BE49-F238E27FC236}">
                  <a16:creationId xmlns:a16="http://schemas.microsoft.com/office/drawing/2014/main" id="{C6473C60-F8E8-0540-98EA-AF2F085B5ED2}"/>
                </a:ext>
              </a:extLst>
            </p:cNvPr>
            <p:cNvSpPr txBox="1"/>
            <p:nvPr/>
          </p:nvSpPr>
          <p:spPr>
            <a:xfrm>
              <a:off x="6007238" y="1061768"/>
              <a:ext cx="198612" cy="192409"/>
            </a:xfrm>
            <a:prstGeom prst="rect">
              <a:avLst/>
            </a:prstGeom>
            <a:noFill/>
          </p:spPr>
          <p:txBody>
            <a:bodyPr wrap="none" rtlCol="0">
              <a:spAutoFit/>
            </a:bodyPr>
            <a:lstStyle/>
            <a:p>
              <a:r>
                <a:rPr lang="x-none" sz="1067" dirty="0">
                  <a:solidFill>
                    <a:srgbClr val="C00000"/>
                  </a:solidFill>
                </a:rPr>
                <a:t>+</a:t>
              </a:r>
            </a:p>
          </p:txBody>
        </p:sp>
        <p:sp>
          <p:nvSpPr>
            <p:cNvPr id="662" name="TextBox 661">
              <a:extLst>
                <a:ext uri="{FF2B5EF4-FFF2-40B4-BE49-F238E27FC236}">
                  <a16:creationId xmlns:a16="http://schemas.microsoft.com/office/drawing/2014/main" id="{18727C80-8B6A-CF47-A08A-0ADF71147380}"/>
                </a:ext>
              </a:extLst>
            </p:cNvPr>
            <p:cNvSpPr txBox="1"/>
            <p:nvPr/>
          </p:nvSpPr>
          <p:spPr>
            <a:xfrm>
              <a:off x="5997097" y="1061768"/>
              <a:ext cx="198612" cy="192409"/>
            </a:xfrm>
            <a:prstGeom prst="rect">
              <a:avLst/>
            </a:prstGeom>
            <a:noFill/>
          </p:spPr>
          <p:txBody>
            <a:bodyPr wrap="none" rtlCol="0">
              <a:spAutoFit/>
            </a:bodyPr>
            <a:lstStyle/>
            <a:p>
              <a:r>
                <a:rPr lang="x-none" sz="1067" dirty="0">
                  <a:solidFill>
                    <a:srgbClr val="C00000"/>
                  </a:solidFill>
                </a:rPr>
                <a:t>+</a:t>
              </a:r>
            </a:p>
          </p:txBody>
        </p:sp>
        <p:sp>
          <p:nvSpPr>
            <p:cNvPr id="663" name="TextBox 662">
              <a:extLst>
                <a:ext uri="{FF2B5EF4-FFF2-40B4-BE49-F238E27FC236}">
                  <a16:creationId xmlns:a16="http://schemas.microsoft.com/office/drawing/2014/main" id="{7FC69B22-C2F1-3E48-B271-468F9452CC8D}"/>
                </a:ext>
              </a:extLst>
            </p:cNvPr>
            <p:cNvSpPr txBox="1"/>
            <p:nvPr/>
          </p:nvSpPr>
          <p:spPr>
            <a:xfrm>
              <a:off x="6048853" y="1065798"/>
              <a:ext cx="198612" cy="192409"/>
            </a:xfrm>
            <a:prstGeom prst="rect">
              <a:avLst/>
            </a:prstGeom>
            <a:noFill/>
          </p:spPr>
          <p:txBody>
            <a:bodyPr wrap="none" rtlCol="0">
              <a:spAutoFit/>
            </a:bodyPr>
            <a:lstStyle/>
            <a:p>
              <a:r>
                <a:rPr lang="x-none" sz="1067" dirty="0">
                  <a:solidFill>
                    <a:srgbClr val="C00000"/>
                  </a:solidFill>
                </a:rPr>
                <a:t>+</a:t>
              </a:r>
            </a:p>
          </p:txBody>
        </p:sp>
        <p:sp>
          <p:nvSpPr>
            <p:cNvPr id="664" name="TextBox 663">
              <a:extLst>
                <a:ext uri="{FF2B5EF4-FFF2-40B4-BE49-F238E27FC236}">
                  <a16:creationId xmlns:a16="http://schemas.microsoft.com/office/drawing/2014/main" id="{F6969FB9-6C77-3043-99AA-120376A15614}"/>
                </a:ext>
              </a:extLst>
            </p:cNvPr>
            <p:cNvSpPr txBox="1"/>
            <p:nvPr/>
          </p:nvSpPr>
          <p:spPr>
            <a:xfrm>
              <a:off x="6038712" y="1065798"/>
              <a:ext cx="198612" cy="192409"/>
            </a:xfrm>
            <a:prstGeom prst="rect">
              <a:avLst/>
            </a:prstGeom>
            <a:noFill/>
          </p:spPr>
          <p:txBody>
            <a:bodyPr wrap="none" rtlCol="0">
              <a:spAutoFit/>
            </a:bodyPr>
            <a:lstStyle/>
            <a:p>
              <a:r>
                <a:rPr lang="x-none" sz="1067" dirty="0">
                  <a:solidFill>
                    <a:srgbClr val="C00000"/>
                  </a:solidFill>
                </a:rPr>
                <a:t>+</a:t>
              </a:r>
            </a:p>
          </p:txBody>
        </p:sp>
        <p:sp>
          <p:nvSpPr>
            <p:cNvPr id="665" name="TextBox 664">
              <a:extLst>
                <a:ext uri="{FF2B5EF4-FFF2-40B4-BE49-F238E27FC236}">
                  <a16:creationId xmlns:a16="http://schemas.microsoft.com/office/drawing/2014/main" id="{C8A8368F-1A9A-0844-85B5-543CCD46EEDC}"/>
                </a:ext>
              </a:extLst>
            </p:cNvPr>
            <p:cNvSpPr txBox="1"/>
            <p:nvPr/>
          </p:nvSpPr>
          <p:spPr>
            <a:xfrm>
              <a:off x="6069616" y="1067453"/>
              <a:ext cx="198612" cy="192409"/>
            </a:xfrm>
            <a:prstGeom prst="rect">
              <a:avLst/>
            </a:prstGeom>
            <a:noFill/>
          </p:spPr>
          <p:txBody>
            <a:bodyPr wrap="none" rtlCol="0">
              <a:spAutoFit/>
            </a:bodyPr>
            <a:lstStyle/>
            <a:p>
              <a:r>
                <a:rPr lang="x-none" sz="1067" dirty="0">
                  <a:solidFill>
                    <a:srgbClr val="C00000"/>
                  </a:solidFill>
                </a:rPr>
                <a:t>+</a:t>
              </a:r>
            </a:p>
          </p:txBody>
        </p:sp>
        <p:sp>
          <p:nvSpPr>
            <p:cNvPr id="666" name="TextBox 665">
              <a:extLst>
                <a:ext uri="{FF2B5EF4-FFF2-40B4-BE49-F238E27FC236}">
                  <a16:creationId xmlns:a16="http://schemas.microsoft.com/office/drawing/2014/main" id="{10A488F3-30F5-5848-AC13-D82680D93D22}"/>
                </a:ext>
              </a:extLst>
            </p:cNvPr>
            <p:cNvSpPr txBox="1"/>
            <p:nvPr/>
          </p:nvSpPr>
          <p:spPr>
            <a:xfrm>
              <a:off x="6059475" y="1067453"/>
              <a:ext cx="198612" cy="192409"/>
            </a:xfrm>
            <a:prstGeom prst="rect">
              <a:avLst/>
            </a:prstGeom>
            <a:noFill/>
          </p:spPr>
          <p:txBody>
            <a:bodyPr wrap="none" rtlCol="0">
              <a:spAutoFit/>
            </a:bodyPr>
            <a:lstStyle/>
            <a:p>
              <a:r>
                <a:rPr lang="x-none" sz="1067" dirty="0">
                  <a:solidFill>
                    <a:srgbClr val="C00000"/>
                  </a:solidFill>
                </a:rPr>
                <a:t>+</a:t>
              </a:r>
            </a:p>
          </p:txBody>
        </p:sp>
        <p:sp>
          <p:nvSpPr>
            <p:cNvPr id="667" name="TextBox 666">
              <a:extLst>
                <a:ext uri="{FF2B5EF4-FFF2-40B4-BE49-F238E27FC236}">
                  <a16:creationId xmlns:a16="http://schemas.microsoft.com/office/drawing/2014/main" id="{E8A4F4E9-5995-E444-9D50-5C81AB0F5CD2}"/>
                </a:ext>
              </a:extLst>
            </p:cNvPr>
            <p:cNvSpPr txBox="1"/>
            <p:nvPr/>
          </p:nvSpPr>
          <p:spPr>
            <a:xfrm>
              <a:off x="6091634" y="1069713"/>
              <a:ext cx="198612" cy="192409"/>
            </a:xfrm>
            <a:prstGeom prst="rect">
              <a:avLst/>
            </a:prstGeom>
            <a:noFill/>
          </p:spPr>
          <p:txBody>
            <a:bodyPr wrap="none" rtlCol="0">
              <a:spAutoFit/>
            </a:bodyPr>
            <a:lstStyle/>
            <a:p>
              <a:r>
                <a:rPr lang="x-none" sz="1067" dirty="0">
                  <a:solidFill>
                    <a:srgbClr val="C00000"/>
                  </a:solidFill>
                </a:rPr>
                <a:t>+</a:t>
              </a:r>
            </a:p>
          </p:txBody>
        </p:sp>
        <p:sp>
          <p:nvSpPr>
            <p:cNvPr id="668" name="TextBox 667">
              <a:extLst>
                <a:ext uri="{FF2B5EF4-FFF2-40B4-BE49-F238E27FC236}">
                  <a16:creationId xmlns:a16="http://schemas.microsoft.com/office/drawing/2014/main" id="{A313C522-E4B4-8346-B360-9292A553E2BF}"/>
                </a:ext>
              </a:extLst>
            </p:cNvPr>
            <p:cNvSpPr txBox="1"/>
            <p:nvPr/>
          </p:nvSpPr>
          <p:spPr>
            <a:xfrm>
              <a:off x="6081493" y="1069713"/>
              <a:ext cx="198612" cy="192409"/>
            </a:xfrm>
            <a:prstGeom prst="rect">
              <a:avLst/>
            </a:prstGeom>
            <a:noFill/>
          </p:spPr>
          <p:txBody>
            <a:bodyPr wrap="none" rtlCol="0">
              <a:spAutoFit/>
            </a:bodyPr>
            <a:lstStyle/>
            <a:p>
              <a:r>
                <a:rPr lang="x-none" sz="1067" dirty="0">
                  <a:solidFill>
                    <a:srgbClr val="C00000"/>
                  </a:solidFill>
                </a:rPr>
                <a:t>+</a:t>
              </a:r>
            </a:p>
          </p:txBody>
        </p:sp>
        <p:sp>
          <p:nvSpPr>
            <p:cNvPr id="669" name="TextBox 668">
              <a:extLst>
                <a:ext uri="{FF2B5EF4-FFF2-40B4-BE49-F238E27FC236}">
                  <a16:creationId xmlns:a16="http://schemas.microsoft.com/office/drawing/2014/main" id="{AEE89642-2B76-0F45-8EAC-28F87A06F528}"/>
                </a:ext>
              </a:extLst>
            </p:cNvPr>
            <p:cNvSpPr txBox="1"/>
            <p:nvPr/>
          </p:nvSpPr>
          <p:spPr>
            <a:xfrm>
              <a:off x="6115900" y="1069379"/>
              <a:ext cx="198612" cy="192409"/>
            </a:xfrm>
            <a:prstGeom prst="rect">
              <a:avLst/>
            </a:prstGeom>
            <a:noFill/>
          </p:spPr>
          <p:txBody>
            <a:bodyPr wrap="none" rtlCol="0">
              <a:spAutoFit/>
            </a:bodyPr>
            <a:lstStyle/>
            <a:p>
              <a:r>
                <a:rPr lang="x-none" sz="1067" dirty="0">
                  <a:solidFill>
                    <a:srgbClr val="C00000"/>
                  </a:solidFill>
                </a:rPr>
                <a:t>+</a:t>
              </a:r>
            </a:p>
          </p:txBody>
        </p:sp>
        <p:sp>
          <p:nvSpPr>
            <p:cNvPr id="670" name="TextBox 669">
              <a:extLst>
                <a:ext uri="{FF2B5EF4-FFF2-40B4-BE49-F238E27FC236}">
                  <a16:creationId xmlns:a16="http://schemas.microsoft.com/office/drawing/2014/main" id="{37CE5725-231C-2549-B2C1-C85D07D0B81E}"/>
                </a:ext>
              </a:extLst>
            </p:cNvPr>
            <p:cNvSpPr txBox="1"/>
            <p:nvPr/>
          </p:nvSpPr>
          <p:spPr>
            <a:xfrm>
              <a:off x="6105759" y="1069379"/>
              <a:ext cx="198612" cy="192409"/>
            </a:xfrm>
            <a:prstGeom prst="rect">
              <a:avLst/>
            </a:prstGeom>
            <a:noFill/>
          </p:spPr>
          <p:txBody>
            <a:bodyPr wrap="none" rtlCol="0">
              <a:spAutoFit/>
            </a:bodyPr>
            <a:lstStyle/>
            <a:p>
              <a:r>
                <a:rPr lang="x-none" sz="1067" dirty="0">
                  <a:solidFill>
                    <a:srgbClr val="C00000"/>
                  </a:solidFill>
                </a:rPr>
                <a:t>+</a:t>
              </a:r>
            </a:p>
          </p:txBody>
        </p:sp>
        <p:sp>
          <p:nvSpPr>
            <p:cNvPr id="671" name="TextBox 670">
              <a:extLst>
                <a:ext uri="{FF2B5EF4-FFF2-40B4-BE49-F238E27FC236}">
                  <a16:creationId xmlns:a16="http://schemas.microsoft.com/office/drawing/2014/main" id="{8B05095B-5A3C-5340-9F24-5DAF7A6C2E61}"/>
                </a:ext>
              </a:extLst>
            </p:cNvPr>
            <p:cNvSpPr txBox="1"/>
            <p:nvPr/>
          </p:nvSpPr>
          <p:spPr>
            <a:xfrm>
              <a:off x="6131775" y="1075775"/>
              <a:ext cx="198612" cy="192409"/>
            </a:xfrm>
            <a:prstGeom prst="rect">
              <a:avLst/>
            </a:prstGeom>
            <a:noFill/>
          </p:spPr>
          <p:txBody>
            <a:bodyPr wrap="none" rtlCol="0">
              <a:spAutoFit/>
            </a:bodyPr>
            <a:lstStyle/>
            <a:p>
              <a:r>
                <a:rPr lang="x-none" sz="1067" dirty="0">
                  <a:solidFill>
                    <a:srgbClr val="C00000"/>
                  </a:solidFill>
                </a:rPr>
                <a:t>+</a:t>
              </a:r>
            </a:p>
          </p:txBody>
        </p:sp>
        <p:sp>
          <p:nvSpPr>
            <p:cNvPr id="672" name="TextBox 671">
              <a:extLst>
                <a:ext uri="{FF2B5EF4-FFF2-40B4-BE49-F238E27FC236}">
                  <a16:creationId xmlns:a16="http://schemas.microsoft.com/office/drawing/2014/main" id="{D53FDABC-5697-304D-9660-F2189C77368C}"/>
                </a:ext>
              </a:extLst>
            </p:cNvPr>
            <p:cNvSpPr txBox="1"/>
            <p:nvPr/>
          </p:nvSpPr>
          <p:spPr>
            <a:xfrm>
              <a:off x="6121634" y="1075775"/>
              <a:ext cx="198612" cy="192409"/>
            </a:xfrm>
            <a:prstGeom prst="rect">
              <a:avLst/>
            </a:prstGeom>
            <a:noFill/>
          </p:spPr>
          <p:txBody>
            <a:bodyPr wrap="none" rtlCol="0">
              <a:spAutoFit/>
            </a:bodyPr>
            <a:lstStyle/>
            <a:p>
              <a:r>
                <a:rPr lang="x-none" sz="1067" dirty="0">
                  <a:solidFill>
                    <a:srgbClr val="C00000"/>
                  </a:solidFill>
                </a:rPr>
                <a:t>+</a:t>
              </a:r>
            </a:p>
          </p:txBody>
        </p:sp>
        <p:sp>
          <p:nvSpPr>
            <p:cNvPr id="673" name="TextBox 672">
              <a:extLst>
                <a:ext uri="{FF2B5EF4-FFF2-40B4-BE49-F238E27FC236}">
                  <a16:creationId xmlns:a16="http://schemas.microsoft.com/office/drawing/2014/main" id="{76A7AF81-8936-F94B-BC15-04AA53F6622A}"/>
                </a:ext>
              </a:extLst>
            </p:cNvPr>
            <p:cNvSpPr txBox="1"/>
            <p:nvPr/>
          </p:nvSpPr>
          <p:spPr>
            <a:xfrm>
              <a:off x="6154099" y="1077719"/>
              <a:ext cx="198612" cy="192409"/>
            </a:xfrm>
            <a:prstGeom prst="rect">
              <a:avLst/>
            </a:prstGeom>
            <a:noFill/>
          </p:spPr>
          <p:txBody>
            <a:bodyPr wrap="none" rtlCol="0">
              <a:spAutoFit/>
            </a:bodyPr>
            <a:lstStyle/>
            <a:p>
              <a:r>
                <a:rPr lang="x-none" sz="1067" dirty="0">
                  <a:solidFill>
                    <a:srgbClr val="C00000"/>
                  </a:solidFill>
                </a:rPr>
                <a:t>+</a:t>
              </a:r>
            </a:p>
          </p:txBody>
        </p:sp>
        <p:sp>
          <p:nvSpPr>
            <p:cNvPr id="674" name="TextBox 673">
              <a:extLst>
                <a:ext uri="{FF2B5EF4-FFF2-40B4-BE49-F238E27FC236}">
                  <a16:creationId xmlns:a16="http://schemas.microsoft.com/office/drawing/2014/main" id="{9EA9FFE3-31E8-0D44-BC83-D22C63277639}"/>
                </a:ext>
              </a:extLst>
            </p:cNvPr>
            <p:cNvSpPr txBox="1"/>
            <p:nvPr/>
          </p:nvSpPr>
          <p:spPr>
            <a:xfrm>
              <a:off x="6143958" y="1077719"/>
              <a:ext cx="198612" cy="192409"/>
            </a:xfrm>
            <a:prstGeom prst="rect">
              <a:avLst/>
            </a:prstGeom>
            <a:noFill/>
          </p:spPr>
          <p:txBody>
            <a:bodyPr wrap="none" rtlCol="0">
              <a:spAutoFit/>
            </a:bodyPr>
            <a:lstStyle/>
            <a:p>
              <a:r>
                <a:rPr lang="x-none" sz="1067" dirty="0">
                  <a:solidFill>
                    <a:srgbClr val="C00000"/>
                  </a:solidFill>
                </a:rPr>
                <a:t>+</a:t>
              </a:r>
            </a:p>
          </p:txBody>
        </p:sp>
        <p:sp>
          <p:nvSpPr>
            <p:cNvPr id="675" name="TextBox 674">
              <a:extLst>
                <a:ext uri="{FF2B5EF4-FFF2-40B4-BE49-F238E27FC236}">
                  <a16:creationId xmlns:a16="http://schemas.microsoft.com/office/drawing/2014/main" id="{40BBC31A-1089-D449-8CA7-37E6D7CD032A}"/>
                </a:ext>
              </a:extLst>
            </p:cNvPr>
            <p:cNvSpPr txBox="1"/>
            <p:nvPr/>
          </p:nvSpPr>
          <p:spPr>
            <a:xfrm>
              <a:off x="6173197" y="1076949"/>
              <a:ext cx="198612" cy="192409"/>
            </a:xfrm>
            <a:prstGeom prst="rect">
              <a:avLst/>
            </a:prstGeom>
            <a:noFill/>
          </p:spPr>
          <p:txBody>
            <a:bodyPr wrap="none" rtlCol="0">
              <a:spAutoFit/>
            </a:bodyPr>
            <a:lstStyle/>
            <a:p>
              <a:r>
                <a:rPr lang="x-none" sz="1067" dirty="0">
                  <a:solidFill>
                    <a:srgbClr val="C00000"/>
                  </a:solidFill>
                </a:rPr>
                <a:t>+</a:t>
              </a:r>
            </a:p>
          </p:txBody>
        </p:sp>
        <p:sp>
          <p:nvSpPr>
            <p:cNvPr id="676" name="TextBox 675">
              <a:extLst>
                <a:ext uri="{FF2B5EF4-FFF2-40B4-BE49-F238E27FC236}">
                  <a16:creationId xmlns:a16="http://schemas.microsoft.com/office/drawing/2014/main" id="{DD52083A-0B02-AA47-BC9B-D3B3540FCFF6}"/>
                </a:ext>
              </a:extLst>
            </p:cNvPr>
            <p:cNvSpPr txBox="1"/>
            <p:nvPr/>
          </p:nvSpPr>
          <p:spPr>
            <a:xfrm>
              <a:off x="6163056" y="1076949"/>
              <a:ext cx="198612" cy="192409"/>
            </a:xfrm>
            <a:prstGeom prst="rect">
              <a:avLst/>
            </a:prstGeom>
            <a:noFill/>
          </p:spPr>
          <p:txBody>
            <a:bodyPr wrap="none" rtlCol="0">
              <a:spAutoFit/>
            </a:bodyPr>
            <a:lstStyle/>
            <a:p>
              <a:r>
                <a:rPr lang="x-none" sz="1067" dirty="0">
                  <a:solidFill>
                    <a:srgbClr val="C00000"/>
                  </a:solidFill>
                </a:rPr>
                <a:t>+</a:t>
              </a:r>
            </a:p>
          </p:txBody>
        </p:sp>
        <p:sp>
          <p:nvSpPr>
            <p:cNvPr id="677" name="TextBox 676">
              <a:extLst>
                <a:ext uri="{FF2B5EF4-FFF2-40B4-BE49-F238E27FC236}">
                  <a16:creationId xmlns:a16="http://schemas.microsoft.com/office/drawing/2014/main" id="{C5452133-CBF2-4C4D-9960-F33901D0309A}"/>
                </a:ext>
              </a:extLst>
            </p:cNvPr>
            <p:cNvSpPr txBox="1"/>
            <p:nvPr/>
          </p:nvSpPr>
          <p:spPr>
            <a:xfrm>
              <a:off x="6192454" y="1077368"/>
              <a:ext cx="198612" cy="192409"/>
            </a:xfrm>
            <a:prstGeom prst="rect">
              <a:avLst/>
            </a:prstGeom>
            <a:noFill/>
          </p:spPr>
          <p:txBody>
            <a:bodyPr wrap="none" rtlCol="0">
              <a:spAutoFit/>
            </a:bodyPr>
            <a:lstStyle/>
            <a:p>
              <a:r>
                <a:rPr lang="x-none" sz="1067" dirty="0">
                  <a:solidFill>
                    <a:srgbClr val="C00000"/>
                  </a:solidFill>
                </a:rPr>
                <a:t>+</a:t>
              </a:r>
            </a:p>
          </p:txBody>
        </p:sp>
        <p:sp>
          <p:nvSpPr>
            <p:cNvPr id="678" name="TextBox 677">
              <a:extLst>
                <a:ext uri="{FF2B5EF4-FFF2-40B4-BE49-F238E27FC236}">
                  <a16:creationId xmlns:a16="http://schemas.microsoft.com/office/drawing/2014/main" id="{426E198E-2CDD-584D-B802-CB60D593358C}"/>
                </a:ext>
              </a:extLst>
            </p:cNvPr>
            <p:cNvSpPr txBox="1"/>
            <p:nvPr/>
          </p:nvSpPr>
          <p:spPr>
            <a:xfrm>
              <a:off x="6182313" y="1077368"/>
              <a:ext cx="198612" cy="192409"/>
            </a:xfrm>
            <a:prstGeom prst="rect">
              <a:avLst/>
            </a:prstGeom>
            <a:noFill/>
          </p:spPr>
          <p:txBody>
            <a:bodyPr wrap="none" rtlCol="0">
              <a:spAutoFit/>
            </a:bodyPr>
            <a:lstStyle/>
            <a:p>
              <a:r>
                <a:rPr lang="x-none" sz="1067" dirty="0">
                  <a:solidFill>
                    <a:srgbClr val="C00000"/>
                  </a:solidFill>
                </a:rPr>
                <a:t>+</a:t>
              </a:r>
            </a:p>
          </p:txBody>
        </p:sp>
        <p:sp>
          <p:nvSpPr>
            <p:cNvPr id="679" name="TextBox 678">
              <a:extLst>
                <a:ext uri="{FF2B5EF4-FFF2-40B4-BE49-F238E27FC236}">
                  <a16:creationId xmlns:a16="http://schemas.microsoft.com/office/drawing/2014/main" id="{3035CDD8-5B72-6448-8982-AAEDCF323D3A}"/>
                </a:ext>
              </a:extLst>
            </p:cNvPr>
            <p:cNvSpPr txBox="1"/>
            <p:nvPr/>
          </p:nvSpPr>
          <p:spPr>
            <a:xfrm>
              <a:off x="6571888" y="1105789"/>
              <a:ext cx="198612" cy="192409"/>
            </a:xfrm>
            <a:prstGeom prst="rect">
              <a:avLst/>
            </a:prstGeom>
            <a:noFill/>
          </p:spPr>
          <p:txBody>
            <a:bodyPr wrap="none" rtlCol="0">
              <a:spAutoFit/>
            </a:bodyPr>
            <a:lstStyle/>
            <a:p>
              <a:r>
                <a:rPr lang="x-none" sz="1067" dirty="0">
                  <a:solidFill>
                    <a:srgbClr val="C00000"/>
                  </a:solidFill>
                </a:rPr>
                <a:t>+</a:t>
              </a:r>
            </a:p>
          </p:txBody>
        </p:sp>
        <p:sp>
          <p:nvSpPr>
            <p:cNvPr id="680" name="TextBox 679">
              <a:extLst>
                <a:ext uri="{FF2B5EF4-FFF2-40B4-BE49-F238E27FC236}">
                  <a16:creationId xmlns:a16="http://schemas.microsoft.com/office/drawing/2014/main" id="{5107F5DC-6294-9842-B345-80B3382A19BE}"/>
                </a:ext>
              </a:extLst>
            </p:cNvPr>
            <p:cNvSpPr txBox="1"/>
            <p:nvPr/>
          </p:nvSpPr>
          <p:spPr>
            <a:xfrm>
              <a:off x="6561747" y="1105789"/>
              <a:ext cx="198612" cy="192409"/>
            </a:xfrm>
            <a:prstGeom prst="rect">
              <a:avLst/>
            </a:prstGeom>
            <a:noFill/>
          </p:spPr>
          <p:txBody>
            <a:bodyPr wrap="none" rtlCol="0">
              <a:spAutoFit/>
            </a:bodyPr>
            <a:lstStyle/>
            <a:p>
              <a:r>
                <a:rPr lang="x-none" sz="1067" dirty="0">
                  <a:solidFill>
                    <a:srgbClr val="C00000"/>
                  </a:solidFill>
                </a:rPr>
                <a:t>+</a:t>
              </a:r>
            </a:p>
          </p:txBody>
        </p:sp>
        <p:sp>
          <p:nvSpPr>
            <p:cNvPr id="681" name="TextBox 680">
              <a:extLst>
                <a:ext uri="{FF2B5EF4-FFF2-40B4-BE49-F238E27FC236}">
                  <a16:creationId xmlns:a16="http://schemas.microsoft.com/office/drawing/2014/main" id="{D1EF8859-D695-6C46-B0EB-7D90ABBA09BC}"/>
                </a:ext>
              </a:extLst>
            </p:cNvPr>
            <p:cNvSpPr txBox="1"/>
            <p:nvPr/>
          </p:nvSpPr>
          <p:spPr>
            <a:xfrm>
              <a:off x="6587782" y="1105888"/>
              <a:ext cx="198612" cy="192409"/>
            </a:xfrm>
            <a:prstGeom prst="rect">
              <a:avLst/>
            </a:prstGeom>
            <a:noFill/>
          </p:spPr>
          <p:txBody>
            <a:bodyPr wrap="none" rtlCol="0">
              <a:spAutoFit/>
            </a:bodyPr>
            <a:lstStyle/>
            <a:p>
              <a:r>
                <a:rPr lang="x-none" sz="1067" dirty="0">
                  <a:solidFill>
                    <a:srgbClr val="C00000"/>
                  </a:solidFill>
                </a:rPr>
                <a:t>+</a:t>
              </a:r>
            </a:p>
          </p:txBody>
        </p:sp>
        <p:sp>
          <p:nvSpPr>
            <p:cNvPr id="682" name="TextBox 681">
              <a:extLst>
                <a:ext uri="{FF2B5EF4-FFF2-40B4-BE49-F238E27FC236}">
                  <a16:creationId xmlns:a16="http://schemas.microsoft.com/office/drawing/2014/main" id="{7BE54915-7FB3-AC40-BECB-614B4904180B}"/>
                </a:ext>
              </a:extLst>
            </p:cNvPr>
            <p:cNvSpPr txBox="1"/>
            <p:nvPr/>
          </p:nvSpPr>
          <p:spPr>
            <a:xfrm>
              <a:off x="6577641" y="1105888"/>
              <a:ext cx="198612" cy="192409"/>
            </a:xfrm>
            <a:prstGeom prst="rect">
              <a:avLst/>
            </a:prstGeom>
            <a:noFill/>
          </p:spPr>
          <p:txBody>
            <a:bodyPr wrap="none" rtlCol="0">
              <a:spAutoFit/>
            </a:bodyPr>
            <a:lstStyle/>
            <a:p>
              <a:r>
                <a:rPr lang="x-none" sz="1067" dirty="0">
                  <a:solidFill>
                    <a:srgbClr val="C00000"/>
                  </a:solidFill>
                </a:rPr>
                <a:t>+</a:t>
              </a:r>
            </a:p>
          </p:txBody>
        </p:sp>
        <p:sp>
          <p:nvSpPr>
            <p:cNvPr id="683" name="TextBox 682">
              <a:extLst>
                <a:ext uri="{FF2B5EF4-FFF2-40B4-BE49-F238E27FC236}">
                  <a16:creationId xmlns:a16="http://schemas.microsoft.com/office/drawing/2014/main" id="{EA556D3B-0928-E24A-9FDF-3C3F6C71A684}"/>
                </a:ext>
              </a:extLst>
            </p:cNvPr>
            <p:cNvSpPr txBox="1"/>
            <p:nvPr/>
          </p:nvSpPr>
          <p:spPr>
            <a:xfrm>
              <a:off x="6239979" y="1080894"/>
              <a:ext cx="198612" cy="192409"/>
            </a:xfrm>
            <a:prstGeom prst="rect">
              <a:avLst/>
            </a:prstGeom>
            <a:noFill/>
          </p:spPr>
          <p:txBody>
            <a:bodyPr wrap="none" rtlCol="0">
              <a:spAutoFit/>
            </a:bodyPr>
            <a:lstStyle/>
            <a:p>
              <a:r>
                <a:rPr lang="x-none" sz="1067" dirty="0">
                  <a:solidFill>
                    <a:srgbClr val="C00000"/>
                  </a:solidFill>
                </a:rPr>
                <a:t>+</a:t>
              </a:r>
            </a:p>
          </p:txBody>
        </p:sp>
        <p:sp>
          <p:nvSpPr>
            <p:cNvPr id="684" name="TextBox 683">
              <a:extLst>
                <a:ext uri="{FF2B5EF4-FFF2-40B4-BE49-F238E27FC236}">
                  <a16:creationId xmlns:a16="http://schemas.microsoft.com/office/drawing/2014/main" id="{475FAA8A-3766-7C4E-B761-3CE6766E8201}"/>
                </a:ext>
              </a:extLst>
            </p:cNvPr>
            <p:cNvSpPr txBox="1"/>
            <p:nvPr/>
          </p:nvSpPr>
          <p:spPr>
            <a:xfrm>
              <a:off x="6229838" y="1080894"/>
              <a:ext cx="198612" cy="192409"/>
            </a:xfrm>
            <a:prstGeom prst="rect">
              <a:avLst/>
            </a:prstGeom>
            <a:noFill/>
          </p:spPr>
          <p:txBody>
            <a:bodyPr wrap="none" rtlCol="0">
              <a:spAutoFit/>
            </a:bodyPr>
            <a:lstStyle/>
            <a:p>
              <a:r>
                <a:rPr lang="x-none" sz="1067" dirty="0">
                  <a:solidFill>
                    <a:srgbClr val="C00000"/>
                  </a:solidFill>
                </a:rPr>
                <a:t>+</a:t>
              </a:r>
            </a:p>
          </p:txBody>
        </p:sp>
        <p:sp>
          <p:nvSpPr>
            <p:cNvPr id="685" name="TextBox 684">
              <a:extLst>
                <a:ext uri="{FF2B5EF4-FFF2-40B4-BE49-F238E27FC236}">
                  <a16:creationId xmlns:a16="http://schemas.microsoft.com/office/drawing/2014/main" id="{3F9E41E8-AD26-7746-AB05-16C35C7E9600}"/>
                </a:ext>
              </a:extLst>
            </p:cNvPr>
            <p:cNvSpPr txBox="1"/>
            <p:nvPr/>
          </p:nvSpPr>
          <p:spPr>
            <a:xfrm>
              <a:off x="5871507" y="1058593"/>
              <a:ext cx="198612" cy="192409"/>
            </a:xfrm>
            <a:prstGeom prst="rect">
              <a:avLst/>
            </a:prstGeom>
            <a:noFill/>
          </p:spPr>
          <p:txBody>
            <a:bodyPr wrap="none" rtlCol="0">
              <a:spAutoFit/>
            </a:bodyPr>
            <a:lstStyle/>
            <a:p>
              <a:r>
                <a:rPr lang="x-none" sz="1067" dirty="0">
                  <a:solidFill>
                    <a:srgbClr val="C00000"/>
                  </a:solidFill>
                </a:rPr>
                <a:t>+</a:t>
              </a:r>
            </a:p>
          </p:txBody>
        </p:sp>
        <p:sp>
          <p:nvSpPr>
            <p:cNvPr id="686" name="TextBox 685">
              <a:extLst>
                <a:ext uri="{FF2B5EF4-FFF2-40B4-BE49-F238E27FC236}">
                  <a16:creationId xmlns:a16="http://schemas.microsoft.com/office/drawing/2014/main" id="{42B29B10-3EAA-F946-894F-16C7A1967C59}"/>
                </a:ext>
              </a:extLst>
            </p:cNvPr>
            <p:cNvSpPr txBox="1"/>
            <p:nvPr/>
          </p:nvSpPr>
          <p:spPr>
            <a:xfrm>
              <a:off x="5861366" y="1058593"/>
              <a:ext cx="198612" cy="192409"/>
            </a:xfrm>
            <a:prstGeom prst="rect">
              <a:avLst/>
            </a:prstGeom>
            <a:noFill/>
          </p:spPr>
          <p:txBody>
            <a:bodyPr wrap="none" rtlCol="0">
              <a:spAutoFit/>
            </a:bodyPr>
            <a:lstStyle/>
            <a:p>
              <a:r>
                <a:rPr lang="x-none" sz="1067" dirty="0">
                  <a:solidFill>
                    <a:srgbClr val="C00000"/>
                  </a:solidFill>
                </a:rPr>
                <a:t>+</a:t>
              </a:r>
            </a:p>
          </p:txBody>
        </p:sp>
        <p:sp>
          <p:nvSpPr>
            <p:cNvPr id="687" name="TextBox 686">
              <a:extLst>
                <a:ext uri="{FF2B5EF4-FFF2-40B4-BE49-F238E27FC236}">
                  <a16:creationId xmlns:a16="http://schemas.microsoft.com/office/drawing/2014/main" id="{098FAB04-7E43-F445-9F09-89EF88FF5A42}"/>
                </a:ext>
              </a:extLst>
            </p:cNvPr>
            <p:cNvSpPr txBox="1"/>
            <p:nvPr/>
          </p:nvSpPr>
          <p:spPr>
            <a:xfrm>
              <a:off x="5458724" y="1030825"/>
              <a:ext cx="198612" cy="192409"/>
            </a:xfrm>
            <a:prstGeom prst="rect">
              <a:avLst/>
            </a:prstGeom>
            <a:noFill/>
          </p:spPr>
          <p:txBody>
            <a:bodyPr wrap="none" rtlCol="0">
              <a:spAutoFit/>
            </a:bodyPr>
            <a:lstStyle/>
            <a:p>
              <a:r>
                <a:rPr lang="x-none" sz="1067" dirty="0">
                  <a:solidFill>
                    <a:srgbClr val="C00000"/>
                  </a:solidFill>
                </a:rPr>
                <a:t>+</a:t>
              </a:r>
            </a:p>
          </p:txBody>
        </p:sp>
        <p:sp>
          <p:nvSpPr>
            <p:cNvPr id="688" name="TextBox 687">
              <a:extLst>
                <a:ext uri="{FF2B5EF4-FFF2-40B4-BE49-F238E27FC236}">
                  <a16:creationId xmlns:a16="http://schemas.microsoft.com/office/drawing/2014/main" id="{4F472E54-E523-EC42-9B46-17DBCA372824}"/>
                </a:ext>
              </a:extLst>
            </p:cNvPr>
            <p:cNvSpPr txBox="1"/>
            <p:nvPr/>
          </p:nvSpPr>
          <p:spPr>
            <a:xfrm>
              <a:off x="5448583" y="1030825"/>
              <a:ext cx="198612" cy="192409"/>
            </a:xfrm>
            <a:prstGeom prst="rect">
              <a:avLst/>
            </a:prstGeom>
            <a:noFill/>
          </p:spPr>
          <p:txBody>
            <a:bodyPr wrap="none" rtlCol="0">
              <a:spAutoFit/>
            </a:bodyPr>
            <a:lstStyle/>
            <a:p>
              <a:r>
                <a:rPr lang="x-none" sz="1067" dirty="0">
                  <a:solidFill>
                    <a:srgbClr val="C00000"/>
                  </a:solidFill>
                </a:rPr>
                <a:t>+</a:t>
              </a:r>
            </a:p>
          </p:txBody>
        </p:sp>
        <p:sp>
          <p:nvSpPr>
            <p:cNvPr id="689" name="TextBox 688">
              <a:extLst>
                <a:ext uri="{FF2B5EF4-FFF2-40B4-BE49-F238E27FC236}">
                  <a16:creationId xmlns:a16="http://schemas.microsoft.com/office/drawing/2014/main" id="{987183BB-470F-0243-BCAA-3327DF18E3F8}"/>
                </a:ext>
              </a:extLst>
            </p:cNvPr>
            <p:cNvSpPr txBox="1"/>
            <p:nvPr/>
          </p:nvSpPr>
          <p:spPr>
            <a:xfrm>
              <a:off x="5436484" y="1028527"/>
              <a:ext cx="198612" cy="192409"/>
            </a:xfrm>
            <a:prstGeom prst="rect">
              <a:avLst/>
            </a:prstGeom>
            <a:noFill/>
          </p:spPr>
          <p:txBody>
            <a:bodyPr wrap="none" rtlCol="0">
              <a:spAutoFit/>
            </a:bodyPr>
            <a:lstStyle/>
            <a:p>
              <a:r>
                <a:rPr lang="x-none" sz="1067" dirty="0">
                  <a:solidFill>
                    <a:srgbClr val="C00000"/>
                  </a:solidFill>
                </a:rPr>
                <a:t>+</a:t>
              </a:r>
            </a:p>
          </p:txBody>
        </p:sp>
        <p:sp>
          <p:nvSpPr>
            <p:cNvPr id="690" name="TextBox 689">
              <a:extLst>
                <a:ext uri="{FF2B5EF4-FFF2-40B4-BE49-F238E27FC236}">
                  <a16:creationId xmlns:a16="http://schemas.microsoft.com/office/drawing/2014/main" id="{A805A103-671C-4A45-9449-65FC3A59FF66}"/>
                </a:ext>
              </a:extLst>
            </p:cNvPr>
            <p:cNvSpPr txBox="1"/>
            <p:nvPr/>
          </p:nvSpPr>
          <p:spPr>
            <a:xfrm>
              <a:off x="5426343" y="1028527"/>
              <a:ext cx="198612" cy="192409"/>
            </a:xfrm>
            <a:prstGeom prst="rect">
              <a:avLst/>
            </a:prstGeom>
            <a:noFill/>
          </p:spPr>
          <p:txBody>
            <a:bodyPr wrap="none" rtlCol="0">
              <a:spAutoFit/>
            </a:bodyPr>
            <a:lstStyle/>
            <a:p>
              <a:r>
                <a:rPr lang="x-none" sz="1067" dirty="0">
                  <a:solidFill>
                    <a:srgbClr val="C00000"/>
                  </a:solidFill>
                </a:rPr>
                <a:t>+</a:t>
              </a:r>
            </a:p>
          </p:txBody>
        </p:sp>
        <p:sp>
          <p:nvSpPr>
            <p:cNvPr id="691" name="TextBox 690">
              <a:extLst>
                <a:ext uri="{FF2B5EF4-FFF2-40B4-BE49-F238E27FC236}">
                  <a16:creationId xmlns:a16="http://schemas.microsoft.com/office/drawing/2014/main" id="{3D2DE579-DF12-A64F-85AB-8C7B4DF74EEF}"/>
                </a:ext>
              </a:extLst>
            </p:cNvPr>
            <p:cNvSpPr txBox="1"/>
            <p:nvPr/>
          </p:nvSpPr>
          <p:spPr>
            <a:xfrm>
              <a:off x="5422335" y="1026913"/>
              <a:ext cx="198612" cy="192409"/>
            </a:xfrm>
            <a:prstGeom prst="rect">
              <a:avLst/>
            </a:prstGeom>
            <a:noFill/>
          </p:spPr>
          <p:txBody>
            <a:bodyPr wrap="none" rtlCol="0">
              <a:spAutoFit/>
            </a:bodyPr>
            <a:lstStyle/>
            <a:p>
              <a:r>
                <a:rPr lang="x-none" sz="1067" dirty="0">
                  <a:solidFill>
                    <a:srgbClr val="C00000"/>
                  </a:solidFill>
                </a:rPr>
                <a:t>+</a:t>
              </a:r>
            </a:p>
          </p:txBody>
        </p:sp>
        <p:sp>
          <p:nvSpPr>
            <p:cNvPr id="692" name="TextBox 691">
              <a:extLst>
                <a:ext uri="{FF2B5EF4-FFF2-40B4-BE49-F238E27FC236}">
                  <a16:creationId xmlns:a16="http://schemas.microsoft.com/office/drawing/2014/main" id="{9C137C2D-0535-CE4C-A7BD-80B49CE93067}"/>
                </a:ext>
              </a:extLst>
            </p:cNvPr>
            <p:cNvSpPr txBox="1"/>
            <p:nvPr/>
          </p:nvSpPr>
          <p:spPr>
            <a:xfrm>
              <a:off x="5412194" y="1026913"/>
              <a:ext cx="198612" cy="192409"/>
            </a:xfrm>
            <a:prstGeom prst="rect">
              <a:avLst/>
            </a:prstGeom>
            <a:noFill/>
          </p:spPr>
          <p:txBody>
            <a:bodyPr wrap="none" rtlCol="0">
              <a:spAutoFit/>
            </a:bodyPr>
            <a:lstStyle/>
            <a:p>
              <a:r>
                <a:rPr lang="x-none" sz="1067" dirty="0">
                  <a:solidFill>
                    <a:srgbClr val="C00000"/>
                  </a:solidFill>
                </a:rPr>
                <a:t>+</a:t>
              </a:r>
            </a:p>
          </p:txBody>
        </p:sp>
        <p:sp>
          <p:nvSpPr>
            <p:cNvPr id="693" name="TextBox 692">
              <a:extLst>
                <a:ext uri="{FF2B5EF4-FFF2-40B4-BE49-F238E27FC236}">
                  <a16:creationId xmlns:a16="http://schemas.microsoft.com/office/drawing/2014/main" id="{86918382-105D-094D-8BA6-C922C8F259A0}"/>
                </a:ext>
              </a:extLst>
            </p:cNvPr>
            <p:cNvSpPr txBox="1"/>
            <p:nvPr/>
          </p:nvSpPr>
          <p:spPr>
            <a:xfrm>
              <a:off x="4969111" y="988078"/>
              <a:ext cx="198612" cy="192409"/>
            </a:xfrm>
            <a:prstGeom prst="rect">
              <a:avLst/>
            </a:prstGeom>
            <a:noFill/>
          </p:spPr>
          <p:txBody>
            <a:bodyPr wrap="none" rtlCol="0">
              <a:spAutoFit/>
            </a:bodyPr>
            <a:lstStyle/>
            <a:p>
              <a:r>
                <a:rPr lang="x-none" sz="1067" dirty="0">
                  <a:solidFill>
                    <a:srgbClr val="C00000"/>
                  </a:solidFill>
                </a:rPr>
                <a:t>+</a:t>
              </a:r>
            </a:p>
          </p:txBody>
        </p:sp>
        <p:sp>
          <p:nvSpPr>
            <p:cNvPr id="694" name="TextBox 693">
              <a:extLst>
                <a:ext uri="{FF2B5EF4-FFF2-40B4-BE49-F238E27FC236}">
                  <a16:creationId xmlns:a16="http://schemas.microsoft.com/office/drawing/2014/main" id="{7D8B129D-F796-014C-8691-FDF26F479B3A}"/>
                </a:ext>
              </a:extLst>
            </p:cNvPr>
            <p:cNvSpPr txBox="1"/>
            <p:nvPr/>
          </p:nvSpPr>
          <p:spPr>
            <a:xfrm>
              <a:off x="4958970" y="988078"/>
              <a:ext cx="198612" cy="192409"/>
            </a:xfrm>
            <a:prstGeom prst="rect">
              <a:avLst/>
            </a:prstGeom>
            <a:noFill/>
          </p:spPr>
          <p:txBody>
            <a:bodyPr wrap="none" rtlCol="0">
              <a:spAutoFit/>
            </a:bodyPr>
            <a:lstStyle/>
            <a:p>
              <a:r>
                <a:rPr lang="x-none" sz="1067" dirty="0">
                  <a:solidFill>
                    <a:srgbClr val="C00000"/>
                  </a:solidFill>
                </a:rPr>
                <a:t>+</a:t>
              </a:r>
            </a:p>
          </p:txBody>
        </p:sp>
        <p:sp>
          <p:nvSpPr>
            <p:cNvPr id="695" name="TextBox 694">
              <a:extLst>
                <a:ext uri="{FF2B5EF4-FFF2-40B4-BE49-F238E27FC236}">
                  <a16:creationId xmlns:a16="http://schemas.microsoft.com/office/drawing/2014/main" id="{B9D945DC-B6FD-F641-84E9-3038E1B477BF}"/>
                </a:ext>
              </a:extLst>
            </p:cNvPr>
            <p:cNvSpPr txBox="1"/>
            <p:nvPr/>
          </p:nvSpPr>
          <p:spPr>
            <a:xfrm>
              <a:off x="4906507" y="985872"/>
              <a:ext cx="198612" cy="192409"/>
            </a:xfrm>
            <a:prstGeom prst="rect">
              <a:avLst/>
            </a:prstGeom>
            <a:noFill/>
          </p:spPr>
          <p:txBody>
            <a:bodyPr wrap="none" rtlCol="0">
              <a:spAutoFit/>
            </a:bodyPr>
            <a:lstStyle/>
            <a:p>
              <a:r>
                <a:rPr lang="x-none" sz="1067" dirty="0">
                  <a:solidFill>
                    <a:srgbClr val="C00000"/>
                  </a:solidFill>
                </a:rPr>
                <a:t>+</a:t>
              </a:r>
            </a:p>
          </p:txBody>
        </p:sp>
        <p:sp>
          <p:nvSpPr>
            <p:cNvPr id="696" name="TextBox 695">
              <a:extLst>
                <a:ext uri="{FF2B5EF4-FFF2-40B4-BE49-F238E27FC236}">
                  <a16:creationId xmlns:a16="http://schemas.microsoft.com/office/drawing/2014/main" id="{17DE75D9-9440-EA4C-939C-0A6441AF983C}"/>
                </a:ext>
              </a:extLst>
            </p:cNvPr>
            <p:cNvSpPr txBox="1"/>
            <p:nvPr/>
          </p:nvSpPr>
          <p:spPr>
            <a:xfrm>
              <a:off x="4896366" y="985872"/>
              <a:ext cx="198612" cy="192409"/>
            </a:xfrm>
            <a:prstGeom prst="rect">
              <a:avLst/>
            </a:prstGeom>
            <a:noFill/>
          </p:spPr>
          <p:txBody>
            <a:bodyPr wrap="none" rtlCol="0">
              <a:spAutoFit/>
            </a:bodyPr>
            <a:lstStyle/>
            <a:p>
              <a:r>
                <a:rPr lang="x-none" sz="1067" dirty="0">
                  <a:solidFill>
                    <a:srgbClr val="C00000"/>
                  </a:solidFill>
                </a:rPr>
                <a:t>+</a:t>
              </a:r>
            </a:p>
          </p:txBody>
        </p:sp>
        <p:sp>
          <p:nvSpPr>
            <p:cNvPr id="697" name="TextBox 696">
              <a:extLst>
                <a:ext uri="{FF2B5EF4-FFF2-40B4-BE49-F238E27FC236}">
                  <a16:creationId xmlns:a16="http://schemas.microsoft.com/office/drawing/2014/main" id="{C82A1D19-D23E-8746-B5D8-CF94EA72E826}"/>
                </a:ext>
              </a:extLst>
            </p:cNvPr>
            <p:cNvSpPr txBox="1"/>
            <p:nvPr/>
          </p:nvSpPr>
          <p:spPr>
            <a:xfrm>
              <a:off x="4992700" y="989902"/>
              <a:ext cx="198612" cy="192409"/>
            </a:xfrm>
            <a:prstGeom prst="rect">
              <a:avLst/>
            </a:prstGeom>
            <a:noFill/>
          </p:spPr>
          <p:txBody>
            <a:bodyPr wrap="none" rtlCol="0">
              <a:spAutoFit/>
            </a:bodyPr>
            <a:lstStyle/>
            <a:p>
              <a:r>
                <a:rPr lang="x-none" sz="1067" dirty="0">
                  <a:solidFill>
                    <a:srgbClr val="C00000"/>
                  </a:solidFill>
                </a:rPr>
                <a:t>+</a:t>
              </a:r>
            </a:p>
          </p:txBody>
        </p:sp>
        <p:sp>
          <p:nvSpPr>
            <p:cNvPr id="698" name="TextBox 697">
              <a:extLst>
                <a:ext uri="{FF2B5EF4-FFF2-40B4-BE49-F238E27FC236}">
                  <a16:creationId xmlns:a16="http://schemas.microsoft.com/office/drawing/2014/main" id="{5AFE6C50-2ECC-8E4F-AFBE-0576CBE3E987}"/>
                </a:ext>
              </a:extLst>
            </p:cNvPr>
            <p:cNvSpPr txBox="1"/>
            <p:nvPr/>
          </p:nvSpPr>
          <p:spPr>
            <a:xfrm>
              <a:off x="4982559" y="989902"/>
              <a:ext cx="198612" cy="192409"/>
            </a:xfrm>
            <a:prstGeom prst="rect">
              <a:avLst/>
            </a:prstGeom>
            <a:noFill/>
          </p:spPr>
          <p:txBody>
            <a:bodyPr wrap="none" rtlCol="0">
              <a:spAutoFit/>
            </a:bodyPr>
            <a:lstStyle/>
            <a:p>
              <a:r>
                <a:rPr lang="x-none" sz="1067" dirty="0">
                  <a:solidFill>
                    <a:srgbClr val="C00000"/>
                  </a:solidFill>
                </a:rPr>
                <a:t>+</a:t>
              </a:r>
            </a:p>
          </p:txBody>
        </p:sp>
        <p:sp>
          <p:nvSpPr>
            <p:cNvPr id="699" name="TextBox 698">
              <a:extLst>
                <a:ext uri="{FF2B5EF4-FFF2-40B4-BE49-F238E27FC236}">
                  <a16:creationId xmlns:a16="http://schemas.microsoft.com/office/drawing/2014/main" id="{15D79D97-56F4-D146-958F-95AC31F3C0A9}"/>
                </a:ext>
              </a:extLst>
            </p:cNvPr>
            <p:cNvSpPr txBox="1"/>
            <p:nvPr/>
          </p:nvSpPr>
          <p:spPr>
            <a:xfrm>
              <a:off x="5013635" y="992949"/>
              <a:ext cx="198612" cy="192409"/>
            </a:xfrm>
            <a:prstGeom prst="rect">
              <a:avLst/>
            </a:prstGeom>
            <a:noFill/>
          </p:spPr>
          <p:txBody>
            <a:bodyPr wrap="none" rtlCol="0">
              <a:spAutoFit/>
            </a:bodyPr>
            <a:lstStyle/>
            <a:p>
              <a:r>
                <a:rPr lang="x-none" sz="1067" dirty="0">
                  <a:solidFill>
                    <a:srgbClr val="C00000"/>
                  </a:solidFill>
                </a:rPr>
                <a:t>+</a:t>
              </a:r>
            </a:p>
          </p:txBody>
        </p:sp>
        <p:sp>
          <p:nvSpPr>
            <p:cNvPr id="700" name="TextBox 699">
              <a:extLst>
                <a:ext uri="{FF2B5EF4-FFF2-40B4-BE49-F238E27FC236}">
                  <a16:creationId xmlns:a16="http://schemas.microsoft.com/office/drawing/2014/main" id="{36E482C4-CE2B-E044-A1BF-FE794FC02AE1}"/>
                </a:ext>
              </a:extLst>
            </p:cNvPr>
            <p:cNvSpPr txBox="1"/>
            <p:nvPr/>
          </p:nvSpPr>
          <p:spPr>
            <a:xfrm>
              <a:off x="5003494" y="992949"/>
              <a:ext cx="198612" cy="192409"/>
            </a:xfrm>
            <a:prstGeom prst="rect">
              <a:avLst/>
            </a:prstGeom>
            <a:noFill/>
          </p:spPr>
          <p:txBody>
            <a:bodyPr wrap="none" rtlCol="0">
              <a:spAutoFit/>
            </a:bodyPr>
            <a:lstStyle/>
            <a:p>
              <a:r>
                <a:rPr lang="x-none" sz="1067" dirty="0">
                  <a:solidFill>
                    <a:srgbClr val="C00000"/>
                  </a:solidFill>
                </a:rPr>
                <a:t>+</a:t>
              </a:r>
            </a:p>
          </p:txBody>
        </p:sp>
        <p:sp>
          <p:nvSpPr>
            <p:cNvPr id="701" name="TextBox 700">
              <a:extLst>
                <a:ext uri="{FF2B5EF4-FFF2-40B4-BE49-F238E27FC236}">
                  <a16:creationId xmlns:a16="http://schemas.microsoft.com/office/drawing/2014/main" id="{22CD8130-A237-8641-B0FF-031EFC51BC2C}"/>
                </a:ext>
              </a:extLst>
            </p:cNvPr>
            <p:cNvSpPr txBox="1"/>
            <p:nvPr/>
          </p:nvSpPr>
          <p:spPr>
            <a:xfrm>
              <a:off x="5030521" y="995254"/>
              <a:ext cx="198612" cy="192409"/>
            </a:xfrm>
            <a:prstGeom prst="rect">
              <a:avLst/>
            </a:prstGeom>
            <a:noFill/>
          </p:spPr>
          <p:txBody>
            <a:bodyPr wrap="none" rtlCol="0">
              <a:spAutoFit/>
            </a:bodyPr>
            <a:lstStyle/>
            <a:p>
              <a:r>
                <a:rPr lang="x-none" sz="1067" dirty="0">
                  <a:solidFill>
                    <a:srgbClr val="C00000"/>
                  </a:solidFill>
                </a:rPr>
                <a:t>+</a:t>
              </a:r>
            </a:p>
          </p:txBody>
        </p:sp>
        <p:sp>
          <p:nvSpPr>
            <p:cNvPr id="702" name="TextBox 701">
              <a:extLst>
                <a:ext uri="{FF2B5EF4-FFF2-40B4-BE49-F238E27FC236}">
                  <a16:creationId xmlns:a16="http://schemas.microsoft.com/office/drawing/2014/main" id="{9BA0E8E5-5F08-114E-AF60-3898F08D4963}"/>
                </a:ext>
              </a:extLst>
            </p:cNvPr>
            <p:cNvSpPr txBox="1"/>
            <p:nvPr/>
          </p:nvSpPr>
          <p:spPr>
            <a:xfrm>
              <a:off x="5020380" y="995254"/>
              <a:ext cx="198612" cy="192409"/>
            </a:xfrm>
            <a:prstGeom prst="rect">
              <a:avLst/>
            </a:prstGeom>
            <a:noFill/>
          </p:spPr>
          <p:txBody>
            <a:bodyPr wrap="none" rtlCol="0">
              <a:spAutoFit/>
            </a:bodyPr>
            <a:lstStyle/>
            <a:p>
              <a:r>
                <a:rPr lang="x-none" sz="1067" dirty="0">
                  <a:solidFill>
                    <a:srgbClr val="C00000"/>
                  </a:solidFill>
                </a:rPr>
                <a:t>+</a:t>
              </a:r>
            </a:p>
          </p:txBody>
        </p:sp>
        <p:sp>
          <p:nvSpPr>
            <p:cNvPr id="703" name="TextBox 702">
              <a:extLst>
                <a:ext uri="{FF2B5EF4-FFF2-40B4-BE49-F238E27FC236}">
                  <a16:creationId xmlns:a16="http://schemas.microsoft.com/office/drawing/2014/main" id="{8CED9A7C-5219-F144-8E67-4F115EF9974D}"/>
                </a:ext>
              </a:extLst>
            </p:cNvPr>
            <p:cNvSpPr txBox="1"/>
            <p:nvPr/>
          </p:nvSpPr>
          <p:spPr>
            <a:xfrm>
              <a:off x="5049321" y="999795"/>
              <a:ext cx="198612" cy="192409"/>
            </a:xfrm>
            <a:prstGeom prst="rect">
              <a:avLst/>
            </a:prstGeom>
            <a:noFill/>
          </p:spPr>
          <p:txBody>
            <a:bodyPr wrap="none" rtlCol="0">
              <a:spAutoFit/>
            </a:bodyPr>
            <a:lstStyle/>
            <a:p>
              <a:r>
                <a:rPr lang="x-none" sz="1067" dirty="0">
                  <a:solidFill>
                    <a:srgbClr val="C00000"/>
                  </a:solidFill>
                </a:rPr>
                <a:t>+</a:t>
              </a:r>
            </a:p>
          </p:txBody>
        </p:sp>
        <p:sp>
          <p:nvSpPr>
            <p:cNvPr id="704" name="TextBox 703">
              <a:extLst>
                <a:ext uri="{FF2B5EF4-FFF2-40B4-BE49-F238E27FC236}">
                  <a16:creationId xmlns:a16="http://schemas.microsoft.com/office/drawing/2014/main" id="{E6D90A88-B9BD-B84D-B85D-9C16FF9EF142}"/>
                </a:ext>
              </a:extLst>
            </p:cNvPr>
            <p:cNvSpPr txBox="1"/>
            <p:nvPr/>
          </p:nvSpPr>
          <p:spPr>
            <a:xfrm>
              <a:off x="5039180" y="999795"/>
              <a:ext cx="198612" cy="192409"/>
            </a:xfrm>
            <a:prstGeom prst="rect">
              <a:avLst/>
            </a:prstGeom>
            <a:noFill/>
          </p:spPr>
          <p:txBody>
            <a:bodyPr wrap="none" rtlCol="0">
              <a:spAutoFit/>
            </a:bodyPr>
            <a:lstStyle/>
            <a:p>
              <a:r>
                <a:rPr lang="x-none" sz="1067" dirty="0">
                  <a:solidFill>
                    <a:srgbClr val="C00000"/>
                  </a:solidFill>
                </a:rPr>
                <a:t>+</a:t>
              </a:r>
            </a:p>
          </p:txBody>
        </p:sp>
        <p:sp>
          <p:nvSpPr>
            <p:cNvPr id="705" name="TextBox 704">
              <a:extLst>
                <a:ext uri="{FF2B5EF4-FFF2-40B4-BE49-F238E27FC236}">
                  <a16:creationId xmlns:a16="http://schemas.microsoft.com/office/drawing/2014/main" id="{8CB834C0-B73B-AB41-9169-6BC0713A79B2}"/>
                </a:ext>
              </a:extLst>
            </p:cNvPr>
            <p:cNvSpPr txBox="1"/>
            <p:nvPr/>
          </p:nvSpPr>
          <p:spPr>
            <a:xfrm>
              <a:off x="5068308" y="999795"/>
              <a:ext cx="198612" cy="192409"/>
            </a:xfrm>
            <a:prstGeom prst="rect">
              <a:avLst/>
            </a:prstGeom>
            <a:noFill/>
          </p:spPr>
          <p:txBody>
            <a:bodyPr wrap="none" rtlCol="0">
              <a:spAutoFit/>
            </a:bodyPr>
            <a:lstStyle/>
            <a:p>
              <a:r>
                <a:rPr lang="x-none" sz="1067" dirty="0">
                  <a:solidFill>
                    <a:srgbClr val="C00000"/>
                  </a:solidFill>
                </a:rPr>
                <a:t>+</a:t>
              </a:r>
            </a:p>
          </p:txBody>
        </p:sp>
        <p:sp>
          <p:nvSpPr>
            <p:cNvPr id="706" name="TextBox 705">
              <a:extLst>
                <a:ext uri="{FF2B5EF4-FFF2-40B4-BE49-F238E27FC236}">
                  <a16:creationId xmlns:a16="http://schemas.microsoft.com/office/drawing/2014/main" id="{55884EC3-B3CA-204E-9978-E76213110718}"/>
                </a:ext>
              </a:extLst>
            </p:cNvPr>
            <p:cNvSpPr txBox="1"/>
            <p:nvPr/>
          </p:nvSpPr>
          <p:spPr>
            <a:xfrm>
              <a:off x="5058167" y="999795"/>
              <a:ext cx="198612" cy="192409"/>
            </a:xfrm>
            <a:prstGeom prst="rect">
              <a:avLst/>
            </a:prstGeom>
            <a:noFill/>
          </p:spPr>
          <p:txBody>
            <a:bodyPr wrap="none" rtlCol="0">
              <a:spAutoFit/>
            </a:bodyPr>
            <a:lstStyle/>
            <a:p>
              <a:r>
                <a:rPr lang="x-none" sz="1067" dirty="0">
                  <a:solidFill>
                    <a:srgbClr val="C00000"/>
                  </a:solidFill>
                </a:rPr>
                <a:t>+</a:t>
              </a:r>
            </a:p>
          </p:txBody>
        </p:sp>
        <p:sp>
          <p:nvSpPr>
            <p:cNvPr id="707" name="TextBox 706">
              <a:extLst>
                <a:ext uri="{FF2B5EF4-FFF2-40B4-BE49-F238E27FC236}">
                  <a16:creationId xmlns:a16="http://schemas.microsoft.com/office/drawing/2014/main" id="{E37A9565-365C-9642-A015-BF9E30C0BF34}"/>
                </a:ext>
              </a:extLst>
            </p:cNvPr>
            <p:cNvSpPr txBox="1"/>
            <p:nvPr/>
          </p:nvSpPr>
          <p:spPr>
            <a:xfrm>
              <a:off x="5088613" y="1002970"/>
              <a:ext cx="198612" cy="192409"/>
            </a:xfrm>
            <a:prstGeom prst="rect">
              <a:avLst/>
            </a:prstGeom>
            <a:noFill/>
          </p:spPr>
          <p:txBody>
            <a:bodyPr wrap="none" rtlCol="0">
              <a:spAutoFit/>
            </a:bodyPr>
            <a:lstStyle/>
            <a:p>
              <a:r>
                <a:rPr lang="x-none" sz="1067" dirty="0">
                  <a:solidFill>
                    <a:srgbClr val="C00000"/>
                  </a:solidFill>
                </a:rPr>
                <a:t>+</a:t>
              </a:r>
            </a:p>
          </p:txBody>
        </p:sp>
        <p:sp>
          <p:nvSpPr>
            <p:cNvPr id="708" name="TextBox 707">
              <a:extLst>
                <a:ext uri="{FF2B5EF4-FFF2-40B4-BE49-F238E27FC236}">
                  <a16:creationId xmlns:a16="http://schemas.microsoft.com/office/drawing/2014/main" id="{7BCDC828-FF63-5746-8B60-41D8C6A746E8}"/>
                </a:ext>
              </a:extLst>
            </p:cNvPr>
            <p:cNvSpPr txBox="1"/>
            <p:nvPr/>
          </p:nvSpPr>
          <p:spPr>
            <a:xfrm>
              <a:off x="5078472" y="1002970"/>
              <a:ext cx="198612" cy="192409"/>
            </a:xfrm>
            <a:prstGeom prst="rect">
              <a:avLst/>
            </a:prstGeom>
            <a:noFill/>
          </p:spPr>
          <p:txBody>
            <a:bodyPr wrap="none" rtlCol="0">
              <a:spAutoFit/>
            </a:bodyPr>
            <a:lstStyle/>
            <a:p>
              <a:r>
                <a:rPr lang="x-none" sz="1067" dirty="0">
                  <a:solidFill>
                    <a:srgbClr val="C00000"/>
                  </a:solidFill>
                </a:rPr>
                <a:t>+</a:t>
              </a:r>
            </a:p>
          </p:txBody>
        </p:sp>
        <p:sp>
          <p:nvSpPr>
            <p:cNvPr id="709" name="TextBox 708">
              <a:extLst>
                <a:ext uri="{FF2B5EF4-FFF2-40B4-BE49-F238E27FC236}">
                  <a16:creationId xmlns:a16="http://schemas.microsoft.com/office/drawing/2014/main" id="{545729BC-7408-984D-A371-846260516B86}"/>
                </a:ext>
              </a:extLst>
            </p:cNvPr>
            <p:cNvSpPr txBox="1"/>
            <p:nvPr/>
          </p:nvSpPr>
          <p:spPr>
            <a:xfrm>
              <a:off x="5097206" y="1001919"/>
              <a:ext cx="198612" cy="192409"/>
            </a:xfrm>
            <a:prstGeom prst="rect">
              <a:avLst/>
            </a:prstGeom>
            <a:noFill/>
          </p:spPr>
          <p:txBody>
            <a:bodyPr wrap="none" rtlCol="0">
              <a:spAutoFit/>
            </a:bodyPr>
            <a:lstStyle/>
            <a:p>
              <a:r>
                <a:rPr lang="x-none" sz="1067" dirty="0">
                  <a:solidFill>
                    <a:srgbClr val="C00000"/>
                  </a:solidFill>
                </a:rPr>
                <a:t>+</a:t>
              </a:r>
            </a:p>
          </p:txBody>
        </p:sp>
        <p:sp>
          <p:nvSpPr>
            <p:cNvPr id="710" name="TextBox 709">
              <a:extLst>
                <a:ext uri="{FF2B5EF4-FFF2-40B4-BE49-F238E27FC236}">
                  <a16:creationId xmlns:a16="http://schemas.microsoft.com/office/drawing/2014/main" id="{9A4E921B-F46C-7849-AC02-0B6527C54AFD}"/>
                </a:ext>
              </a:extLst>
            </p:cNvPr>
            <p:cNvSpPr txBox="1"/>
            <p:nvPr/>
          </p:nvSpPr>
          <p:spPr>
            <a:xfrm>
              <a:off x="5087065" y="1001919"/>
              <a:ext cx="198612" cy="192409"/>
            </a:xfrm>
            <a:prstGeom prst="rect">
              <a:avLst/>
            </a:prstGeom>
            <a:noFill/>
          </p:spPr>
          <p:txBody>
            <a:bodyPr wrap="none" rtlCol="0">
              <a:spAutoFit/>
            </a:bodyPr>
            <a:lstStyle/>
            <a:p>
              <a:r>
                <a:rPr lang="x-none" sz="1067" dirty="0">
                  <a:solidFill>
                    <a:srgbClr val="C00000"/>
                  </a:solidFill>
                </a:rPr>
                <a:t>+</a:t>
              </a:r>
            </a:p>
          </p:txBody>
        </p:sp>
        <p:sp>
          <p:nvSpPr>
            <p:cNvPr id="711" name="TextBox 710">
              <a:extLst>
                <a:ext uri="{FF2B5EF4-FFF2-40B4-BE49-F238E27FC236}">
                  <a16:creationId xmlns:a16="http://schemas.microsoft.com/office/drawing/2014/main" id="{13E5DC01-1660-4242-AE97-D6A932CA9976}"/>
                </a:ext>
              </a:extLst>
            </p:cNvPr>
            <p:cNvSpPr txBox="1"/>
            <p:nvPr/>
          </p:nvSpPr>
          <p:spPr>
            <a:xfrm>
              <a:off x="5252549" y="1012605"/>
              <a:ext cx="198612" cy="192409"/>
            </a:xfrm>
            <a:prstGeom prst="rect">
              <a:avLst/>
            </a:prstGeom>
            <a:noFill/>
          </p:spPr>
          <p:txBody>
            <a:bodyPr wrap="none" rtlCol="0">
              <a:spAutoFit/>
            </a:bodyPr>
            <a:lstStyle/>
            <a:p>
              <a:r>
                <a:rPr lang="x-none" sz="1067" dirty="0">
                  <a:solidFill>
                    <a:srgbClr val="C00000"/>
                  </a:solidFill>
                </a:rPr>
                <a:t>+</a:t>
              </a:r>
            </a:p>
          </p:txBody>
        </p:sp>
        <p:sp>
          <p:nvSpPr>
            <p:cNvPr id="712" name="TextBox 711">
              <a:extLst>
                <a:ext uri="{FF2B5EF4-FFF2-40B4-BE49-F238E27FC236}">
                  <a16:creationId xmlns:a16="http://schemas.microsoft.com/office/drawing/2014/main" id="{BFB76A4B-CB68-D847-B37E-A4135F9AADE9}"/>
                </a:ext>
              </a:extLst>
            </p:cNvPr>
            <p:cNvSpPr txBox="1"/>
            <p:nvPr/>
          </p:nvSpPr>
          <p:spPr>
            <a:xfrm>
              <a:off x="5242408" y="1012605"/>
              <a:ext cx="198612" cy="192409"/>
            </a:xfrm>
            <a:prstGeom prst="rect">
              <a:avLst/>
            </a:prstGeom>
            <a:noFill/>
          </p:spPr>
          <p:txBody>
            <a:bodyPr wrap="none" rtlCol="0">
              <a:spAutoFit/>
            </a:bodyPr>
            <a:lstStyle/>
            <a:p>
              <a:r>
                <a:rPr lang="x-none" sz="1067" dirty="0">
                  <a:solidFill>
                    <a:srgbClr val="C00000"/>
                  </a:solidFill>
                </a:rPr>
                <a:t>+</a:t>
              </a:r>
            </a:p>
          </p:txBody>
        </p:sp>
        <p:sp>
          <p:nvSpPr>
            <p:cNvPr id="713" name="TextBox 712">
              <a:extLst>
                <a:ext uri="{FF2B5EF4-FFF2-40B4-BE49-F238E27FC236}">
                  <a16:creationId xmlns:a16="http://schemas.microsoft.com/office/drawing/2014/main" id="{13C5E518-E927-7248-96F5-DB77FB2A4486}"/>
                </a:ext>
              </a:extLst>
            </p:cNvPr>
            <p:cNvSpPr txBox="1"/>
            <p:nvPr/>
          </p:nvSpPr>
          <p:spPr>
            <a:xfrm>
              <a:off x="5271701" y="1018352"/>
              <a:ext cx="198612" cy="192409"/>
            </a:xfrm>
            <a:prstGeom prst="rect">
              <a:avLst/>
            </a:prstGeom>
            <a:noFill/>
          </p:spPr>
          <p:txBody>
            <a:bodyPr wrap="none" rtlCol="0">
              <a:spAutoFit/>
            </a:bodyPr>
            <a:lstStyle/>
            <a:p>
              <a:r>
                <a:rPr lang="x-none" sz="1067" dirty="0">
                  <a:solidFill>
                    <a:srgbClr val="C00000"/>
                  </a:solidFill>
                </a:rPr>
                <a:t>+</a:t>
              </a:r>
            </a:p>
          </p:txBody>
        </p:sp>
        <p:sp>
          <p:nvSpPr>
            <p:cNvPr id="714" name="TextBox 713">
              <a:extLst>
                <a:ext uri="{FF2B5EF4-FFF2-40B4-BE49-F238E27FC236}">
                  <a16:creationId xmlns:a16="http://schemas.microsoft.com/office/drawing/2014/main" id="{46226F52-C52F-CD48-890E-FA455305245B}"/>
                </a:ext>
              </a:extLst>
            </p:cNvPr>
            <p:cNvSpPr txBox="1"/>
            <p:nvPr/>
          </p:nvSpPr>
          <p:spPr>
            <a:xfrm>
              <a:off x="5261560" y="1018352"/>
              <a:ext cx="198612" cy="192409"/>
            </a:xfrm>
            <a:prstGeom prst="rect">
              <a:avLst/>
            </a:prstGeom>
            <a:noFill/>
          </p:spPr>
          <p:txBody>
            <a:bodyPr wrap="none" rtlCol="0">
              <a:spAutoFit/>
            </a:bodyPr>
            <a:lstStyle/>
            <a:p>
              <a:r>
                <a:rPr lang="x-none" sz="1067" dirty="0">
                  <a:solidFill>
                    <a:srgbClr val="C00000"/>
                  </a:solidFill>
                </a:rPr>
                <a:t>+</a:t>
              </a:r>
            </a:p>
          </p:txBody>
        </p:sp>
        <p:sp>
          <p:nvSpPr>
            <p:cNvPr id="715" name="TextBox 714">
              <a:extLst>
                <a:ext uri="{FF2B5EF4-FFF2-40B4-BE49-F238E27FC236}">
                  <a16:creationId xmlns:a16="http://schemas.microsoft.com/office/drawing/2014/main" id="{E359170D-4A2C-9841-8A83-B110950E82AB}"/>
                </a:ext>
              </a:extLst>
            </p:cNvPr>
            <p:cNvSpPr txBox="1"/>
            <p:nvPr/>
          </p:nvSpPr>
          <p:spPr>
            <a:xfrm>
              <a:off x="5290636" y="1018352"/>
              <a:ext cx="198612" cy="192409"/>
            </a:xfrm>
            <a:prstGeom prst="rect">
              <a:avLst/>
            </a:prstGeom>
            <a:noFill/>
          </p:spPr>
          <p:txBody>
            <a:bodyPr wrap="none" rtlCol="0">
              <a:spAutoFit/>
            </a:bodyPr>
            <a:lstStyle/>
            <a:p>
              <a:r>
                <a:rPr lang="x-none" sz="1067" dirty="0">
                  <a:solidFill>
                    <a:srgbClr val="C00000"/>
                  </a:solidFill>
                </a:rPr>
                <a:t>+</a:t>
              </a:r>
            </a:p>
          </p:txBody>
        </p:sp>
        <p:sp>
          <p:nvSpPr>
            <p:cNvPr id="716" name="TextBox 715">
              <a:extLst>
                <a:ext uri="{FF2B5EF4-FFF2-40B4-BE49-F238E27FC236}">
                  <a16:creationId xmlns:a16="http://schemas.microsoft.com/office/drawing/2014/main" id="{01A2F298-F0A3-6D4C-B9B3-DE5EDA2F1265}"/>
                </a:ext>
              </a:extLst>
            </p:cNvPr>
            <p:cNvSpPr txBox="1"/>
            <p:nvPr/>
          </p:nvSpPr>
          <p:spPr>
            <a:xfrm>
              <a:off x="5280495" y="1018352"/>
              <a:ext cx="198612" cy="192409"/>
            </a:xfrm>
            <a:prstGeom prst="rect">
              <a:avLst/>
            </a:prstGeom>
            <a:noFill/>
          </p:spPr>
          <p:txBody>
            <a:bodyPr wrap="none" rtlCol="0">
              <a:spAutoFit/>
            </a:bodyPr>
            <a:lstStyle/>
            <a:p>
              <a:r>
                <a:rPr lang="x-none" sz="1067" dirty="0">
                  <a:solidFill>
                    <a:srgbClr val="C00000"/>
                  </a:solidFill>
                </a:rPr>
                <a:t>+</a:t>
              </a:r>
            </a:p>
          </p:txBody>
        </p:sp>
        <p:sp>
          <p:nvSpPr>
            <p:cNvPr id="717" name="TextBox 716">
              <a:extLst>
                <a:ext uri="{FF2B5EF4-FFF2-40B4-BE49-F238E27FC236}">
                  <a16:creationId xmlns:a16="http://schemas.microsoft.com/office/drawing/2014/main" id="{1F7A922C-E56C-7048-8AF2-0B6B4B2171E9}"/>
                </a:ext>
              </a:extLst>
            </p:cNvPr>
            <p:cNvSpPr txBox="1"/>
            <p:nvPr/>
          </p:nvSpPr>
          <p:spPr>
            <a:xfrm>
              <a:off x="5399080" y="1024999"/>
              <a:ext cx="198612" cy="192409"/>
            </a:xfrm>
            <a:prstGeom prst="rect">
              <a:avLst/>
            </a:prstGeom>
            <a:noFill/>
          </p:spPr>
          <p:txBody>
            <a:bodyPr wrap="none" rtlCol="0">
              <a:spAutoFit/>
            </a:bodyPr>
            <a:lstStyle/>
            <a:p>
              <a:r>
                <a:rPr lang="x-none" sz="1067" dirty="0">
                  <a:solidFill>
                    <a:srgbClr val="C00000"/>
                  </a:solidFill>
                </a:rPr>
                <a:t>+</a:t>
              </a:r>
            </a:p>
          </p:txBody>
        </p:sp>
        <p:sp>
          <p:nvSpPr>
            <p:cNvPr id="718" name="TextBox 717">
              <a:extLst>
                <a:ext uri="{FF2B5EF4-FFF2-40B4-BE49-F238E27FC236}">
                  <a16:creationId xmlns:a16="http://schemas.microsoft.com/office/drawing/2014/main" id="{65509312-52EB-314C-8164-0D75D1187C0C}"/>
                </a:ext>
              </a:extLst>
            </p:cNvPr>
            <p:cNvSpPr txBox="1"/>
            <p:nvPr/>
          </p:nvSpPr>
          <p:spPr>
            <a:xfrm>
              <a:off x="5388939" y="1024999"/>
              <a:ext cx="198612" cy="192409"/>
            </a:xfrm>
            <a:prstGeom prst="rect">
              <a:avLst/>
            </a:prstGeom>
            <a:noFill/>
          </p:spPr>
          <p:txBody>
            <a:bodyPr wrap="none" rtlCol="0">
              <a:spAutoFit/>
            </a:bodyPr>
            <a:lstStyle/>
            <a:p>
              <a:r>
                <a:rPr lang="x-none" sz="1067" dirty="0">
                  <a:solidFill>
                    <a:srgbClr val="C00000"/>
                  </a:solidFill>
                </a:rPr>
                <a:t>+</a:t>
              </a:r>
            </a:p>
          </p:txBody>
        </p:sp>
        <p:sp>
          <p:nvSpPr>
            <p:cNvPr id="719" name="TextBox 718">
              <a:extLst>
                <a:ext uri="{FF2B5EF4-FFF2-40B4-BE49-F238E27FC236}">
                  <a16:creationId xmlns:a16="http://schemas.microsoft.com/office/drawing/2014/main" id="{D54EAD73-DF44-2242-B0EA-37A975D38A38}"/>
                </a:ext>
              </a:extLst>
            </p:cNvPr>
            <p:cNvSpPr txBox="1"/>
            <p:nvPr/>
          </p:nvSpPr>
          <p:spPr>
            <a:xfrm>
              <a:off x="5387329" y="1021527"/>
              <a:ext cx="198612" cy="192409"/>
            </a:xfrm>
            <a:prstGeom prst="rect">
              <a:avLst/>
            </a:prstGeom>
            <a:noFill/>
          </p:spPr>
          <p:txBody>
            <a:bodyPr wrap="none" rtlCol="0">
              <a:spAutoFit/>
            </a:bodyPr>
            <a:lstStyle/>
            <a:p>
              <a:r>
                <a:rPr lang="x-none" sz="1067" dirty="0">
                  <a:solidFill>
                    <a:srgbClr val="C00000"/>
                  </a:solidFill>
                </a:rPr>
                <a:t>+</a:t>
              </a:r>
            </a:p>
          </p:txBody>
        </p:sp>
        <p:sp>
          <p:nvSpPr>
            <p:cNvPr id="720" name="TextBox 719">
              <a:extLst>
                <a:ext uri="{FF2B5EF4-FFF2-40B4-BE49-F238E27FC236}">
                  <a16:creationId xmlns:a16="http://schemas.microsoft.com/office/drawing/2014/main" id="{94ACC1C0-C3D8-9C42-B78C-33617BC0FC56}"/>
                </a:ext>
              </a:extLst>
            </p:cNvPr>
            <p:cNvSpPr txBox="1"/>
            <p:nvPr/>
          </p:nvSpPr>
          <p:spPr>
            <a:xfrm>
              <a:off x="5377188" y="1021527"/>
              <a:ext cx="198612" cy="192409"/>
            </a:xfrm>
            <a:prstGeom prst="rect">
              <a:avLst/>
            </a:prstGeom>
            <a:noFill/>
          </p:spPr>
          <p:txBody>
            <a:bodyPr wrap="none" rtlCol="0">
              <a:spAutoFit/>
            </a:bodyPr>
            <a:lstStyle/>
            <a:p>
              <a:r>
                <a:rPr lang="x-none" sz="1067" dirty="0">
                  <a:solidFill>
                    <a:srgbClr val="C00000"/>
                  </a:solidFill>
                </a:rPr>
                <a:t>+</a:t>
              </a:r>
            </a:p>
          </p:txBody>
        </p:sp>
        <p:sp>
          <p:nvSpPr>
            <p:cNvPr id="721" name="TextBox 720">
              <a:extLst>
                <a:ext uri="{FF2B5EF4-FFF2-40B4-BE49-F238E27FC236}">
                  <a16:creationId xmlns:a16="http://schemas.microsoft.com/office/drawing/2014/main" id="{7DCAE04C-66B6-7B40-9255-C2A4C958A0FA}"/>
                </a:ext>
              </a:extLst>
            </p:cNvPr>
            <p:cNvSpPr txBox="1"/>
            <p:nvPr/>
          </p:nvSpPr>
          <p:spPr>
            <a:xfrm>
              <a:off x="5367194" y="1021824"/>
              <a:ext cx="198612" cy="192409"/>
            </a:xfrm>
            <a:prstGeom prst="rect">
              <a:avLst/>
            </a:prstGeom>
            <a:noFill/>
          </p:spPr>
          <p:txBody>
            <a:bodyPr wrap="none" rtlCol="0">
              <a:spAutoFit/>
            </a:bodyPr>
            <a:lstStyle/>
            <a:p>
              <a:r>
                <a:rPr lang="x-none" sz="1067" dirty="0">
                  <a:solidFill>
                    <a:srgbClr val="C00000"/>
                  </a:solidFill>
                </a:rPr>
                <a:t>+</a:t>
              </a:r>
            </a:p>
          </p:txBody>
        </p:sp>
        <p:sp>
          <p:nvSpPr>
            <p:cNvPr id="722" name="TextBox 721">
              <a:extLst>
                <a:ext uri="{FF2B5EF4-FFF2-40B4-BE49-F238E27FC236}">
                  <a16:creationId xmlns:a16="http://schemas.microsoft.com/office/drawing/2014/main" id="{6C3F70C8-903F-7A4D-8C75-B9190432F4B4}"/>
                </a:ext>
              </a:extLst>
            </p:cNvPr>
            <p:cNvSpPr txBox="1"/>
            <p:nvPr/>
          </p:nvSpPr>
          <p:spPr>
            <a:xfrm>
              <a:off x="5357053" y="1021824"/>
              <a:ext cx="198612" cy="192409"/>
            </a:xfrm>
            <a:prstGeom prst="rect">
              <a:avLst/>
            </a:prstGeom>
            <a:noFill/>
          </p:spPr>
          <p:txBody>
            <a:bodyPr wrap="none" rtlCol="0">
              <a:spAutoFit/>
            </a:bodyPr>
            <a:lstStyle/>
            <a:p>
              <a:r>
                <a:rPr lang="x-none" sz="1067" dirty="0">
                  <a:solidFill>
                    <a:srgbClr val="C00000"/>
                  </a:solidFill>
                </a:rPr>
                <a:t>+</a:t>
              </a:r>
            </a:p>
          </p:txBody>
        </p:sp>
        <p:sp>
          <p:nvSpPr>
            <p:cNvPr id="723" name="TextBox 722">
              <a:extLst>
                <a:ext uri="{FF2B5EF4-FFF2-40B4-BE49-F238E27FC236}">
                  <a16:creationId xmlns:a16="http://schemas.microsoft.com/office/drawing/2014/main" id="{D577D522-F67C-F143-A468-13B778C43026}"/>
                </a:ext>
              </a:extLst>
            </p:cNvPr>
            <p:cNvSpPr txBox="1"/>
            <p:nvPr/>
          </p:nvSpPr>
          <p:spPr>
            <a:xfrm>
              <a:off x="5317116" y="1018649"/>
              <a:ext cx="198612" cy="192409"/>
            </a:xfrm>
            <a:prstGeom prst="rect">
              <a:avLst/>
            </a:prstGeom>
            <a:noFill/>
          </p:spPr>
          <p:txBody>
            <a:bodyPr wrap="none" rtlCol="0">
              <a:spAutoFit/>
            </a:bodyPr>
            <a:lstStyle/>
            <a:p>
              <a:r>
                <a:rPr lang="x-none" sz="1067" dirty="0">
                  <a:solidFill>
                    <a:srgbClr val="C00000"/>
                  </a:solidFill>
                </a:rPr>
                <a:t>+</a:t>
              </a:r>
            </a:p>
          </p:txBody>
        </p:sp>
        <p:sp>
          <p:nvSpPr>
            <p:cNvPr id="724" name="TextBox 723">
              <a:extLst>
                <a:ext uri="{FF2B5EF4-FFF2-40B4-BE49-F238E27FC236}">
                  <a16:creationId xmlns:a16="http://schemas.microsoft.com/office/drawing/2014/main" id="{216875AB-B83D-2D4D-A0B1-9996347548AD}"/>
                </a:ext>
              </a:extLst>
            </p:cNvPr>
            <p:cNvSpPr txBox="1"/>
            <p:nvPr/>
          </p:nvSpPr>
          <p:spPr>
            <a:xfrm>
              <a:off x="5306975" y="1018649"/>
              <a:ext cx="198612" cy="192409"/>
            </a:xfrm>
            <a:prstGeom prst="rect">
              <a:avLst/>
            </a:prstGeom>
            <a:noFill/>
          </p:spPr>
          <p:txBody>
            <a:bodyPr wrap="none" rtlCol="0">
              <a:spAutoFit/>
            </a:bodyPr>
            <a:lstStyle/>
            <a:p>
              <a:r>
                <a:rPr lang="x-none" sz="1067" dirty="0">
                  <a:solidFill>
                    <a:srgbClr val="C00000"/>
                  </a:solidFill>
                </a:rPr>
                <a:t>+</a:t>
              </a:r>
            </a:p>
          </p:txBody>
        </p:sp>
        <p:sp>
          <p:nvSpPr>
            <p:cNvPr id="725" name="TextBox 724">
              <a:extLst>
                <a:ext uri="{FF2B5EF4-FFF2-40B4-BE49-F238E27FC236}">
                  <a16:creationId xmlns:a16="http://schemas.microsoft.com/office/drawing/2014/main" id="{2327C312-FC63-D04A-B2C8-50FDA19BB715}"/>
                </a:ext>
              </a:extLst>
            </p:cNvPr>
            <p:cNvSpPr txBox="1"/>
            <p:nvPr/>
          </p:nvSpPr>
          <p:spPr>
            <a:xfrm>
              <a:off x="5339461" y="1019718"/>
              <a:ext cx="198612" cy="192409"/>
            </a:xfrm>
            <a:prstGeom prst="rect">
              <a:avLst/>
            </a:prstGeom>
            <a:noFill/>
          </p:spPr>
          <p:txBody>
            <a:bodyPr wrap="none" rtlCol="0">
              <a:spAutoFit/>
            </a:bodyPr>
            <a:lstStyle/>
            <a:p>
              <a:r>
                <a:rPr lang="x-none" sz="1067" dirty="0">
                  <a:solidFill>
                    <a:srgbClr val="C00000"/>
                  </a:solidFill>
                </a:rPr>
                <a:t>+</a:t>
              </a:r>
            </a:p>
          </p:txBody>
        </p:sp>
        <p:sp>
          <p:nvSpPr>
            <p:cNvPr id="726" name="TextBox 725">
              <a:extLst>
                <a:ext uri="{FF2B5EF4-FFF2-40B4-BE49-F238E27FC236}">
                  <a16:creationId xmlns:a16="http://schemas.microsoft.com/office/drawing/2014/main" id="{C161218C-3189-AA42-BB8A-A7F13726EB5A}"/>
                </a:ext>
              </a:extLst>
            </p:cNvPr>
            <p:cNvSpPr txBox="1"/>
            <p:nvPr/>
          </p:nvSpPr>
          <p:spPr>
            <a:xfrm>
              <a:off x="5329320" y="1019718"/>
              <a:ext cx="198612" cy="192409"/>
            </a:xfrm>
            <a:prstGeom prst="rect">
              <a:avLst/>
            </a:prstGeom>
            <a:noFill/>
          </p:spPr>
          <p:txBody>
            <a:bodyPr wrap="none" rtlCol="0">
              <a:spAutoFit/>
            </a:bodyPr>
            <a:lstStyle/>
            <a:p>
              <a:r>
                <a:rPr lang="x-none" sz="1067" dirty="0">
                  <a:solidFill>
                    <a:srgbClr val="C00000"/>
                  </a:solidFill>
                </a:rPr>
                <a:t>+</a:t>
              </a:r>
            </a:p>
          </p:txBody>
        </p:sp>
        <p:sp>
          <p:nvSpPr>
            <p:cNvPr id="727" name="TextBox 726">
              <a:extLst>
                <a:ext uri="{FF2B5EF4-FFF2-40B4-BE49-F238E27FC236}">
                  <a16:creationId xmlns:a16="http://schemas.microsoft.com/office/drawing/2014/main" id="{98D00C26-A9FB-8C48-9A2C-23DDC70D3CA2}"/>
                </a:ext>
              </a:extLst>
            </p:cNvPr>
            <p:cNvSpPr txBox="1"/>
            <p:nvPr/>
          </p:nvSpPr>
          <p:spPr>
            <a:xfrm>
              <a:off x="5960671" y="1059826"/>
              <a:ext cx="198612" cy="192409"/>
            </a:xfrm>
            <a:prstGeom prst="rect">
              <a:avLst/>
            </a:prstGeom>
            <a:noFill/>
          </p:spPr>
          <p:txBody>
            <a:bodyPr wrap="none" rtlCol="0">
              <a:spAutoFit/>
            </a:bodyPr>
            <a:lstStyle/>
            <a:p>
              <a:r>
                <a:rPr lang="x-none" sz="1067" dirty="0">
                  <a:solidFill>
                    <a:srgbClr val="C00000"/>
                  </a:solidFill>
                </a:rPr>
                <a:t>+</a:t>
              </a:r>
            </a:p>
          </p:txBody>
        </p:sp>
        <p:sp>
          <p:nvSpPr>
            <p:cNvPr id="728" name="TextBox 727">
              <a:extLst>
                <a:ext uri="{FF2B5EF4-FFF2-40B4-BE49-F238E27FC236}">
                  <a16:creationId xmlns:a16="http://schemas.microsoft.com/office/drawing/2014/main" id="{B3F4C0AD-703C-7346-8C2E-192E2C16E5F4}"/>
                </a:ext>
              </a:extLst>
            </p:cNvPr>
            <p:cNvSpPr txBox="1"/>
            <p:nvPr/>
          </p:nvSpPr>
          <p:spPr>
            <a:xfrm>
              <a:off x="5950530" y="1059826"/>
              <a:ext cx="198612" cy="192409"/>
            </a:xfrm>
            <a:prstGeom prst="rect">
              <a:avLst/>
            </a:prstGeom>
            <a:noFill/>
          </p:spPr>
          <p:txBody>
            <a:bodyPr wrap="none" rtlCol="0">
              <a:spAutoFit/>
            </a:bodyPr>
            <a:lstStyle/>
            <a:p>
              <a:r>
                <a:rPr lang="x-none" sz="1067" dirty="0">
                  <a:solidFill>
                    <a:srgbClr val="C00000"/>
                  </a:solidFill>
                </a:rPr>
                <a:t>+</a:t>
              </a:r>
            </a:p>
          </p:txBody>
        </p:sp>
        <p:sp>
          <p:nvSpPr>
            <p:cNvPr id="729" name="TextBox 728">
              <a:extLst>
                <a:ext uri="{FF2B5EF4-FFF2-40B4-BE49-F238E27FC236}">
                  <a16:creationId xmlns:a16="http://schemas.microsoft.com/office/drawing/2014/main" id="{87E6DE08-0C94-6C4B-9E50-428F7336C1E2}"/>
                </a:ext>
              </a:extLst>
            </p:cNvPr>
            <p:cNvSpPr txBox="1"/>
            <p:nvPr/>
          </p:nvSpPr>
          <p:spPr>
            <a:xfrm>
              <a:off x="5897056" y="1061768"/>
              <a:ext cx="198612" cy="192409"/>
            </a:xfrm>
            <a:prstGeom prst="rect">
              <a:avLst/>
            </a:prstGeom>
            <a:noFill/>
          </p:spPr>
          <p:txBody>
            <a:bodyPr wrap="none" rtlCol="0">
              <a:spAutoFit/>
            </a:bodyPr>
            <a:lstStyle/>
            <a:p>
              <a:r>
                <a:rPr lang="x-none" sz="1067" dirty="0">
                  <a:solidFill>
                    <a:srgbClr val="C00000"/>
                  </a:solidFill>
                </a:rPr>
                <a:t>+</a:t>
              </a:r>
            </a:p>
          </p:txBody>
        </p:sp>
        <p:sp>
          <p:nvSpPr>
            <p:cNvPr id="730" name="TextBox 729">
              <a:extLst>
                <a:ext uri="{FF2B5EF4-FFF2-40B4-BE49-F238E27FC236}">
                  <a16:creationId xmlns:a16="http://schemas.microsoft.com/office/drawing/2014/main" id="{E90637FE-A5BE-544A-BE58-306FAC764518}"/>
                </a:ext>
              </a:extLst>
            </p:cNvPr>
            <p:cNvSpPr txBox="1"/>
            <p:nvPr/>
          </p:nvSpPr>
          <p:spPr>
            <a:xfrm>
              <a:off x="5886915" y="1061768"/>
              <a:ext cx="198612" cy="192409"/>
            </a:xfrm>
            <a:prstGeom prst="rect">
              <a:avLst/>
            </a:prstGeom>
            <a:noFill/>
          </p:spPr>
          <p:txBody>
            <a:bodyPr wrap="none" rtlCol="0">
              <a:spAutoFit/>
            </a:bodyPr>
            <a:lstStyle/>
            <a:p>
              <a:r>
                <a:rPr lang="x-none" sz="1067" dirty="0">
                  <a:solidFill>
                    <a:srgbClr val="C00000"/>
                  </a:solidFill>
                </a:rPr>
                <a:t>+</a:t>
              </a:r>
            </a:p>
          </p:txBody>
        </p:sp>
        <p:sp>
          <p:nvSpPr>
            <p:cNvPr id="731" name="TextBox 730">
              <a:extLst>
                <a:ext uri="{FF2B5EF4-FFF2-40B4-BE49-F238E27FC236}">
                  <a16:creationId xmlns:a16="http://schemas.microsoft.com/office/drawing/2014/main" id="{4347C9B7-21E2-394C-9B1F-44408F19101D}"/>
                </a:ext>
              </a:extLst>
            </p:cNvPr>
            <p:cNvSpPr txBox="1"/>
            <p:nvPr/>
          </p:nvSpPr>
          <p:spPr>
            <a:xfrm>
              <a:off x="6401350" y="1096335"/>
              <a:ext cx="198612" cy="192409"/>
            </a:xfrm>
            <a:prstGeom prst="rect">
              <a:avLst/>
            </a:prstGeom>
            <a:noFill/>
          </p:spPr>
          <p:txBody>
            <a:bodyPr wrap="none" rtlCol="0">
              <a:spAutoFit/>
            </a:bodyPr>
            <a:lstStyle/>
            <a:p>
              <a:r>
                <a:rPr lang="x-none" sz="1067" dirty="0">
                  <a:solidFill>
                    <a:srgbClr val="C00000"/>
                  </a:solidFill>
                </a:rPr>
                <a:t>+</a:t>
              </a:r>
            </a:p>
          </p:txBody>
        </p:sp>
        <p:sp>
          <p:nvSpPr>
            <p:cNvPr id="732" name="TextBox 731">
              <a:extLst>
                <a:ext uri="{FF2B5EF4-FFF2-40B4-BE49-F238E27FC236}">
                  <a16:creationId xmlns:a16="http://schemas.microsoft.com/office/drawing/2014/main" id="{7B55FCB1-B304-1445-80D4-6A40B5171E2E}"/>
                </a:ext>
              </a:extLst>
            </p:cNvPr>
            <p:cNvSpPr txBox="1"/>
            <p:nvPr/>
          </p:nvSpPr>
          <p:spPr>
            <a:xfrm>
              <a:off x="6391209" y="1096335"/>
              <a:ext cx="198612" cy="192409"/>
            </a:xfrm>
            <a:prstGeom prst="rect">
              <a:avLst/>
            </a:prstGeom>
            <a:noFill/>
          </p:spPr>
          <p:txBody>
            <a:bodyPr wrap="none" rtlCol="0">
              <a:spAutoFit/>
            </a:bodyPr>
            <a:lstStyle/>
            <a:p>
              <a:r>
                <a:rPr lang="x-none" sz="1067" dirty="0">
                  <a:solidFill>
                    <a:srgbClr val="C00000"/>
                  </a:solidFill>
                </a:rPr>
                <a:t>+</a:t>
              </a:r>
            </a:p>
          </p:txBody>
        </p:sp>
        <p:sp>
          <p:nvSpPr>
            <p:cNvPr id="733" name="TextBox 732">
              <a:extLst>
                <a:ext uri="{FF2B5EF4-FFF2-40B4-BE49-F238E27FC236}">
                  <a16:creationId xmlns:a16="http://schemas.microsoft.com/office/drawing/2014/main" id="{AB2C55C5-F075-1F4E-9568-B25779A77D8E}"/>
                </a:ext>
              </a:extLst>
            </p:cNvPr>
            <p:cNvSpPr txBox="1"/>
            <p:nvPr/>
          </p:nvSpPr>
          <p:spPr>
            <a:xfrm>
              <a:off x="6503429" y="1105898"/>
              <a:ext cx="198612" cy="192409"/>
            </a:xfrm>
            <a:prstGeom prst="rect">
              <a:avLst/>
            </a:prstGeom>
            <a:noFill/>
          </p:spPr>
          <p:txBody>
            <a:bodyPr wrap="none" rtlCol="0">
              <a:spAutoFit/>
            </a:bodyPr>
            <a:lstStyle/>
            <a:p>
              <a:r>
                <a:rPr lang="x-none" sz="1067" dirty="0">
                  <a:solidFill>
                    <a:srgbClr val="C00000"/>
                  </a:solidFill>
                </a:rPr>
                <a:t>+</a:t>
              </a:r>
            </a:p>
          </p:txBody>
        </p:sp>
        <p:sp>
          <p:nvSpPr>
            <p:cNvPr id="734" name="TextBox 733">
              <a:extLst>
                <a:ext uri="{FF2B5EF4-FFF2-40B4-BE49-F238E27FC236}">
                  <a16:creationId xmlns:a16="http://schemas.microsoft.com/office/drawing/2014/main" id="{CDC744C2-417D-6C42-BD8D-610F14968348}"/>
                </a:ext>
              </a:extLst>
            </p:cNvPr>
            <p:cNvSpPr txBox="1"/>
            <p:nvPr/>
          </p:nvSpPr>
          <p:spPr>
            <a:xfrm>
              <a:off x="6493288" y="1105898"/>
              <a:ext cx="198612" cy="192409"/>
            </a:xfrm>
            <a:prstGeom prst="rect">
              <a:avLst/>
            </a:prstGeom>
            <a:noFill/>
          </p:spPr>
          <p:txBody>
            <a:bodyPr wrap="none" rtlCol="0">
              <a:spAutoFit/>
            </a:bodyPr>
            <a:lstStyle/>
            <a:p>
              <a:r>
                <a:rPr lang="x-none" sz="1067" dirty="0">
                  <a:solidFill>
                    <a:srgbClr val="C00000"/>
                  </a:solidFill>
                </a:rPr>
                <a:t>+</a:t>
              </a:r>
            </a:p>
          </p:txBody>
        </p:sp>
        <p:sp>
          <p:nvSpPr>
            <p:cNvPr id="735" name="TextBox 734">
              <a:extLst>
                <a:ext uri="{FF2B5EF4-FFF2-40B4-BE49-F238E27FC236}">
                  <a16:creationId xmlns:a16="http://schemas.microsoft.com/office/drawing/2014/main" id="{5A522766-0D87-9842-B779-8EA4174651B5}"/>
                </a:ext>
              </a:extLst>
            </p:cNvPr>
            <p:cNvSpPr txBox="1"/>
            <p:nvPr/>
          </p:nvSpPr>
          <p:spPr>
            <a:xfrm>
              <a:off x="6513013" y="1105898"/>
              <a:ext cx="198612" cy="192409"/>
            </a:xfrm>
            <a:prstGeom prst="rect">
              <a:avLst/>
            </a:prstGeom>
            <a:noFill/>
          </p:spPr>
          <p:txBody>
            <a:bodyPr wrap="none" rtlCol="0">
              <a:spAutoFit/>
            </a:bodyPr>
            <a:lstStyle/>
            <a:p>
              <a:r>
                <a:rPr lang="x-none" sz="1067" dirty="0">
                  <a:solidFill>
                    <a:srgbClr val="C00000"/>
                  </a:solidFill>
                </a:rPr>
                <a:t>+</a:t>
              </a:r>
            </a:p>
          </p:txBody>
        </p:sp>
        <p:sp>
          <p:nvSpPr>
            <p:cNvPr id="736" name="TextBox 735">
              <a:extLst>
                <a:ext uri="{FF2B5EF4-FFF2-40B4-BE49-F238E27FC236}">
                  <a16:creationId xmlns:a16="http://schemas.microsoft.com/office/drawing/2014/main" id="{0F28C3B0-6A79-4446-A67A-451C6C9BC2FF}"/>
                </a:ext>
              </a:extLst>
            </p:cNvPr>
            <p:cNvSpPr txBox="1"/>
            <p:nvPr/>
          </p:nvSpPr>
          <p:spPr>
            <a:xfrm>
              <a:off x="6502872" y="1105898"/>
              <a:ext cx="198612" cy="192409"/>
            </a:xfrm>
            <a:prstGeom prst="rect">
              <a:avLst/>
            </a:prstGeom>
            <a:noFill/>
          </p:spPr>
          <p:txBody>
            <a:bodyPr wrap="none" rtlCol="0">
              <a:spAutoFit/>
            </a:bodyPr>
            <a:lstStyle/>
            <a:p>
              <a:r>
                <a:rPr lang="x-none" sz="1067" dirty="0">
                  <a:solidFill>
                    <a:srgbClr val="C00000"/>
                  </a:solidFill>
                </a:rPr>
                <a:t>+</a:t>
              </a:r>
            </a:p>
          </p:txBody>
        </p:sp>
        <p:sp>
          <p:nvSpPr>
            <p:cNvPr id="737" name="TextBox 736">
              <a:extLst>
                <a:ext uri="{FF2B5EF4-FFF2-40B4-BE49-F238E27FC236}">
                  <a16:creationId xmlns:a16="http://schemas.microsoft.com/office/drawing/2014/main" id="{3321D8ED-90A1-2440-BC8C-C9BF910C0026}"/>
                </a:ext>
              </a:extLst>
            </p:cNvPr>
            <p:cNvSpPr txBox="1"/>
            <p:nvPr/>
          </p:nvSpPr>
          <p:spPr>
            <a:xfrm>
              <a:off x="6659530" y="1115328"/>
              <a:ext cx="198612" cy="192409"/>
            </a:xfrm>
            <a:prstGeom prst="rect">
              <a:avLst/>
            </a:prstGeom>
            <a:noFill/>
          </p:spPr>
          <p:txBody>
            <a:bodyPr wrap="none" rtlCol="0">
              <a:spAutoFit/>
            </a:bodyPr>
            <a:lstStyle/>
            <a:p>
              <a:r>
                <a:rPr lang="x-none" sz="1067" dirty="0">
                  <a:solidFill>
                    <a:srgbClr val="C00000"/>
                  </a:solidFill>
                </a:rPr>
                <a:t>+</a:t>
              </a:r>
            </a:p>
          </p:txBody>
        </p:sp>
        <p:sp>
          <p:nvSpPr>
            <p:cNvPr id="738" name="TextBox 737">
              <a:extLst>
                <a:ext uri="{FF2B5EF4-FFF2-40B4-BE49-F238E27FC236}">
                  <a16:creationId xmlns:a16="http://schemas.microsoft.com/office/drawing/2014/main" id="{FF24C629-1697-DB4D-88FE-8B7757EA5C9B}"/>
                </a:ext>
              </a:extLst>
            </p:cNvPr>
            <p:cNvSpPr txBox="1"/>
            <p:nvPr/>
          </p:nvSpPr>
          <p:spPr>
            <a:xfrm>
              <a:off x="6649389" y="1115328"/>
              <a:ext cx="198612" cy="192409"/>
            </a:xfrm>
            <a:prstGeom prst="rect">
              <a:avLst/>
            </a:prstGeom>
            <a:noFill/>
          </p:spPr>
          <p:txBody>
            <a:bodyPr wrap="none" rtlCol="0">
              <a:spAutoFit/>
            </a:bodyPr>
            <a:lstStyle/>
            <a:p>
              <a:r>
                <a:rPr lang="x-none" sz="1067" dirty="0">
                  <a:solidFill>
                    <a:srgbClr val="C00000"/>
                  </a:solidFill>
                </a:rPr>
                <a:t>+</a:t>
              </a:r>
            </a:p>
          </p:txBody>
        </p:sp>
        <p:sp>
          <p:nvSpPr>
            <p:cNvPr id="739" name="TextBox 738">
              <a:extLst>
                <a:ext uri="{FF2B5EF4-FFF2-40B4-BE49-F238E27FC236}">
                  <a16:creationId xmlns:a16="http://schemas.microsoft.com/office/drawing/2014/main" id="{7F0DAECF-E7FE-B544-9E14-FCD905AE7043}"/>
                </a:ext>
              </a:extLst>
            </p:cNvPr>
            <p:cNvSpPr txBox="1"/>
            <p:nvPr/>
          </p:nvSpPr>
          <p:spPr>
            <a:xfrm>
              <a:off x="6547990" y="1107239"/>
              <a:ext cx="198612" cy="192409"/>
            </a:xfrm>
            <a:prstGeom prst="rect">
              <a:avLst/>
            </a:prstGeom>
            <a:noFill/>
          </p:spPr>
          <p:txBody>
            <a:bodyPr wrap="none" rtlCol="0">
              <a:spAutoFit/>
            </a:bodyPr>
            <a:lstStyle/>
            <a:p>
              <a:r>
                <a:rPr lang="x-none" sz="1067" dirty="0">
                  <a:solidFill>
                    <a:srgbClr val="C00000"/>
                  </a:solidFill>
                </a:rPr>
                <a:t>+</a:t>
              </a:r>
            </a:p>
          </p:txBody>
        </p:sp>
        <p:sp>
          <p:nvSpPr>
            <p:cNvPr id="740" name="TextBox 739">
              <a:extLst>
                <a:ext uri="{FF2B5EF4-FFF2-40B4-BE49-F238E27FC236}">
                  <a16:creationId xmlns:a16="http://schemas.microsoft.com/office/drawing/2014/main" id="{6003E259-5452-8645-A972-6903DCFAA4E4}"/>
                </a:ext>
              </a:extLst>
            </p:cNvPr>
            <p:cNvSpPr txBox="1"/>
            <p:nvPr/>
          </p:nvSpPr>
          <p:spPr>
            <a:xfrm>
              <a:off x="6602064" y="1108418"/>
              <a:ext cx="198612" cy="192409"/>
            </a:xfrm>
            <a:prstGeom prst="rect">
              <a:avLst/>
            </a:prstGeom>
            <a:noFill/>
          </p:spPr>
          <p:txBody>
            <a:bodyPr wrap="none" rtlCol="0">
              <a:spAutoFit/>
            </a:bodyPr>
            <a:lstStyle/>
            <a:p>
              <a:r>
                <a:rPr lang="x-none" sz="1067" dirty="0">
                  <a:solidFill>
                    <a:srgbClr val="C00000"/>
                  </a:solidFill>
                </a:rPr>
                <a:t>+</a:t>
              </a:r>
            </a:p>
          </p:txBody>
        </p:sp>
        <p:sp>
          <p:nvSpPr>
            <p:cNvPr id="741" name="TextBox 740">
              <a:extLst>
                <a:ext uri="{FF2B5EF4-FFF2-40B4-BE49-F238E27FC236}">
                  <a16:creationId xmlns:a16="http://schemas.microsoft.com/office/drawing/2014/main" id="{F41A7422-D25C-914E-ABEF-294F21B990E0}"/>
                </a:ext>
              </a:extLst>
            </p:cNvPr>
            <p:cNvSpPr txBox="1"/>
            <p:nvPr/>
          </p:nvSpPr>
          <p:spPr>
            <a:xfrm>
              <a:off x="6667764" y="1116613"/>
              <a:ext cx="198612" cy="192409"/>
            </a:xfrm>
            <a:prstGeom prst="rect">
              <a:avLst/>
            </a:prstGeom>
            <a:noFill/>
          </p:spPr>
          <p:txBody>
            <a:bodyPr wrap="none" rtlCol="0">
              <a:spAutoFit/>
            </a:bodyPr>
            <a:lstStyle/>
            <a:p>
              <a:r>
                <a:rPr lang="x-none" sz="1067" dirty="0">
                  <a:solidFill>
                    <a:srgbClr val="C00000"/>
                  </a:solidFill>
                </a:rPr>
                <a:t>+</a:t>
              </a:r>
            </a:p>
          </p:txBody>
        </p:sp>
        <p:sp>
          <p:nvSpPr>
            <p:cNvPr id="742" name="TextBox 741">
              <a:extLst>
                <a:ext uri="{FF2B5EF4-FFF2-40B4-BE49-F238E27FC236}">
                  <a16:creationId xmlns:a16="http://schemas.microsoft.com/office/drawing/2014/main" id="{E964D7F5-404D-2E44-A1F2-1502AF60D523}"/>
                </a:ext>
              </a:extLst>
            </p:cNvPr>
            <p:cNvSpPr txBox="1"/>
            <p:nvPr/>
          </p:nvSpPr>
          <p:spPr>
            <a:xfrm>
              <a:off x="6681815" y="1119788"/>
              <a:ext cx="198612" cy="192409"/>
            </a:xfrm>
            <a:prstGeom prst="rect">
              <a:avLst/>
            </a:prstGeom>
            <a:noFill/>
          </p:spPr>
          <p:txBody>
            <a:bodyPr wrap="none" rtlCol="0">
              <a:spAutoFit/>
            </a:bodyPr>
            <a:lstStyle/>
            <a:p>
              <a:r>
                <a:rPr lang="x-none" sz="1067" dirty="0">
                  <a:solidFill>
                    <a:srgbClr val="C00000"/>
                  </a:solidFill>
                </a:rPr>
                <a:t>+</a:t>
              </a:r>
            </a:p>
          </p:txBody>
        </p:sp>
        <p:sp>
          <p:nvSpPr>
            <p:cNvPr id="743" name="TextBox 742">
              <a:extLst>
                <a:ext uri="{FF2B5EF4-FFF2-40B4-BE49-F238E27FC236}">
                  <a16:creationId xmlns:a16="http://schemas.microsoft.com/office/drawing/2014/main" id="{93498BB1-CD37-3E4A-AE11-2860E9C45E22}"/>
                </a:ext>
              </a:extLst>
            </p:cNvPr>
            <p:cNvSpPr txBox="1"/>
            <p:nvPr/>
          </p:nvSpPr>
          <p:spPr>
            <a:xfrm>
              <a:off x="6739117" y="1120327"/>
              <a:ext cx="198612" cy="192409"/>
            </a:xfrm>
            <a:prstGeom prst="rect">
              <a:avLst/>
            </a:prstGeom>
            <a:noFill/>
          </p:spPr>
          <p:txBody>
            <a:bodyPr wrap="none" rtlCol="0">
              <a:spAutoFit/>
            </a:bodyPr>
            <a:lstStyle/>
            <a:p>
              <a:r>
                <a:rPr lang="x-none" sz="1067" dirty="0">
                  <a:solidFill>
                    <a:srgbClr val="C00000"/>
                  </a:solidFill>
                </a:rPr>
                <a:t>+</a:t>
              </a:r>
            </a:p>
          </p:txBody>
        </p:sp>
        <p:sp>
          <p:nvSpPr>
            <p:cNvPr id="744" name="TextBox 743">
              <a:extLst>
                <a:ext uri="{FF2B5EF4-FFF2-40B4-BE49-F238E27FC236}">
                  <a16:creationId xmlns:a16="http://schemas.microsoft.com/office/drawing/2014/main" id="{7ED2E48D-DA86-D540-8E1B-1B946C69282E}"/>
                </a:ext>
              </a:extLst>
            </p:cNvPr>
            <p:cNvSpPr txBox="1"/>
            <p:nvPr/>
          </p:nvSpPr>
          <p:spPr>
            <a:xfrm>
              <a:off x="6715543" y="1120208"/>
              <a:ext cx="198612" cy="192409"/>
            </a:xfrm>
            <a:prstGeom prst="rect">
              <a:avLst/>
            </a:prstGeom>
            <a:noFill/>
          </p:spPr>
          <p:txBody>
            <a:bodyPr wrap="none" rtlCol="0">
              <a:spAutoFit/>
            </a:bodyPr>
            <a:lstStyle/>
            <a:p>
              <a:r>
                <a:rPr lang="x-none" sz="1067" dirty="0">
                  <a:solidFill>
                    <a:srgbClr val="C00000"/>
                  </a:solidFill>
                </a:rPr>
                <a:t>+</a:t>
              </a:r>
            </a:p>
          </p:txBody>
        </p:sp>
        <p:sp>
          <p:nvSpPr>
            <p:cNvPr id="745" name="TextBox 744">
              <a:extLst>
                <a:ext uri="{FF2B5EF4-FFF2-40B4-BE49-F238E27FC236}">
                  <a16:creationId xmlns:a16="http://schemas.microsoft.com/office/drawing/2014/main" id="{636AFD7D-78E3-C64C-9C84-46DE78F5681D}"/>
                </a:ext>
              </a:extLst>
            </p:cNvPr>
            <p:cNvSpPr txBox="1"/>
            <p:nvPr/>
          </p:nvSpPr>
          <p:spPr>
            <a:xfrm>
              <a:off x="6723218" y="1120327"/>
              <a:ext cx="198612" cy="192409"/>
            </a:xfrm>
            <a:prstGeom prst="rect">
              <a:avLst/>
            </a:prstGeom>
            <a:noFill/>
          </p:spPr>
          <p:txBody>
            <a:bodyPr wrap="none" rtlCol="0">
              <a:spAutoFit/>
            </a:bodyPr>
            <a:lstStyle/>
            <a:p>
              <a:r>
                <a:rPr lang="x-none" sz="1067" dirty="0">
                  <a:solidFill>
                    <a:srgbClr val="C00000"/>
                  </a:solidFill>
                </a:rPr>
                <a:t>+</a:t>
              </a:r>
            </a:p>
          </p:txBody>
        </p:sp>
        <p:sp>
          <p:nvSpPr>
            <p:cNvPr id="746" name="TextBox 745">
              <a:extLst>
                <a:ext uri="{FF2B5EF4-FFF2-40B4-BE49-F238E27FC236}">
                  <a16:creationId xmlns:a16="http://schemas.microsoft.com/office/drawing/2014/main" id="{3047E857-464F-ED45-B7EE-1220CE389844}"/>
                </a:ext>
              </a:extLst>
            </p:cNvPr>
            <p:cNvSpPr txBox="1"/>
            <p:nvPr/>
          </p:nvSpPr>
          <p:spPr>
            <a:xfrm>
              <a:off x="6246675" y="1081834"/>
              <a:ext cx="198612" cy="192408"/>
            </a:xfrm>
            <a:prstGeom prst="rect">
              <a:avLst/>
            </a:prstGeom>
            <a:noFill/>
          </p:spPr>
          <p:txBody>
            <a:bodyPr wrap="none" rtlCol="0">
              <a:spAutoFit/>
            </a:bodyPr>
            <a:lstStyle/>
            <a:p>
              <a:r>
                <a:rPr lang="x-none" sz="1067" dirty="0">
                  <a:solidFill>
                    <a:srgbClr val="C00000"/>
                  </a:solidFill>
                </a:rPr>
                <a:t>+</a:t>
              </a:r>
            </a:p>
          </p:txBody>
        </p:sp>
        <p:sp>
          <p:nvSpPr>
            <p:cNvPr id="747" name="TextBox 746">
              <a:extLst>
                <a:ext uri="{FF2B5EF4-FFF2-40B4-BE49-F238E27FC236}">
                  <a16:creationId xmlns:a16="http://schemas.microsoft.com/office/drawing/2014/main" id="{9697A895-6D57-454F-B05A-CD74D5494CE7}"/>
                </a:ext>
              </a:extLst>
            </p:cNvPr>
            <p:cNvSpPr txBox="1"/>
            <p:nvPr/>
          </p:nvSpPr>
          <p:spPr>
            <a:xfrm>
              <a:off x="6201939" y="1079088"/>
              <a:ext cx="198612" cy="192408"/>
            </a:xfrm>
            <a:prstGeom prst="rect">
              <a:avLst/>
            </a:prstGeom>
            <a:noFill/>
          </p:spPr>
          <p:txBody>
            <a:bodyPr wrap="none" rtlCol="0">
              <a:spAutoFit/>
            </a:bodyPr>
            <a:lstStyle/>
            <a:p>
              <a:r>
                <a:rPr lang="x-none" sz="1067" dirty="0">
                  <a:solidFill>
                    <a:srgbClr val="C00000"/>
                  </a:solidFill>
                </a:rPr>
                <a:t>+</a:t>
              </a:r>
            </a:p>
          </p:txBody>
        </p:sp>
        <p:sp>
          <p:nvSpPr>
            <p:cNvPr id="748" name="TextBox 747">
              <a:extLst>
                <a:ext uri="{FF2B5EF4-FFF2-40B4-BE49-F238E27FC236}">
                  <a16:creationId xmlns:a16="http://schemas.microsoft.com/office/drawing/2014/main" id="{91A430F2-6BA0-0242-8D25-A8688044A00A}"/>
                </a:ext>
              </a:extLst>
            </p:cNvPr>
            <p:cNvSpPr txBox="1"/>
            <p:nvPr/>
          </p:nvSpPr>
          <p:spPr>
            <a:xfrm>
              <a:off x="6212130" y="1082263"/>
              <a:ext cx="198612" cy="192408"/>
            </a:xfrm>
            <a:prstGeom prst="rect">
              <a:avLst/>
            </a:prstGeom>
            <a:noFill/>
          </p:spPr>
          <p:txBody>
            <a:bodyPr wrap="none" rtlCol="0">
              <a:spAutoFit/>
            </a:bodyPr>
            <a:lstStyle/>
            <a:p>
              <a:r>
                <a:rPr lang="x-none" sz="1067" dirty="0">
                  <a:solidFill>
                    <a:srgbClr val="C00000"/>
                  </a:solidFill>
                </a:rPr>
                <a:t>+</a:t>
              </a:r>
            </a:p>
          </p:txBody>
        </p:sp>
        <p:sp>
          <p:nvSpPr>
            <p:cNvPr id="749" name="TextBox 748">
              <a:extLst>
                <a:ext uri="{FF2B5EF4-FFF2-40B4-BE49-F238E27FC236}">
                  <a16:creationId xmlns:a16="http://schemas.microsoft.com/office/drawing/2014/main" id="{30420A0E-A784-E44B-9355-B375643E8895}"/>
                </a:ext>
              </a:extLst>
            </p:cNvPr>
            <p:cNvSpPr txBox="1"/>
            <p:nvPr/>
          </p:nvSpPr>
          <p:spPr>
            <a:xfrm>
              <a:off x="5474950" y="1031104"/>
              <a:ext cx="198612" cy="192409"/>
            </a:xfrm>
            <a:prstGeom prst="rect">
              <a:avLst/>
            </a:prstGeom>
            <a:noFill/>
          </p:spPr>
          <p:txBody>
            <a:bodyPr wrap="none" rtlCol="0">
              <a:spAutoFit/>
            </a:bodyPr>
            <a:lstStyle/>
            <a:p>
              <a:r>
                <a:rPr lang="x-none" sz="1067" dirty="0">
                  <a:solidFill>
                    <a:srgbClr val="C00000"/>
                  </a:solidFill>
                </a:rPr>
                <a:t>+</a:t>
              </a:r>
            </a:p>
          </p:txBody>
        </p:sp>
        <p:sp>
          <p:nvSpPr>
            <p:cNvPr id="750" name="TextBox 749">
              <a:extLst>
                <a:ext uri="{FF2B5EF4-FFF2-40B4-BE49-F238E27FC236}">
                  <a16:creationId xmlns:a16="http://schemas.microsoft.com/office/drawing/2014/main" id="{905BFE71-DA37-0549-9685-9AD6C5D4914D}"/>
                </a:ext>
              </a:extLst>
            </p:cNvPr>
            <p:cNvSpPr txBox="1"/>
            <p:nvPr/>
          </p:nvSpPr>
          <p:spPr>
            <a:xfrm>
              <a:off x="5842950" y="1051762"/>
              <a:ext cx="198612" cy="192409"/>
            </a:xfrm>
            <a:prstGeom prst="rect">
              <a:avLst/>
            </a:prstGeom>
            <a:noFill/>
          </p:spPr>
          <p:txBody>
            <a:bodyPr wrap="none" rtlCol="0">
              <a:spAutoFit/>
            </a:bodyPr>
            <a:lstStyle/>
            <a:p>
              <a:r>
                <a:rPr lang="x-none" sz="1067" b="1" dirty="0">
                  <a:solidFill>
                    <a:srgbClr val="C00000"/>
                  </a:solidFill>
                </a:rPr>
                <a:t>+</a:t>
              </a:r>
            </a:p>
          </p:txBody>
        </p:sp>
        <p:sp>
          <p:nvSpPr>
            <p:cNvPr id="751" name="TextBox 750">
              <a:extLst>
                <a:ext uri="{FF2B5EF4-FFF2-40B4-BE49-F238E27FC236}">
                  <a16:creationId xmlns:a16="http://schemas.microsoft.com/office/drawing/2014/main" id="{91DBE900-F534-BD4D-AABC-AA1CB3A8D955}"/>
                </a:ext>
              </a:extLst>
            </p:cNvPr>
            <p:cNvSpPr txBox="1"/>
            <p:nvPr/>
          </p:nvSpPr>
          <p:spPr>
            <a:xfrm>
              <a:off x="5680915" y="1043518"/>
              <a:ext cx="198612" cy="192409"/>
            </a:xfrm>
            <a:prstGeom prst="rect">
              <a:avLst/>
            </a:prstGeom>
            <a:noFill/>
          </p:spPr>
          <p:txBody>
            <a:bodyPr wrap="none" rtlCol="0">
              <a:spAutoFit/>
            </a:bodyPr>
            <a:lstStyle/>
            <a:p>
              <a:r>
                <a:rPr lang="x-none" sz="1067" dirty="0">
                  <a:solidFill>
                    <a:srgbClr val="C00000"/>
                  </a:solidFill>
                </a:rPr>
                <a:t>+</a:t>
              </a:r>
            </a:p>
          </p:txBody>
        </p:sp>
        <p:sp>
          <p:nvSpPr>
            <p:cNvPr id="752" name="TextBox 751">
              <a:extLst>
                <a:ext uri="{FF2B5EF4-FFF2-40B4-BE49-F238E27FC236}">
                  <a16:creationId xmlns:a16="http://schemas.microsoft.com/office/drawing/2014/main" id="{DF3E335F-A2AD-E443-A934-4D159F986D26}"/>
                </a:ext>
              </a:extLst>
            </p:cNvPr>
            <p:cNvSpPr txBox="1"/>
            <p:nvPr/>
          </p:nvSpPr>
          <p:spPr>
            <a:xfrm>
              <a:off x="6015843" y="1061768"/>
              <a:ext cx="198612" cy="192409"/>
            </a:xfrm>
            <a:prstGeom prst="rect">
              <a:avLst/>
            </a:prstGeom>
            <a:noFill/>
          </p:spPr>
          <p:txBody>
            <a:bodyPr wrap="none" rtlCol="0">
              <a:spAutoFit/>
            </a:bodyPr>
            <a:lstStyle/>
            <a:p>
              <a:r>
                <a:rPr lang="x-none" sz="1067" dirty="0">
                  <a:solidFill>
                    <a:srgbClr val="C00000"/>
                  </a:solidFill>
                </a:rPr>
                <a:t>+</a:t>
              </a:r>
            </a:p>
          </p:txBody>
        </p:sp>
        <p:sp>
          <p:nvSpPr>
            <p:cNvPr id="753" name="TextBox 752">
              <a:extLst>
                <a:ext uri="{FF2B5EF4-FFF2-40B4-BE49-F238E27FC236}">
                  <a16:creationId xmlns:a16="http://schemas.microsoft.com/office/drawing/2014/main" id="{1BB1907E-6009-B14B-B88F-1526D8577CE6}"/>
                </a:ext>
              </a:extLst>
            </p:cNvPr>
            <p:cNvSpPr txBox="1"/>
            <p:nvPr/>
          </p:nvSpPr>
          <p:spPr>
            <a:xfrm>
              <a:off x="5919833" y="1059112"/>
              <a:ext cx="198612" cy="192408"/>
            </a:xfrm>
            <a:prstGeom prst="rect">
              <a:avLst/>
            </a:prstGeom>
            <a:noFill/>
          </p:spPr>
          <p:txBody>
            <a:bodyPr wrap="none" rtlCol="0">
              <a:spAutoFit/>
            </a:bodyPr>
            <a:lstStyle/>
            <a:p>
              <a:r>
                <a:rPr lang="x-none" sz="1067" dirty="0">
                  <a:solidFill>
                    <a:srgbClr val="C00000"/>
                  </a:solidFill>
                </a:rPr>
                <a:t>+</a:t>
              </a:r>
            </a:p>
          </p:txBody>
        </p:sp>
        <p:sp>
          <p:nvSpPr>
            <p:cNvPr id="754" name="TextBox 753">
              <a:extLst>
                <a:ext uri="{FF2B5EF4-FFF2-40B4-BE49-F238E27FC236}">
                  <a16:creationId xmlns:a16="http://schemas.microsoft.com/office/drawing/2014/main" id="{3660FEA5-8716-2A47-9D33-762C7011379E}"/>
                </a:ext>
              </a:extLst>
            </p:cNvPr>
            <p:cNvSpPr txBox="1"/>
            <p:nvPr/>
          </p:nvSpPr>
          <p:spPr>
            <a:xfrm>
              <a:off x="5907289" y="1060456"/>
              <a:ext cx="198612" cy="192408"/>
            </a:xfrm>
            <a:prstGeom prst="rect">
              <a:avLst/>
            </a:prstGeom>
            <a:noFill/>
          </p:spPr>
          <p:txBody>
            <a:bodyPr wrap="none" rtlCol="0">
              <a:spAutoFit/>
            </a:bodyPr>
            <a:lstStyle/>
            <a:p>
              <a:r>
                <a:rPr lang="x-none" sz="1067" dirty="0">
                  <a:solidFill>
                    <a:srgbClr val="C00000"/>
                  </a:solidFill>
                </a:rPr>
                <a:t>+</a:t>
              </a:r>
            </a:p>
          </p:txBody>
        </p:sp>
        <p:sp>
          <p:nvSpPr>
            <p:cNvPr id="755" name="TextBox 754">
              <a:extLst>
                <a:ext uri="{FF2B5EF4-FFF2-40B4-BE49-F238E27FC236}">
                  <a16:creationId xmlns:a16="http://schemas.microsoft.com/office/drawing/2014/main" id="{CB7C8CEB-8F14-A04C-8F7A-4B181B2FD769}"/>
                </a:ext>
              </a:extLst>
            </p:cNvPr>
            <p:cNvSpPr txBox="1"/>
            <p:nvPr/>
          </p:nvSpPr>
          <p:spPr>
            <a:xfrm>
              <a:off x="5932385" y="1059112"/>
              <a:ext cx="198612" cy="192408"/>
            </a:xfrm>
            <a:prstGeom prst="rect">
              <a:avLst/>
            </a:prstGeom>
            <a:noFill/>
          </p:spPr>
          <p:txBody>
            <a:bodyPr wrap="none" rtlCol="0">
              <a:spAutoFit/>
            </a:bodyPr>
            <a:lstStyle/>
            <a:p>
              <a:r>
                <a:rPr lang="x-none" sz="1067" dirty="0">
                  <a:solidFill>
                    <a:srgbClr val="C00000"/>
                  </a:solidFill>
                </a:rPr>
                <a:t>+</a:t>
              </a:r>
            </a:p>
          </p:txBody>
        </p:sp>
        <p:sp>
          <p:nvSpPr>
            <p:cNvPr id="756" name="TextBox 755">
              <a:extLst>
                <a:ext uri="{FF2B5EF4-FFF2-40B4-BE49-F238E27FC236}">
                  <a16:creationId xmlns:a16="http://schemas.microsoft.com/office/drawing/2014/main" id="{D6423C98-C249-E64A-84A6-661DB76A72DA}"/>
                </a:ext>
              </a:extLst>
            </p:cNvPr>
            <p:cNvSpPr txBox="1"/>
            <p:nvPr/>
          </p:nvSpPr>
          <p:spPr>
            <a:xfrm>
              <a:off x="5938820" y="1059112"/>
              <a:ext cx="198612" cy="192408"/>
            </a:xfrm>
            <a:prstGeom prst="rect">
              <a:avLst/>
            </a:prstGeom>
            <a:noFill/>
          </p:spPr>
          <p:txBody>
            <a:bodyPr wrap="none" rtlCol="0">
              <a:spAutoFit/>
            </a:bodyPr>
            <a:lstStyle/>
            <a:p>
              <a:r>
                <a:rPr lang="x-none" sz="1067" dirty="0">
                  <a:solidFill>
                    <a:srgbClr val="C00000"/>
                  </a:solidFill>
                </a:rPr>
                <a:t>+</a:t>
              </a:r>
            </a:p>
          </p:txBody>
        </p:sp>
        <p:sp>
          <p:nvSpPr>
            <p:cNvPr id="757" name="TextBox 756">
              <a:extLst>
                <a:ext uri="{FF2B5EF4-FFF2-40B4-BE49-F238E27FC236}">
                  <a16:creationId xmlns:a16="http://schemas.microsoft.com/office/drawing/2014/main" id="{14E524C2-BD60-CD4F-BDF3-2DF2A7AE84DE}"/>
                </a:ext>
              </a:extLst>
            </p:cNvPr>
            <p:cNvSpPr txBox="1"/>
            <p:nvPr/>
          </p:nvSpPr>
          <p:spPr>
            <a:xfrm>
              <a:off x="4919206" y="986823"/>
              <a:ext cx="198612" cy="192408"/>
            </a:xfrm>
            <a:prstGeom prst="rect">
              <a:avLst/>
            </a:prstGeom>
            <a:noFill/>
          </p:spPr>
          <p:txBody>
            <a:bodyPr wrap="none" rtlCol="0">
              <a:spAutoFit/>
            </a:bodyPr>
            <a:lstStyle/>
            <a:p>
              <a:r>
                <a:rPr lang="x-none" sz="1067" dirty="0">
                  <a:solidFill>
                    <a:srgbClr val="C00000"/>
                  </a:solidFill>
                </a:rPr>
                <a:t>+</a:t>
              </a:r>
            </a:p>
          </p:txBody>
        </p:sp>
        <p:sp>
          <p:nvSpPr>
            <p:cNvPr id="758" name="TextBox 757">
              <a:extLst>
                <a:ext uri="{FF2B5EF4-FFF2-40B4-BE49-F238E27FC236}">
                  <a16:creationId xmlns:a16="http://schemas.microsoft.com/office/drawing/2014/main" id="{09D22984-6D36-1F4F-BDB7-B08BF7086CFC}"/>
                </a:ext>
              </a:extLst>
            </p:cNvPr>
            <p:cNvSpPr txBox="1"/>
            <p:nvPr/>
          </p:nvSpPr>
          <p:spPr>
            <a:xfrm>
              <a:off x="4923939" y="990270"/>
              <a:ext cx="198612" cy="192408"/>
            </a:xfrm>
            <a:prstGeom prst="rect">
              <a:avLst/>
            </a:prstGeom>
            <a:noFill/>
          </p:spPr>
          <p:txBody>
            <a:bodyPr wrap="none" rtlCol="0">
              <a:spAutoFit/>
            </a:bodyPr>
            <a:lstStyle/>
            <a:p>
              <a:r>
                <a:rPr lang="x-none" sz="1067" dirty="0">
                  <a:solidFill>
                    <a:srgbClr val="C00000"/>
                  </a:solidFill>
                </a:rPr>
                <a:t>+</a:t>
              </a:r>
            </a:p>
          </p:txBody>
        </p:sp>
        <p:sp>
          <p:nvSpPr>
            <p:cNvPr id="759" name="TextBox 758">
              <a:extLst>
                <a:ext uri="{FF2B5EF4-FFF2-40B4-BE49-F238E27FC236}">
                  <a16:creationId xmlns:a16="http://schemas.microsoft.com/office/drawing/2014/main" id="{1166379C-07EE-1F42-A8FF-06896382F14A}"/>
                </a:ext>
              </a:extLst>
            </p:cNvPr>
            <p:cNvSpPr txBox="1"/>
            <p:nvPr/>
          </p:nvSpPr>
          <p:spPr>
            <a:xfrm>
              <a:off x="5110155" y="999795"/>
              <a:ext cx="198612" cy="192408"/>
            </a:xfrm>
            <a:prstGeom prst="rect">
              <a:avLst/>
            </a:prstGeom>
            <a:noFill/>
          </p:spPr>
          <p:txBody>
            <a:bodyPr wrap="none" rtlCol="0">
              <a:spAutoFit/>
            </a:bodyPr>
            <a:lstStyle/>
            <a:p>
              <a:r>
                <a:rPr lang="x-none" sz="1067" dirty="0">
                  <a:solidFill>
                    <a:srgbClr val="C00000"/>
                  </a:solidFill>
                </a:rPr>
                <a:t>+</a:t>
              </a:r>
            </a:p>
          </p:txBody>
        </p:sp>
        <p:sp>
          <p:nvSpPr>
            <p:cNvPr id="760" name="TextBox 759">
              <a:extLst>
                <a:ext uri="{FF2B5EF4-FFF2-40B4-BE49-F238E27FC236}">
                  <a16:creationId xmlns:a16="http://schemas.microsoft.com/office/drawing/2014/main" id="{873411E5-D0AA-4845-84DB-CC127EF35DED}"/>
                </a:ext>
              </a:extLst>
            </p:cNvPr>
            <p:cNvSpPr txBox="1"/>
            <p:nvPr/>
          </p:nvSpPr>
          <p:spPr>
            <a:xfrm>
              <a:off x="5119962" y="1001919"/>
              <a:ext cx="198612" cy="192408"/>
            </a:xfrm>
            <a:prstGeom prst="rect">
              <a:avLst/>
            </a:prstGeom>
            <a:noFill/>
          </p:spPr>
          <p:txBody>
            <a:bodyPr wrap="none" rtlCol="0">
              <a:spAutoFit/>
            </a:bodyPr>
            <a:lstStyle/>
            <a:p>
              <a:r>
                <a:rPr lang="x-none" sz="1067" dirty="0">
                  <a:solidFill>
                    <a:srgbClr val="C00000"/>
                  </a:solidFill>
                </a:rPr>
                <a:t>+</a:t>
              </a:r>
            </a:p>
          </p:txBody>
        </p:sp>
        <p:sp>
          <p:nvSpPr>
            <p:cNvPr id="761" name="TextBox 760">
              <a:extLst>
                <a:ext uri="{FF2B5EF4-FFF2-40B4-BE49-F238E27FC236}">
                  <a16:creationId xmlns:a16="http://schemas.microsoft.com/office/drawing/2014/main" id="{638E2E8A-534B-2D4B-9366-80F0FB72D4A7}"/>
                </a:ext>
              </a:extLst>
            </p:cNvPr>
            <p:cNvSpPr txBox="1"/>
            <p:nvPr/>
          </p:nvSpPr>
          <p:spPr>
            <a:xfrm>
              <a:off x="5123693" y="1006145"/>
              <a:ext cx="198612" cy="192408"/>
            </a:xfrm>
            <a:prstGeom prst="rect">
              <a:avLst/>
            </a:prstGeom>
            <a:noFill/>
          </p:spPr>
          <p:txBody>
            <a:bodyPr wrap="none" rtlCol="0">
              <a:spAutoFit/>
            </a:bodyPr>
            <a:lstStyle/>
            <a:p>
              <a:r>
                <a:rPr lang="x-none" sz="1067" dirty="0">
                  <a:solidFill>
                    <a:srgbClr val="C00000"/>
                  </a:solidFill>
                </a:rPr>
                <a:t>+</a:t>
              </a:r>
            </a:p>
          </p:txBody>
        </p:sp>
        <p:sp>
          <p:nvSpPr>
            <p:cNvPr id="762" name="TextBox 761">
              <a:extLst>
                <a:ext uri="{FF2B5EF4-FFF2-40B4-BE49-F238E27FC236}">
                  <a16:creationId xmlns:a16="http://schemas.microsoft.com/office/drawing/2014/main" id="{19A007EA-4B12-8F4C-950C-30B0A6A7F42A}"/>
                </a:ext>
              </a:extLst>
            </p:cNvPr>
            <p:cNvSpPr txBox="1"/>
            <p:nvPr/>
          </p:nvSpPr>
          <p:spPr>
            <a:xfrm>
              <a:off x="5139313" y="1002377"/>
              <a:ext cx="198612" cy="192408"/>
            </a:xfrm>
            <a:prstGeom prst="rect">
              <a:avLst/>
            </a:prstGeom>
            <a:noFill/>
          </p:spPr>
          <p:txBody>
            <a:bodyPr wrap="none" rtlCol="0">
              <a:spAutoFit/>
            </a:bodyPr>
            <a:lstStyle/>
            <a:p>
              <a:r>
                <a:rPr lang="x-none" sz="1067" dirty="0">
                  <a:solidFill>
                    <a:srgbClr val="C00000"/>
                  </a:solidFill>
                </a:rPr>
                <a:t>+</a:t>
              </a:r>
            </a:p>
          </p:txBody>
        </p:sp>
        <p:sp>
          <p:nvSpPr>
            <p:cNvPr id="763" name="TextBox 762">
              <a:extLst>
                <a:ext uri="{FF2B5EF4-FFF2-40B4-BE49-F238E27FC236}">
                  <a16:creationId xmlns:a16="http://schemas.microsoft.com/office/drawing/2014/main" id="{833AEA92-2EA6-9342-A9A8-FD82EB566B83}"/>
                </a:ext>
              </a:extLst>
            </p:cNvPr>
            <p:cNvSpPr txBox="1"/>
            <p:nvPr/>
          </p:nvSpPr>
          <p:spPr>
            <a:xfrm>
              <a:off x="4941748" y="988078"/>
              <a:ext cx="198612" cy="192408"/>
            </a:xfrm>
            <a:prstGeom prst="rect">
              <a:avLst/>
            </a:prstGeom>
            <a:noFill/>
          </p:spPr>
          <p:txBody>
            <a:bodyPr wrap="none" rtlCol="0">
              <a:spAutoFit/>
            </a:bodyPr>
            <a:lstStyle/>
            <a:p>
              <a:r>
                <a:rPr lang="x-none" sz="1067" dirty="0">
                  <a:solidFill>
                    <a:srgbClr val="C00000"/>
                  </a:solidFill>
                </a:rPr>
                <a:t>+</a:t>
              </a:r>
            </a:p>
          </p:txBody>
        </p:sp>
        <p:sp>
          <p:nvSpPr>
            <p:cNvPr id="764" name="TextBox 763">
              <a:extLst>
                <a:ext uri="{FF2B5EF4-FFF2-40B4-BE49-F238E27FC236}">
                  <a16:creationId xmlns:a16="http://schemas.microsoft.com/office/drawing/2014/main" id="{D1E94151-91DF-7447-855B-E5E6408BD3FC}"/>
                </a:ext>
              </a:extLst>
            </p:cNvPr>
            <p:cNvSpPr txBox="1"/>
            <p:nvPr/>
          </p:nvSpPr>
          <p:spPr>
            <a:xfrm>
              <a:off x="5155049" y="1002377"/>
              <a:ext cx="198612" cy="192408"/>
            </a:xfrm>
            <a:prstGeom prst="rect">
              <a:avLst/>
            </a:prstGeom>
            <a:noFill/>
          </p:spPr>
          <p:txBody>
            <a:bodyPr wrap="none" rtlCol="0">
              <a:spAutoFit/>
            </a:bodyPr>
            <a:lstStyle/>
            <a:p>
              <a:r>
                <a:rPr lang="x-none" sz="1067" dirty="0">
                  <a:solidFill>
                    <a:srgbClr val="C00000"/>
                  </a:solidFill>
                </a:rPr>
                <a:t>+</a:t>
              </a:r>
            </a:p>
          </p:txBody>
        </p:sp>
        <p:sp>
          <p:nvSpPr>
            <p:cNvPr id="765" name="TextBox 764">
              <a:extLst>
                <a:ext uri="{FF2B5EF4-FFF2-40B4-BE49-F238E27FC236}">
                  <a16:creationId xmlns:a16="http://schemas.microsoft.com/office/drawing/2014/main" id="{A043611D-0EBA-E44A-96AE-3F5724E72C98}"/>
                </a:ext>
              </a:extLst>
            </p:cNvPr>
            <p:cNvSpPr txBox="1"/>
            <p:nvPr/>
          </p:nvSpPr>
          <p:spPr>
            <a:xfrm>
              <a:off x="5196646" y="1009033"/>
              <a:ext cx="198612" cy="192408"/>
            </a:xfrm>
            <a:prstGeom prst="rect">
              <a:avLst/>
            </a:prstGeom>
            <a:noFill/>
          </p:spPr>
          <p:txBody>
            <a:bodyPr wrap="none" rtlCol="0">
              <a:spAutoFit/>
            </a:bodyPr>
            <a:lstStyle/>
            <a:p>
              <a:r>
                <a:rPr lang="x-none" sz="1067" dirty="0">
                  <a:solidFill>
                    <a:srgbClr val="C00000"/>
                  </a:solidFill>
                </a:rPr>
                <a:t>+</a:t>
              </a:r>
            </a:p>
          </p:txBody>
        </p:sp>
        <p:sp>
          <p:nvSpPr>
            <p:cNvPr id="766" name="TextBox 765">
              <a:extLst>
                <a:ext uri="{FF2B5EF4-FFF2-40B4-BE49-F238E27FC236}">
                  <a16:creationId xmlns:a16="http://schemas.microsoft.com/office/drawing/2014/main" id="{6974012C-B572-AF44-ABB9-AFCA053D396A}"/>
                </a:ext>
              </a:extLst>
            </p:cNvPr>
            <p:cNvSpPr txBox="1"/>
            <p:nvPr/>
          </p:nvSpPr>
          <p:spPr>
            <a:xfrm>
              <a:off x="5231631" y="1018558"/>
              <a:ext cx="198612" cy="192408"/>
            </a:xfrm>
            <a:prstGeom prst="rect">
              <a:avLst/>
            </a:prstGeom>
            <a:noFill/>
          </p:spPr>
          <p:txBody>
            <a:bodyPr wrap="none" rtlCol="0">
              <a:spAutoFit/>
            </a:bodyPr>
            <a:lstStyle/>
            <a:p>
              <a:r>
                <a:rPr lang="x-none" sz="1067" dirty="0">
                  <a:solidFill>
                    <a:srgbClr val="C00000"/>
                  </a:solidFill>
                </a:rPr>
                <a:t>+</a:t>
              </a:r>
            </a:p>
          </p:txBody>
        </p:sp>
        <p:sp>
          <p:nvSpPr>
            <p:cNvPr id="767" name="TextBox 766">
              <a:extLst>
                <a:ext uri="{FF2B5EF4-FFF2-40B4-BE49-F238E27FC236}">
                  <a16:creationId xmlns:a16="http://schemas.microsoft.com/office/drawing/2014/main" id="{175EE51C-D434-D64E-BB41-2F970A1D4654}"/>
                </a:ext>
              </a:extLst>
            </p:cNvPr>
            <p:cNvSpPr txBox="1"/>
            <p:nvPr/>
          </p:nvSpPr>
          <p:spPr>
            <a:xfrm>
              <a:off x="5208881" y="1009033"/>
              <a:ext cx="198612" cy="192408"/>
            </a:xfrm>
            <a:prstGeom prst="rect">
              <a:avLst/>
            </a:prstGeom>
            <a:noFill/>
          </p:spPr>
          <p:txBody>
            <a:bodyPr wrap="none" rtlCol="0">
              <a:spAutoFit/>
            </a:bodyPr>
            <a:lstStyle/>
            <a:p>
              <a:r>
                <a:rPr lang="x-none" sz="1067" dirty="0">
                  <a:solidFill>
                    <a:srgbClr val="C00000"/>
                  </a:solidFill>
                </a:rPr>
                <a:t>+</a:t>
              </a:r>
            </a:p>
          </p:txBody>
        </p:sp>
        <p:sp>
          <p:nvSpPr>
            <p:cNvPr id="768" name="TextBox 767">
              <a:extLst>
                <a:ext uri="{FF2B5EF4-FFF2-40B4-BE49-F238E27FC236}">
                  <a16:creationId xmlns:a16="http://schemas.microsoft.com/office/drawing/2014/main" id="{52188D99-814F-B846-A84E-F1450E82F407}"/>
                </a:ext>
              </a:extLst>
            </p:cNvPr>
            <p:cNvSpPr txBox="1"/>
            <p:nvPr/>
          </p:nvSpPr>
          <p:spPr>
            <a:xfrm>
              <a:off x="5219711" y="1011485"/>
              <a:ext cx="198612" cy="192408"/>
            </a:xfrm>
            <a:prstGeom prst="rect">
              <a:avLst/>
            </a:prstGeom>
            <a:noFill/>
          </p:spPr>
          <p:txBody>
            <a:bodyPr wrap="none" rtlCol="0">
              <a:spAutoFit/>
            </a:bodyPr>
            <a:lstStyle/>
            <a:p>
              <a:r>
                <a:rPr lang="x-none" sz="1067" dirty="0">
                  <a:solidFill>
                    <a:srgbClr val="C00000"/>
                  </a:solidFill>
                </a:rPr>
                <a:t>+</a:t>
              </a:r>
            </a:p>
          </p:txBody>
        </p:sp>
      </p:grpSp>
      <p:grpSp>
        <p:nvGrpSpPr>
          <p:cNvPr id="403" name="Group 402">
            <a:extLst>
              <a:ext uri="{FF2B5EF4-FFF2-40B4-BE49-F238E27FC236}">
                <a16:creationId xmlns:a16="http://schemas.microsoft.com/office/drawing/2014/main" id="{53CE0F3F-261A-2F44-9B94-23EB8A2D0888}"/>
              </a:ext>
            </a:extLst>
          </p:cNvPr>
          <p:cNvGrpSpPr/>
          <p:nvPr/>
        </p:nvGrpSpPr>
        <p:grpSpPr>
          <a:xfrm>
            <a:off x="8877517" y="1464943"/>
            <a:ext cx="443181" cy="275617"/>
            <a:chOff x="4630741" y="1760719"/>
            <a:chExt cx="332386" cy="206713"/>
          </a:xfrm>
        </p:grpSpPr>
        <p:sp>
          <p:nvSpPr>
            <p:cNvPr id="588" name="TextBox 587">
              <a:extLst>
                <a:ext uri="{FF2B5EF4-FFF2-40B4-BE49-F238E27FC236}">
                  <a16:creationId xmlns:a16="http://schemas.microsoft.com/office/drawing/2014/main" id="{5E8412C3-CF4F-9A47-ACC4-AAABEB9827C8}"/>
                </a:ext>
              </a:extLst>
            </p:cNvPr>
            <p:cNvSpPr txBox="1"/>
            <p:nvPr/>
          </p:nvSpPr>
          <p:spPr>
            <a:xfrm>
              <a:off x="4630741" y="1760719"/>
              <a:ext cx="198612" cy="192409"/>
            </a:xfrm>
            <a:prstGeom prst="rect">
              <a:avLst/>
            </a:prstGeom>
            <a:noFill/>
          </p:spPr>
          <p:txBody>
            <a:bodyPr wrap="none" rtlCol="0">
              <a:spAutoFit/>
            </a:bodyPr>
            <a:lstStyle/>
            <a:p>
              <a:r>
                <a:rPr lang="x-none" sz="1067" dirty="0">
                  <a:solidFill>
                    <a:srgbClr val="C00000"/>
                  </a:solidFill>
                </a:rPr>
                <a:t>+</a:t>
              </a:r>
            </a:p>
          </p:txBody>
        </p:sp>
        <p:sp>
          <p:nvSpPr>
            <p:cNvPr id="589" name="TextBox 588">
              <a:extLst>
                <a:ext uri="{FF2B5EF4-FFF2-40B4-BE49-F238E27FC236}">
                  <a16:creationId xmlns:a16="http://schemas.microsoft.com/office/drawing/2014/main" id="{2C49B11B-B933-D447-958A-FC131494BF59}"/>
                </a:ext>
              </a:extLst>
            </p:cNvPr>
            <p:cNvSpPr txBox="1"/>
            <p:nvPr/>
          </p:nvSpPr>
          <p:spPr>
            <a:xfrm>
              <a:off x="4650119" y="1761016"/>
              <a:ext cx="198612" cy="192409"/>
            </a:xfrm>
            <a:prstGeom prst="rect">
              <a:avLst/>
            </a:prstGeom>
            <a:noFill/>
          </p:spPr>
          <p:txBody>
            <a:bodyPr wrap="none" rtlCol="0">
              <a:spAutoFit/>
            </a:bodyPr>
            <a:lstStyle/>
            <a:p>
              <a:r>
                <a:rPr lang="x-none" sz="1067" dirty="0">
                  <a:solidFill>
                    <a:srgbClr val="C00000"/>
                  </a:solidFill>
                </a:rPr>
                <a:t>+</a:t>
              </a:r>
            </a:p>
          </p:txBody>
        </p:sp>
        <p:sp>
          <p:nvSpPr>
            <p:cNvPr id="590" name="TextBox 589">
              <a:extLst>
                <a:ext uri="{FF2B5EF4-FFF2-40B4-BE49-F238E27FC236}">
                  <a16:creationId xmlns:a16="http://schemas.microsoft.com/office/drawing/2014/main" id="{B4B7B6BB-0DBD-0C48-B1BE-157E748B7B5E}"/>
                </a:ext>
              </a:extLst>
            </p:cNvPr>
            <p:cNvSpPr txBox="1"/>
            <p:nvPr/>
          </p:nvSpPr>
          <p:spPr>
            <a:xfrm>
              <a:off x="4639978" y="1761016"/>
              <a:ext cx="198612" cy="192409"/>
            </a:xfrm>
            <a:prstGeom prst="rect">
              <a:avLst/>
            </a:prstGeom>
            <a:noFill/>
          </p:spPr>
          <p:txBody>
            <a:bodyPr wrap="none" rtlCol="0">
              <a:spAutoFit/>
            </a:bodyPr>
            <a:lstStyle/>
            <a:p>
              <a:r>
                <a:rPr lang="x-none" sz="1067" dirty="0">
                  <a:solidFill>
                    <a:srgbClr val="C00000"/>
                  </a:solidFill>
                </a:rPr>
                <a:t>+</a:t>
              </a:r>
            </a:p>
          </p:txBody>
        </p:sp>
        <p:sp>
          <p:nvSpPr>
            <p:cNvPr id="591" name="TextBox 590">
              <a:extLst>
                <a:ext uri="{FF2B5EF4-FFF2-40B4-BE49-F238E27FC236}">
                  <a16:creationId xmlns:a16="http://schemas.microsoft.com/office/drawing/2014/main" id="{CAB98D22-EAAB-284D-8D5E-81440AC61601}"/>
                </a:ext>
              </a:extLst>
            </p:cNvPr>
            <p:cNvSpPr txBox="1"/>
            <p:nvPr/>
          </p:nvSpPr>
          <p:spPr>
            <a:xfrm>
              <a:off x="4691734" y="1765046"/>
              <a:ext cx="198612" cy="192409"/>
            </a:xfrm>
            <a:prstGeom prst="rect">
              <a:avLst/>
            </a:prstGeom>
            <a:noFill/>
          </p:spPr>
          <p:txBody>
            <a:bodyPr wrap="none" rtlCol="0">
              <a:spAutoFit/>
            </a:bodyPr>
            <a:lstStyle/>
            <a:p>
              <a:r>
                <a:rPr lang="x-none" sz="1067" dirty="0">
                  <a:solidFill>
                    <a:srgbClr val="C00000"/>
                  </a:solidFill>
                </a:rPr>
                <a:t>+</a:t>
              </a:r>
            </a:p>
          </p:txBody>
        </p:sp>
        <p:sp>
          <p:nvSpPr>
            <p:cNvPr id="592" name="TextBox 591">
              <a:extLst>
                <a:ext uri="{FF2B5EF4-FFF2-40B4-BE49-F238E27FC236}">
                  <a16:creationId xmlns:a16="http://schemas.microsoft.com/office/drawing/2014/main" id="{A90DDDBE-D005-0743-A2C2-1250FF8F6D1E}"/>
                </a:ext>
              </a:extLst>
            </p:cNvPr>
            <p:cNvSpPr txBox="1"/>
            <p:nvPr/>
          </p:nvSpPr>
          <p:spPr>
            <a:xfrm>
              <a:off x="4681593" y="1765046"/>
              <a:ext cx="198612" cy="192409"/>
            </a:xfrm>
            <a:prstGeom prst="rect">
              <a:avLst/>
            </a:prstGeom>
            <a:noFill/>
          </p:spPr>
          <p:txBody>
            <a:bodyPr wrap="none" rtlCol="0">
              <a:spAutoFit/>
            </a:bodyPr>
            <a:lstStyle/>
            <a:p>
              <a:r>
                <a:rPr lang="x-none" sz="1067" dirty="0">
                  <a:solidFill>
                    <a:srgbClr val="C00000"/>
                  </a:solidFill>
                </a:rPr>
                <a:t>+</a:t>
              </a:r>
            </a:p>
          </p:txBody>
        </p:sp>
        <p:sp>
          <p:nvSpPr>
            <p:cNvPr id="593" name="TextBox 592">
              <a:extLst>
                <a:ext uri="{FF2B5EF4-FFF2-40B4-BE49-F238E27FC236}">
                  <a16:creationId xmlns:a16="http://schemas.microsoft.com/office/drawing/2014/main" id="{2DB8E3CE-2131-BA46-94EF-2D909A5C2C12}"/>
                </a:ext>
              </a:extLst>
            </p:cNvPr>
            <p:cNvSpPr txBox="1"/>
            <p:nvPr/>
          </p:nvSpPr>
          <p:spPr>
            <a:xfrm>
              <a:off x="4712497" y="1766701"/>
              <a:ext cx="198612" cy="192409"/>
            </a:xfrm>
            <a:prstGeom prst="rect">
              <a:avLst/>
            </a:prstGeom>
            <a:noFill/>
          </p:spPr>
          <p:txBody>
            <a:bodyPr wrap="none" rtlCol="0">
              <a:spAutoFit/>
            </a:bodyPr>
            <a:lstStyle/>
            <a:p>
              <a:r>
                <a:rPr lang="x-none" sz="1067" dirty="0">
                  <a:solidFill>
                    <a:srgbClr val="C00000"/>
                  </a:solidFill>
                </a:rPr>
                <a:t>+</a:t>
              </a:r>
            </a:p>
          </p:txBody>
        </p:sp>
        <p:sp>
          <p:nvSpPr>
            <p:cNvPr id="594" name="TextBox 593">
              <a:extLst>
                <a:ext uri="{FF2B5EF4-FFF2-40B4-BE49-F238E27FC236}">
                  <a16:creationId xmlns:a16="http://schemas.microsoft.com/office/drawing/2014/main" id="{EFA0305C-367C-244B-9EE0-871D59BDC876}"/>
                </a:ext>
              </a:extLst>
            </p:cNvPr>
            <p:cNvSpPr txBox="1"/>
            <p:nvPr/>
          </p:nvSpPr>
          <p:spPr>
            <a:xfrm>
              <a:off x="4702356" y="1766701"/>
              <a:ext cx="198612" cy="192409"/>
            </a:xfrm>
            <a:prstGeom prst="rect">
              <a:avLst/>
            </a:prstGeom>
            <a:noFill/>
          </p:spPr>
          <p:txBody>
            <a:bodyPr wrap="none" rtlCol="0">
              <a:spAutoFit/>
            </a:bodyPr>
            <a:lstStyle/>
            <a:p>
              <a:r>
                <a:rPr lang="x-none" sz="1067" dirty="0">
                  <a:solidFill>
                    <a:srgbClr val="C00000"/>
                  </a:solidFill>
                </a:rPr>
                <a:t>+</a:t>
              </a:r>
            </a:p>
          </p:txBody>
        </p:sp>
        <p:sp>
          <p:nvSpPr>
            <p:cNvPr id="595" name="TextBox 594">
              <a:extLst>
                <a:ext uri="{FF2B5EF4-FFF2-40B4-BE49-F238E27FC236}">
                  <a16:creationId xmlns:a16="http://schemas.microsoft.com/office/drawing/2014/main" id="{CC716E64-8E5F-B942-96DB-42734BF3EEF1}"/>
                </a:ext>
              </a:extLst>
            </p:cNvPr>
            <p:cNvSpPr txBox="1"/>
            <p:nvPr/>
          </p:nvSpPr>
          <p:spPr>
            <a:xfrm>
              <a:off x="4734515" y="1768961"/>
              <a:ext cx="198612" cy="192409"/>
            </a:xfrm>
            <a:prstGeom prst="rect">
              <a:avLst/>
            </a:prstGeom>
            <a:noFill/>
          </p:spPr>
          <p:txBody>
            <a:bodyPr wrap="none" rtlCol="0">
              <a:spAutoFit/>
            </a:bodyPr>
            <a:lstStyle/>
            <a:p>
              <a:r>
                <a:rPr lang="x-none" sz="1067" dirty="0">
                  <a:solidFill>
                    <a:srgbClr val="C00000"/>
                  </a:solidFill>
                </a:rPr>
                <a:t>+</a:t>
              </a:r>
            </a:p>
          </p:txBody>
        </p:sp>
        <p:sp>
          <p:nvSpPr>
            <p:cNvPr id="596" name="TextBox 595">
              <a:extLst>
                <a:ext uri="{FF2B5EF4-FFF2-40B4-BE49-F238E27FC236}">
                  <a16:creationId xmlns:a16="http://schemas.microsoft.com/office/drawing/2014/main" id="{A00858BA-43C7-C347-8815-CD5CDFD66001}"/>
                </a:ext>
              </a:extLst>
            </p:cNvPr>
            <p:cNvSpPr txBox="1"/>
            <p:nvPr/>
          </p:nvSpPr>
          <p:spPr>
            <a:xfrm>
              <a:off x="4724374" y="1768961"/>
              <a:ext cx="198612" cy="192409"/>
            </a:xfrm>
            <a:prstGeom prst="rect">
              <a:avLst/>
            </a:prstGeom>
            <a:noFill/>
          </p:spPr>
          <p:txBody>
            <a:bodyPr wrap="none" rtlCol="0">
              <a:spAutoFit/>
            </a:bodyPr>
            <a:lstStyle/>
            <a:p>
              <a:r>
                <a:rPr lang="x-none" sz="1067" dirty="0">
                  <a:solidFill>
                    <a:srgbClr val="C00000"/>
                  </a:solidFill>
                </a:rPr>
                <a:t>+</a:t>
              </a:r>
            </a:p>
          </p:txBody>
        </p:sp>
        <p:sp>
          <p:nvSpPr>
            <p:cNvPr id="597" name="TextBox 596">
              <a:extLst>
                <a:ext uri="{FF2B5EF4-FFF2-40B4-BE49-F238E27FC236}">
                  <a16:creationId xmlns:a16="http://schemas.microsoft.com/office/drawing/2014/main" id="{42CECE73-B045-E34F-9746-22DA92CDB7F3}"/>
                </a:ext>
              </a:extLst>
            </p:cNvPr>
            <p:cNvSpPr txBox="1"/>
            <p:nvPr/>
          </p:nvSpPr>
          <p:spPr>
            <a:xfrm>
              <a:off x="4758781" y="1768627"/>
              <a:ext cx="198612" cy="192409"/>
            </a:xfrm>
            <a:prstGeom prst="rect">
              <a:avLst/>
            </a:prstGeom>
            <a:noFill/>
          </p:spPr>
          <p:txBody>
            <a:bodyPr wrap="none" rtlCol="0">
              <a:spAutoFit/>
            </a:bodyPr>
            <a:lstStyle/>
            <a:p>
              <a:r>
                <a:rPr lang="x-none" sz="1067" dirty="0">
                  <a:solidFill>
                    <a:srgbClr val="C00000"/>
                  </a:solidFill>
                </a:rPr>
                <a:t>+</a:t>
              </a:r>
            </a:p>
          </p:txBody>
        </p:sp>
        <p:sp>
          <p:nvSpPr>
            <p:cNvPr id="598" name="TextBox 597">
              <a:extLst>
                <a:ext uri="{FF2B5EF4-FFF2-40B4-BE49-F238E27FC236}">
                  <a16:creationId xmlns:a16="http://schemas.microsoft.com/office/drawing/2014/main" id="{CAC9D57A-2FDE-EB42-A9E8-128E6B893D9E}"/>
                </a:ext>
              </a:extLst>
            </p:cNvPr>
            <p:cNvSpPr txBox="1"/>
            <p:nvPr/>
          </p:nvSpPr>
          <p:spPr>
            <a:xfrm>
              <a:off x="4748640" y="1768627"/>
              <a:ext cx="198612" cy="192409"/>
            </a:xfrm>
            <a:prstGeom prst="rect">
              <a:avLst/>
            </a:prstGeom>
            <a:noFill/>
          </p:spPr>
          <p:txBody>
            <a:bodyPr wrap="none" rtlCol="0">
              <a:spAutoFit/>
            </a:bodyPr>
            <a:lstStyle/>
            <a:p>
              <a:r>
                <a:rPr lang="x-none" sz="1067" dirty="0">
                  <a:solidFill>
                    <a:srgbClr val="C00000"/>
                  </a:solidFill>
                </a:rPr>
                <a:t>+</a:t>
              </a:r>
            </a:p>
          </p:txBody>
        </p:sp>
        <p:sp>
          <p:nvSpPr>
            <p:cNvPr id="599" name="TextBox 598">
              <a:extLst>
                <a:ext uri="{FF2B5EF4-FFF2-40B4-BE49-F238E27FC236}">
                  <a16:creationId xmlns:a16="http://schemas.microsoft.com/office/drawing/2014/main" id="{F3BF79D5-BDE6-DD40-BE13-2AA03299FC51}"/>
                </a:ext>
              </a:extLst>
            </p:cNvPr>
            <p:cNvSpPr txBox="1"/>
            <p:nvPr/>
          </p:nvSpPr>
          <p:spPr>
            <a:xfrm>
              <a:off x="4764515" y="1775023"/>
              <a:ext cx="198612" cy="192409"/>
            </a:xfrm>
            <a:prstGeom prst="rect">
              <a:avLst/>
            </a:prstGeom>
            <a:noFill/>
          </p:spPr>
          <p:txBody>
            <a:bodyPr wrap="none" rtlCol="0">
              <a:spAutoFit/>
            </a:bodyPr>
            <a:lstStyle/>
            <a:p>
              <a:r>
                <a:rPr lang="x-none" sz="1067" dirty="0">
                  <a:solidFill>
                    <a:srgbClr val="C00000"/>
                  </a:solidFill>
                </a:rPr>
                <a:t>+</a:t>
              </a:r>
            </a:p>
          </p:txBody>
        </p:sp>
        <p:sp>
          <p:nvSpPr>
            <p:cNvPr id="600" name="TextBox 599">
              <a:extLst>
                <a:ext uri="{FF2B5EF4-FFF2-40B4-BE49-F238E27FC236}">
                  <a16:creationId xmlns:a16="http://schemas.microsoft.com/office/drawing/2014/main" id="{96291297-A8A9-AE48-9801-5D9A2B263CC6}"/>
                </a:ext>
              </a:extLst>
            </p:cNvPr>
            <p:cNvSpPr txBox="1"/>
            <p:nvPr/>
          </p:nvSpPr>
          <p:spPr>
            <a:xfrm>
              <a:off x="4658724" y="1761016"/>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04" name="Group 403">
            <a:extLst>
              <a:ext uri="{FF2B5EF4-FFF2-40B4-BE49-F238E27FC236}">
                <a16:creationId xmlns:a16="http://schemas.microsoft.com/office/drawing/2014/main" id="{09EB4B75-4D84-EC4D-8F0A-1ED931B0DB2F}"/>
              </a:ext>
            </a:extLst>
          </p:cNvPr>
          <p:cNvGrpSpPr/>
          <p:nvPr/>
        </p:nvGrpSpPr>
        <p:grpSpPr>
          <a:xfrm>
            <a:off x="9064159" y="1469536"/>
            <a:ext cx="443181" cy="275617"/>
            <a:chOff x="4630741" y="1760719"/>
            <a:chExt cx="332386" cy="206713"/>
          </a:xfrm>
        </p:grpSpPr>
        <p:sp>
          <p:nvSpPr>
            <p:cNvPr id="575" name="TextBox 574">
              <a:extLst>
                <a:ext uri="{FF2B5EF4-FFF2-40B4-BE49-F238E27FC236}">
                  <a16:creationId xmlns:a16="http://schemas.microsoft.com/office/drawing/2014/main" id="{50F70349-9FA3-7348-8CBF-D9446093595A}"/>
                </a:ext>
              </a:extLst>
            </p:cNvPr>
            <p:cNvSpPr txBox="1"/>
            <p:nvPr/>
          </p:nvSpPr>
          <p:spPr>
            <a:xfrm>
              <a:off x="4630741" y="1760719"/>
              <a:ext cx="198612" cy="192409"/>
            </a:xfrm>
            <a:prstGeom prst="rect">
              <a:avLst/>
            </a:prstGeom>
            <a:noFill/>
          </p:spPr>
          <p:txBody>
            <a:bodyPr wrap="none" rtlCol="0">
              <a:spAutoFit/>
            </a:bodyPr>
            <a:lstStyle/>
            <a:p>
              <a:r>
                <a:rPr lang="x-none" sz="1067" dirty="0">
                  <a:solidFill>
                    <a:srgbClr val="C00000"/>
                  </a:solidFill>
                </a:rPr>
                <a:t>+</a:t>
              </a:r>
            </a:p>
          </p:txBody>
        </p:sp>
        <p:sp>
          <p:nvSpPr>
            <p:cNvPr id="576" name="TextBox 575">
              <a:extLst>
                <a:ext uri="{FF2B5EF4-FFF2-40B4-BE49-F238E27FC236}">
                  <a16:creationId xmlns:a16="http://schemas.microsoft.com/office/drawing/2014/main" id="{F11AADFE-75A8-984C-96BE-9FE11DA5C475}"/>
                </a:ext>
              </a:extLst>
            </p:cNvPr>
            <p:cNvSpPr txBox="1"/>
            <p:nvPr/>
          </p:nvSpPr>
          <p:spPr>
            <a:xfrm>
              <a:off x="4650119" y="1761016"/>
              <a:ext cx="198612" cy="192409"/>
            </a:xfrm>
            <a:prstGeom prst="rect">
              <a:avLst/>
            </a:prstGeom>
            <a:noFill/>
          </p:spPr>
          <p:txBody>
            <a:bodyPr wrap="none" rtlCol="0">
              <a:spAutoFit/>
            </a:bodyPr>
            <a:lstStyle/>
            <a:p>
              <a:r>
                <a:rPr lang="x-none" sz="1067" dirty="0">
                  <a:solidFill>
                    <a:srgbClr val="C00000"/>
                  </a:solidFill>
                </a:rPr>
                <a:t>+</a:t>
              </a:r>
            </a:p>
          </p:txBody>
        </p:sp>
        <p:sp>
          <p:nvSpPr>
            <p:cNvPr id="577" name="TextBox 576">
              <a:extLst>
                <a:ext uri="{FF2B5EF4-FFF2-40B4-BE49-F238E27FC236}">
                  <a16:creationId xmlns:a16="http://schemas.microsoft.com/office/drawing/2014/main" id="{088DE690-74DF-D141-A5F0-C4543A85B939}"/>
                </a:ext>
              </a:extLst>
            </p:cNvPr>
            <p:cNvSpPr txBox="1"/>
            <p:nvPr/>
          </p:nvSpPr>
          <p:spPr>
            <a:xfrm>
              <a:off x="4639978" y="1761016"/>
              <a:ext cx="198612" cy="192409"/>
            </a:xfrm>
            <a:prstGeom prst="rect">
              <a:avLst/>
            </a:prstGeom>
            <a:noFill/>
          </p:spPr>
          <p:txBody>
            <a:bodyPr wrap="none" rtlCol="0">
              <a:spAutoFit/>
            </a:bodyPr>
            <a:lstStyle/>
            <a:p>
              <a:r>
                <a:rPr lang="x-none" sz="1067" dirty="0">
                  <a:solidFill>
                    <a:srgbClr val="C00000"/>
                  </a:solidFill>
                </a:rPr>
                <a:t>+</a:t>
              </a:r>
            </a:p>
          </p:txBody>
        </p:sp>
        <p:sp>
          <p:nvSpPr>
            <p:cNvPr id="578" name="TextBox 577">
              <a:extLst>
                <a:ext uri="{FF2B5EF4-FFF2-40B4-BE49-F238E27FC236}">
                  <a16:creationId xmlns:a16="http://schemas.microsoft.com/office/drawing/2014/main" id="{884F4C7B-71B1-EC4C-AFF2-66DB82518525}"/>
                </a:ext>
              </a:extLst>
            </p:cNvPr>
            <p:cNvSpPr txBox="1"/>
            <p:nvPr/>
          </p:nvSpPr>
          <p:spPr>
            <a:xfrm>
              <a:off x="4691734" y="1765046"/>
              <a:ext cx="198612" cy="192409"/>
            </a:xfrm>
            <a:prstGeom prst="rect">
              <a:avLst/>
            </a:prstGeom>
            <a:noFill/>
          </p:spPr>
          <p:txBody>
            <a:bodyPr wrap="none" rtlCol="0">
              <a:spAutoFit/>
            </a:bodyPr>
            <a:lstStyle/>
            <a:p>
              <a:r>
                <a:rPr lang="x-none" sz="1067" dirty="0">
                  <a:solidFill>
                    <a:srgbClr val="C00000"/>
                  </a:solidFill>
                </a:rPr>
                <a:t>+</a:t>
              </a:r>
            </a:p>
          </p:txBody>
        </p:sp>
        <p:sp>
          <p:nvSpPr>
            <p:cNvPr id="579" name="TextBox 578">
              <a:extLst>
                <a:ext uri="{FF2B5EF4-FFF2-40B4-BE49-F238E27FC236}">
                  <a16:creationId xmlns:a16="http://schemas.microsoft.com/office/drawing/2014/main" id="{97FC9BD2-4DDD-3843-A84D-00B626CD6577}"/>
                </a:ext>
              </a:extLst>
            </p:cNvPr>
            <p:cNvSpPr txBox="1"/>
            <p:nvPr/>
          </p:nvSpPr>
          <p:spPr>
            <a:xfrm>
              <a:off x="4681593" y="1765046"/>
              <a:ext cx="198612" cy="192409"/>
            </a:xfrm>
            <a:prstGeom prst="rect">
              <a:avLst/>
            </a:prstGeom>
            <a:noFill/>
          </p:spPr>
          <p:txBody>
            <a:bodyPr wrap="none" rtlCol="0">
              <a:spAutoFit/>
            </a:bodyPr>
            <a:lstStyle/>
            <a:p>
              <a:r>
                <a:rPr lang="x-none" sz="1067" dirty="0">
                  <a:solidFill>
                    <a:srgbClr val="C00000"/>
                  </a:solidFill>
                </a:rPr>
                <a:t>+</a:t>
              </a:r>
            </a:p>
          </p:txBody>
        </p:sp>
        <p:sp>
          <p:nvSpPr>
            <p:cNvPr id="580" name="TextBox 579">
              <a:extLst>
                <a:ext uri="{FF2B5EF4-FFF2-40B4-BE49-F238E27FC236}">
                  <a16:creationId xmlns:a16="http://schemas.microsoft.com/office/drawing/2014/main" id="{85978138-1C01-F64F-B706-0E78DC3C21A2}"/>
                </a:ext>
              </a:extLst>
            </p:cNvPr>
            <p:cNvSpPr txBox="1"/>
            <p:nvPr/>
          </p:nvSpPr>
          <p:spPr>
            <a:xfrm>
              <a:off x="4712497" y="1766701"/>
              <a:ext cx="198612" cy="192409"/>
            </a:xfrm>
            <a:prstGeom prst="rect">
              <a:avLst/>
            </a:prstGeom>
            <a:noFill/>
          </p:spPr>
          <p:txBody>
            <a:bodyPr wrap="none" rtlCol="0">
              <a:spAutoFit/>
            </a:bodyPr>
            <a:lstStyle/>
            <a:p>
              <a:r>
                <a:rPr lang="x-none" sz="1067" dirty="0">
                  <a:solidFill>
                    <a:srgbClr val="C00000"/>
                  </a:solidFill>
                </a:rPr>
                <a:t>+</a:t>
              </a:r>
            </a:p>
          </p:txBody>
        </p:sp>
        <p:sp>
          <p:nvSpPr>
            <p:cNvPr id="581" name="TextBox 580">
              <a:extLst>
                <a:ext uri="{FF2B5EF4-FFF2-40B4-BE49-F238E27FC236}">
                  <a16:creationId xmlns:a16="http://schemas.microsoft.com/office/drawing/2014/main" id="{64DE7E39-9D14-1D44-B60E-EE8772359DBE}"/>
                </a:ext>
              </a:extLst>
            </p:cNvPr>
            <p:cNvSpPr txBox="1"/>
            <p:nvPr/>
          </p:nvSpPr>
          <p:spPr>
            <a:xfrm>
              <a:off x="4702356" y="1766701"/>
              <a:ext cx="198612" cy="192409"/>
            </a:xfrm>
            <a:prstGeom prst="rect">
              <a:avLst/>
            </a:prstGeom>
            <a:noFill/>
          </p:spPr>
          <p:txBody>
            <a:bodyPr wrap="none" rtlCol="0">
              <a:spAutoFit/>
            </a:bodyPr>
            <a:lstStyle/>
            <a:p>
              <a:r>
                <a:rPr lang="x-none" sz="1067" dirty="0">
                  <a:solidFill>
                    <a:srgbClr val="C00000"/>
                  </a:solidFill>
                </a:rPr>
                <a:t>+</a:t>
              </a:r>
            </a:p>
          </p:txBody>
        </p:sp>
        <p:sp>
          <p:nvSpPr>
            <p:cNvPr id="582" name="TextBox 581">
              <a:extLst>
                <a:ext uri="{FF2B5EF4-FFF2-40B4-BE49-F238E27FC236}">
                  <a16:creationId xmlns:a16="http://schemas.microsoft.com/office/drawing/2014/main" id="{5EDE0998-B834-894C-A1D1-A94CEA0EC4EB}"/>
                </a:ext>
              </a:extLst>
            </p:cNvPr>
            <p:cNvSpPr txBox="1"/>
            <p:nvPr/>
          </p:nvSpPr>
          <p:spPr>
            <a:xfrm>
              <a:off x="4734515" y="1768961"/>
              <a:ext cx="198612" cy="192409"/>
            </a:xfrm>
            <a:prstGeom prst="rect">
              <a:avLst/>
            </a:prstGeom>
            <a:noFill/>
          </p:spPr>
          <p:txBody>
            <a:bodyPr wrap="none" rtlCol="0">
              <a:spAutoFit/>
            </a:bodyPr>
            <a:lstStyle/>
            <a:p>
              <a:r>
                <a:rPr lang="x-none" sz="1067" dirty="0">
                  <a:solidFill>
                    <a:srgbClr val="C00000"/>
                  </a:solidFill>
                </a:rPr>
                <a:t>+</a:t>
              </a:r>
            </a:p>
          </p:txBody>
        </p:sp>
        <p:sp>
          <p:nvSpPr>
            <p:cNvPr id="583" name="TextBox 582">
              <a:extLst>
                <a:ext uri="{FF2B5EF4-FFF2-40B4-BE49-F238E27FC236}">
                  <a16:creationId xmlns:a16="http://schemas.microsoft.com/office/drawing/2014/main" id="{4D5F705E-0A93-8E4D-A1A3-4EB9E4DFF8C8}"/>
                </a:ext>
              </a:extLst>
            </p:cNvPr>
            <p:cNvSpPr txBox="1"/>
            <p:nvPr/>
          </p:nvSpPr>
          <p:spPr>
            <a:xfrm>
              <a:off x="4724374" y="1768961"/>
              <a:ext cx="198612" cy="192409"/>
            </a:xfrm>
            <a:prstGeom prst="rect">
              <a:avLst/>
            </a:prstGeom>
            <a:noFill/>
          </p:spPr>
          <p:txBody>
            <a:bodyPr wrap="none" rtlCol="0">
              <a:spAutoFit/>
            </a:bodyPr>
            <a:lstStyle/>
            <a:p>
              <a:r>
                <a:rPr lang="x-none" sz="1067" dirty="0">
                  <a:solidFill>
                    <a:srgbClr val="C00000"/>
                  </a:solidFill>
                </a:rPr>
                <a:t>+</a:t>
              </a:r>
            </a:p>
          </p:txBody>
        </p:sp>
        <p:sp>
          <p:nvSpPr>
            <p:cNvPr id="584" name="TextBox 583">
              <a:extLst>
                <a:ext uri="{FF2B5EF4-FFF2-40B4-BE49-F238E27FC236}">
                  <a16:creationId xmlns:a16="http://schemas.microsoft.com/office/drawing/2014/main" id="{AE65CAA9-502A-9944-BDBB-1B0872DD01DB}"/>
                </a:ext>
              </a:extLst>
            </p:cNvPr>
            <p:cNvSpPr txBox="1"/>
            <p:nvPr/>
          </p:nvSpPr>
          <p:spPr>
            <a:xfrm>
              <a:off x="4758781" y="1768627"/>
              <a:ext cx="198612" cy="192409"/>
            </a:xfrm>
            <a:prstGeom prst="rect">
              <a:avLst/>
            </a:prstGeom>
            <a:noFill/>
          </p:spPr>
          <p:txBody>
            <a:bodyPr wrap="none" rtlCol="0">
              <a:spAutoFit/>
            </a:bodyPr>
            <a:lstStyle/>
            <a:p>
              <a:r>
                <a:rPr lang="x-none" sz="1067" dirty="0">
                  <a:solidFill>
                    <a:srgbClr val="C00000"/>
                  </a:solidFill>
                </a:rPr>
                <a:t>+</a:t>
              </a:r>
            </a:p>
          </p:txBody>
        </p:sp>
        <p:sp>
          <p:nvSpPr>
            <p:cNvPr id="585" name="TextBox 584">
              <a:extLst>
                <a:ext uri="{FF2B5EF4-FFF2-40B4-BE49-F238E27FC236}">
                  <a16:creationId xmlns:a16="http://schemas.microsoft.com/office/drawing/2014/main" id="{DC9CE648-3290-F746-A8E1-E2B16D4D472B}"/>
                </a:ext>
              </a:extLst>
            </p:cNvPr>
            <p:cNvSpPr txBox="1"/>
            <p:nvPr/>
          </p:nvSpPr>
          <p:spPr>
            <a:xfrm>
              <a:off x="4748640" y="1768627"/>
              <a:ext cx="198612" cy="192409"/>
            </a:xfrm>
            <a:prstGeom prst="rect">
              <a:avLst/>
            </a:prstGeom>
            <a:noFill/>
          </p:spPr>
          <p:txBody>
            <a:bodyPr wrap="none" rtlCol="0">
              <a:spAutoFit/>
            </a:bodyPr>
            <a:lstStyle/>
            <a:p>
              <a:r>
                <a:rPr lang="x-none" sz="1067" dirty="0">
                  <a:solidFill>
                    <a:srgbClr val="C00000"/>
                  </a:solidFill>
                </a:rPr>
                <a:t>+</a:t>
              </a:r>
            </a:p>
          </p:txBody>
        </p:sp>
        <p:sp>
          <p:nvSpPr>
            <p:cNvPr id="586" name="TextBox 585">
              <a:extLst>
                <a:ext uri="{FF2B5EF4-FFF2-40B4-BE49-F238E27FC236}">
                  <a16:creationId xmlns:a16="http://schemas.microsoft.com/office/drawing/2014/main" id="{25ABF063-D0C8-C344-81AB-2BCCABC9B86F}"/>
                </a:ext>
              </a:extLst>
            </p:cNvPr>
            <p:cNvSpPr txBox="1"/>
            <p:nvPr/>
          </p:nvSpPr>
          <p:spPr>
            <a:xfrm>
              <a:off x="4764515" y="1775023"/>
              <a:ext cx="198612" cy="192409"/>
            </a:xfrm>
            <a:prstGeom prst="rect">
              <a:avLst/>
            </a:prstGeom>
            <a:noFill/>
          </p:spPr>
          <p:txBody>
            <a:bodyPr wrap="none" rtlCol="0">
              <a:spAutoFit/>
            </a:bodyPr>
            <a:lstStyle/>
            <a:p>
              <a:r>
                <a:rPr lang="x-none" sz="1067" dirty="0">
                  <a:solidFill>
                    <a:srgbClr val="C00000"/>
                  </a:solidFill>
                </a:rPr>
                <a:t>+</a:t>
              </a:r>
            </a:p>
          </p:txBody>
        </p:sp>
        <p:sp>
          <p:nvSpPr>
            <p:cNvPr id="587" name="TextBox 586">
              <a:extLst>
                <a:ext uri="{FF2B5EF4-FFF2-40B4-BE49-F238E27FC236}">
                  <a16:creationId xmlns:a16="http://schemas.microsoft.com/office/drawing/2014/main" id="{9AD14D6E-8DA3-1F47-8026-FA992362BD42}"/>
                </a:ext>
              </a:extLst>
            </p:cNvPr>
            <p:cNvSpPr txBox="1"/>
            <p:nvPr/>
          </p:nvSpPr>
          <p:spPr>
            <a:xfrm>
              <a:off x="4658724" y="1761016"/>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05" name="Group 404">
            <a:extLst>
              <a:ext uri="{FF2B5EF4-FFF2-40B4-BE49-F238E27FC236}">
                <a16:creationId xmlns:a16="http://schemas.microsoft.com/office/drawing/2014/main" id="{8872AC85-285E-5848-A925-870EEE5EE576}"/>
              </a:ext>
            </a:extLst>
          </p:cNvPr>
          <p:cNvGrpSpPr/>
          <p:nvPr/>
        </p:nvGrpSpPr>
        <p:grpSpPr>
          <a:xfrm>
            <a:off x="9250803" y="1474134"/>
            <a:ext cx="443181" cy="275617"/>
            <a:chOff x="4630741" y="1760719"/>
            <a:chExt cx="332386" cy="206713"/>
          </a:xfrm>
        </p:grpSpPr>
        <p:sp>
          <p:nvSpPr>
            <p:cNvPr id="562" name="TextBox 561">
              <a:extLst>
                <a:ext uri="{FF2B5EF4-FFF2-40B4-BE49-F238E27FC236}">
                  <a16:creationId xmlns:a16="http://schemas.microsoft.com/office/drawing/2014/main" id="{E36D7D4B-3E06-074D-9F5F-93747F209C4D}"/>
                </a:ext>
              </a:extLst>
            </p:cNvPr>
            <p:cNvSpPr txBox="1"/>
            <p:nvPr/>
          </p:nvSpPr>
          <p:spPr>
            <a:xfrm>
              <a:off x="4630741" y="1760719"/>
              <a:ext cx="198612" cy="192409"/>
            </a:xfrm>
            <a:prstGeom prst="rect">
              <a:avLst/>
            </a:prstGeom>
            <a:noFill/>
          </p:spPr>
          <p:txBody>
            <a:bodyPr wrap="none" rtlCol="0">
              <a:spAutoFit/>
            </a:bodyPr>
            <a:lstStyle/>
            <a:p>
              <a:r>
                <a:rPr lang="x-none" sz="1067" dirty="0">
                  <a:solidFill>
                    <a:srgbClr val="C00000"/>
                  </a:solidFill>
                </a:rPr>
                <a:t>+</a:t>
              </a:r>
            </a:p>
          </p:txBody>
        </p:sp>
        <p:sp>
          <p:nvSpPr>
            <p:cNvPr id="563" name="TextBox 562">
              <a:extLst>
                <a:ext uri="{FF2B5EF4-FFF2-40B4-BE49-F238E27FC236}">
                  <a16:creationId xmlns:a16="http://schemas.microsoft.com/office/drawing/2014/main" id="{7909E298-CB90-E241-BFDB-D8B6D88A6E71}"/>
                </a:ext>
              </a:extLst>
            </p:cNvPr>
            <p:cNvSpPr txBox="1"/>
            <p:nvPr/>
          </p:nvSpPr>
          <p:spPr>
            <a:xfrm>
              <a:off x="4650119" y="1761016"/>
              <a:ext cx="198612" cy="192409"/>
            </a:xfrm>
            <a:prstGeom prst="rect">
              <a:avLst/>
            </a:prstGeom>
            <a:noFill/>
          </p:spPr>
          <p:txBody>
            <a:bodyPr wrap="none" rtlCol="0">
              <a:spAutoFit/>
            </a:bodyPr>
            <a:lstStyle/>
            <a:p>
              <a:r>
                <a:rPr lang="x-none" sz="1067" dirty="0">
                  <a:solidFill>
                    <a:srgbClr val="C00000"/>
                  </a:solidFill>
                </a:rPr>
                <a:t>+</a:t>
              </a:r>
            </a:p>
          </p:txBody>
        </p:sp>
        <p:sp>
          <p:nvSpPr>
            <p:cNvPr id="564" name="TextBox 563">
              <a:extLst>
                <a:ext uri="{FF2B5EF4-FFF2-40B4-BE49-F238E27FC236}">
                  <a16:creationId xmlns:a16="http://schemas.microsoft.com/office/drawing/2014/main" id="{F13C5047-E925-4B45-A0F4-34CE9B1409B4}"/>
                </a:ext>
              </a:extLst>
            </p:cNvPr>
            <p:cNvSpPr txBox="1"/>
            <p:nvPr/>
          </p:nvSpPr>
          <p:spPr>
            <a:xfrm>
              <a:off x="4639978" y="1761016"/>
              <a:ext cx="198612" cy="192409"/>
            </a:xfrm>
            <a:prstGeom prst="rect">
              <a:avLst/>
            </a:prstGeom>
            <a:noFill/>
          </p:spPr>
          <p:txBody>
            <a:bodyPr wrap="none" rtlCol="0">
              <a:spAutoFit/>
            </a:bodyPr>
            <a:lstStyle/>
            <a:p>
              <a:r>
                <a:rPr lang="x-none" sz="1067" dirty="0">
                  <a:solidFill>
                    <a:srgbClr val="C00000"/>
                  </a:solidFill>
                </a:rPr>
                <a:t>+</a:t>
              </a:r>
            </a:p>
          </p:txBody>
        </p:sp>
        <p:sp>
          <p:nvSpPr>
            <p:cNvPr id="565" name="TextBox 564">
              <a:extLst>
                <a:ext uri="{FF2B5EF4-FFF2-40B4-BE49-F238E27FC236}">
                  <a16:creationId xmlns:a16="http://schemas.microsoft.com/office/drawing/2014/main" id="{B795F7E8-063C-944E-B08F-A4224112258C}"/>
                </a:ext>
              </a:extLst>
            </p:cNvPr>
            <p:cNvSpPr txBox="1"/>
            <p:nvPr/>
          </p:nvSpPr>
          <p:spPr>
            <a:xfrm>
              <a:off x="4691734" y="1765046"/>
              <a:ext cx="198612" cy="192409"/>
            </a:xfrm>
            <a:prstGeom prst="rect">
              <a:avLst/>
            </a:prstGeom>
            <a:noFill/>
          </p:spPr>
          <p:txBody>
            <a:bodyPr wrap="none" rtlCol="0">
              <a:spAutoFit/>
            </a:bodyPr>
            <a:lstStyle/>
            <a:p>
              <a:r>
                <a:rPr lang="x-none" sz="1067" dirty="0">
                  <a:solidFill>
                    <a:srgbClr val="C00000"/>
                  </a:solidFill>
                </a:rPr>
                <a:t>+</a:t>
              </a:r>
            </a:p>
          </p:txBody>
        </p:sp>
        <p:sp>
          <p:nvSpPr>
            <p:cNvPr id="566" name="TextBox 565">
              <a:extLst>
                <a:ext uri="{FF2B5EF4-FFF2-40B4-BE49-F238E27FC236}">
                  <a16:creationId xmlns:a16="http://schemas.microsoft.com/office/drawing/2014/main" id="{EF143DF1-43C8-304D-8932-68DF57084896}"/>
                </a:ext>
              </a:extLst>
            </p:cNvPr>
            <p:cNvSpPr txBox="1"/>
            <p:nvPr/>
          </p:nvSpPr>
          <p:spPr>
            <a:xfrm>
              <a:off x="4681593" y="1765046"/>
              <a:ext cx="198612" cy="192409"/>
            </a:xfrm>
            <a:prstGeom prst="rect">
              <a:avLst/>
            </a:prstGeom>
            <a:noFill/>
          </p:spPr>
          <p:txBody>
            <a:bodyPr wrap="none" rtlCol="0">
              <a:spAutoFit/>
            </a:bodyPr>
            <a:lstStyle/>
            <a:p>
              <a:r>
                <a:rPr lang="x-none" sz="1067" dirty="0">
                  <a:solidFill>
                    <a:srgbClr val="C00000"/>
                  </a:solidFill>
                </a:rPr>
                <a:t>+</a:t>
              </a:r>
            </a:p>
          </p:txBody>
        </p:sp>
        <p:sp>
          <p:nvSpPr>
            <p:cNvPr id="567" name="TextBox 566">
              <a:extLst>
                <a:ext uri="{FF2B5EF4-FFF2-40B4-BE49-F238E27FC236}">
                  <a16:creationId xmlns:a16="http://schemas.microsoft.com/office/drawing/2014/main" id="{0B5B19FA-DF75-D44C-956C-AB50CF938D51}"/>
                </a:ext>
              </a:extLst>
            </p:cNvPr>
            <p:cNvSpPr txBox="1"/>
            <p:nvPr/>
          </p:nvSpPr>
          <p:spPr>
            <a:xfrm>
              <a:off x="4712497" y="1766701"/>
              <a:ext cx="198612" cy="192409"/>
            </a:xfrm>
            <a:prstGeom prst="rect">
              <a:avLst/>
            </a:prstGeom>
            <a:noFill/>
          </p:spPr>
          <p:txBody>
            <a:bodyPr wrap="none" rtlCol="0">
              <a:spAutoFit/>
            </a:bodyPr>
            <a:lstStyle/>
            <a:p>
              <a:r>
                <a:rPr lang="x-none" sz="1067" dirty="0">
                  <a:solidFill>
                    <a:srgbClr val="C00000"/>
                  </a:solidFill>
                </a:rPr>
                <a:t>+</a:t>
              </a:r>
            </a:p>
          </p:txBody>
        </p:sp>
        <p:sp>
          <p:nvSpPr>
            <p:cNvPr id="568" name="TextBox 567">
              <a:extLst>
                <a:ext uri="{FF2B5EF4-FFF2-40B4-BE49-F238E27FC236}">
                  <a16:creationId xmlns:a16="http://schemas.microsoft.com/office/drawing/2014/main" id="{79DB8214-49F1-4643-AB86-B68130B766C2}"/>
                </a:ext>
              </a:extLst>
            </p:cNvPr>
            <p:cNvSpPr txBox="1"/>
            <p:nvPr/>
          </p:nvSpPr>
          <p:spPr>
            <a:xfrm>
              <a:off x="4702356" y="1766701"/>
              <a:ext cx="198612" cy="192409"/>
            </a:xfrm>
            <a:prstGeom prst="rect">
              <a:avLst/>
            </a:prstGeom>
            <a:noFill/>
          </p:spPr>
          <p:txBody>
            <a:bodyPr wrap="none" rtlCol="0">
              <a:spAutoFit/>
            </a:bodyPr>
            <a:lstStyle/>
            <a:p>
              <a:r>
                <a:rPr lang="x-none" sz="1067" dirty="0">
                  <a:solidFill>
                    <a:srgbClr val="C00000"/>
                  </a:solidFill>
                </a:rPr>
                <a:t>+</a:t>
              </a:r>
            </a:p>
          </p:txBody>
        </p:sp>
        <p:sp>
          <p:nvSpPr>
            <p:cNvPr id="569" name="TextBox 568">
              <a:extLst>
                <a:ext uri="{FF2B5EF4-FFF2-40B4-BE49-F238E27FC236}">
                  <a16:creationId xmlns:a16="http://schemas.microsoft.com/office/drawing/2014/main" id="{8E86B787-FEEA-F142-9A81-5DB361E1EDD4}"/>
                </a:ext>
              </a:extLst>
            </p:cNvPr>
            <p:cNvSpPr txBox="1"/>
            <p:nvPr/>
          </p:nvSpPr>
          <p:spPr>
            <a:xfrm>
              <a:off x="4734515" y="1768961"/>
              <a:ext cx="198612" cy="192409"/>
            </a:xfrm>
            <a:prstGeom prst="rect">
              <a:avLst/>
            </a:prstGeom>
            <a:noFill/>
          </p:spPr>
          <p:txBody>
            <a:bodyPr wrap="none" rtlCol="0">
              <a:spAutoFit/>
            </a:bodyPr>
            <a:lstStyle/>
            <a:p>
              <a:r>
                <a:rPr lang="x-none" sz="1067" dirty="0">
                  <a:solidFill>
                    <a:srgbClr val="C00000"/>
                  </a:solidFill>
                </a:rPr>
                <a:t>+</a:t>
              </a:r>
            </a:p>
          </p:txBody>
        </p:sp>
        <p:sp>
          <p:nvSpPr>
            <p:cNvPr id="570" name="TextBox 569">
              <a:extLst>
                <a:ext uri="{FF2B5EF4-FFF2-40B4-BE49-F238E27FC236}">
                  <a16:creationId xmlns:a16="http://schemas.microsoft.com/office/drawing/2014/main" id="{51FDBE6E-745E-4D40-A5E0-E7031262B3B1}"/>
                </a:ext>
              </a:extLst>
            </p:cNvPr>
            <p:cNvSpPr txBox="1"/>
            <p:nvPr/>
          </p:nvSpPr>
          <p:spPr>
            <a:xfrm>
              <a:off x="4724374" y="1768961"/>
              <a:ext cx="198612" cy="192409"/>
            </a:xfrm>
            <a:prstGeom prst="rect">
              <a:avLst/>
            </a:prstGeom>
            <a:noFill/>
          </p:spPr>
          <p:txBody>
            <a:bodyPr wrap="none" rtlCol="0">
              <a:spAutoFit/>
            </a:bodyPr>
            <a:lstStyle/>
            <a:p>
              <a:r>
                <a:rPr lang="x-none" sz="1067" dirty="0">
                  <a:solidFill>
                    <a:srgbClr val="C00000"/>
                  </a:solidFill>
                </a:rPr>
                <a:t>+</a:t>
              </a:r>
            </a:p>
          </p:txBody>
        </p:sp>
        <p:sp>
          <p:nvSpPr>
            <p:cNvPr id="571" name="TextBox 570">
              <a:extLst>
                <a:ext uri="{FF2B5EF4-FFF2-40B4-BE49-F238E27FC236}">
                  <a16:creationId xmlns:a16="http://schemas.microsoft.com/office/drawing/2014/main" id="{8781DA15-1D30-5B41-9976-BFD52E257586}"/>
                </a:ext>
              </a:extLst>
            </p:cNvPr>
            <p:cNvSpPr txBox="1"/>
            <p:nvPr/>
          </p:nvSpPr>
          <p:spPr>
            <a:xfrm>
              <a:off x="4758781" y="1768627"/>
              <a:ext cx="198612" cy="192409"/>
            </a:xfrm>
            <a:prstGeom prst="rect">
              <a:avLst/>
            </a:prstGeom>
            <a:noFill/>
          </p:spPr>
          <p:txBody>
            <a:bodyPr wrap="none" rtlCol="0">
              <a:spAutoFit/>
            </a:bodyPr>
            <a:lstStyle/>
            <a:p>
              <a:r>
                <a:rPr lang="x-none" sz="1067" dirty="0">
                  <a:solidFill>
                    <a:srgbClr val="C00000"/>
                  </a:solidFill>
                </a:rPr>
                <a:t>+</a:t>
              </a:r>
            </a:p>
          </p:txBody>
        </p:sp>
        <p:sp>
          <p:nvSpPr>
            <p:cNvPr id="572" name="TextBox 571">
              <a:extLst>
                <a:ext uri="{FF2B5EF4-FFF2-40B4-BE49-F238E27FC236}">
                  <a16:creationId xmlns:a16="http://schemas.microsoft.com/office/drawing/2014/main" id="{0543FBA4-E73F-B04B-81FC-94618D9057C1}"/>
                </a:ext>
              </a:extLst>
            </p:cNvPr>
            <p:cNvSpPr txBox="1"/>
            <p:nvPr/>
          </p:nvSpPr>
          <p:spPr>
            <a:xfrm>
              <a:off x="4748640" y="1768627"/>
              <a:ext cx="198612" cy="192409"/>
            </a:xfrm>
            <a:prstGeom prst="rect">
              <a:avLst/>
            </a:prstGeom>
            <a:noFill/>
          </p:spPr>
          <p:txBody>
            <a:bodyPr wrap="none" rtlCol="0">
              <a:spAutoFit/>
            </a:bodyPr>
            <a:lstStyle/>
            <a:p>
              <a:r>
                <a:rPr lang="x-none" sz="1067" dirty="0">
                  <a:solidFill>
                    <a:srgbClr val="C00000"/>
                  </a:solidFill>
                </a:rPr>
                <a:t>+</a:t>
              </a:r>
            </a:p>
          </p:txBody>
        </p:sp>
        <p:sp>
          <p:nvSpPr>
            <p:cNvPr id="573" name="TextBox 572">
              <a:extLst>
                <a:ext uri="{FF2B5EF4-FFF2-40B4-BE49-F238E27FC236}">
                  <a16:creationId xmlns:a16="http://schemas.microsoft.com/office/drawing/2014/main" id="{51DA80FF-DB64-504E-9379-51D4AD049122}"/>
                </a:ext>
              </a:extLst>
            </p:cNvPr>
            <p:cNvSpPr txBox="1"/>
            <p:nvPr/>
          </p:nvSpPr>
          <p:spPr>
            <a:xfrm>
              <a:off x="4764515" y="1775023"/>
              <a:ext cx="198612" cy="192409"/>
            </a:xfrm>
            <a:prstGeom prst="rect">
              <a:avLst/>
            </a:prstGeom>
            <a:noFill/>
          </p:spPr>
          <p:txBody>
            <a:bodyPr wrap="none" rtlCol="0">
              <a:spAutoFit/>
            </a:bodyPr>
            <a:lstStyle/>
            <a:p>
              <a:r>
                <a:rPr lang="x-none" sz="1067" dirty="0">
                  <a:solidFill>
                    <a:srgbClr val="C00000"/>
                  </a:solidFill>
                </a:rPr>
                <a:t>+</a:t>
              </a:r>
            </a:p>
          </p:txBody>
        </p:sp>
        <p:sp>
          <p:nvSpPr>
            <p:cNvPr id="574" name="TextBox 573">
              <a:extLst>
                <a:ext uri="{FF2B5EF4-FFF2-40B4-BE49-F238E27FC236}">
                  <a16:creationId xmlns:a16="http://schemas.microsoft.com/office/drawing/2014/main" id="{E4DE1103-9326-7F40-B27F-A8A1E90616BD}"/>
                </a:ext>
              </a:extLst>
            </p:cNvPr>
            <p:cNvSpPr txBox="1"/>
            <p:nvPr/>
          </p:nvSpPr>
          <p:spPr>
            <a:xfrm>
              <a:off x="4658724" y="1761016"/>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06" name="Group 405">
            <a:extLst>
              <a:ext uri="{FF2B5EF4-FFF2-40B4-BE49-F238E27FC236}">
                <a16:creationId xmlns:a16="http://schemas.microsoft.com/office/drawing/2014/main" id="{AE08D781-61D6-DE4C-AE13-F46C496D29FC}"/>
              </a:ext>
            </a:extLst>
          </p:cNvPr>
          <p:cNvGrpSpPr/>
          <p:nvPr/>
        </p:nvGrpSpPr>
        <p:grpSpPr>
          <a:xfrm rot="21362928">
            <a:off x="9468606" y="1483971"/>
            <a:ext cx="443181" cy="275617"/>
            <a:chOff x="4653424" y="1772237"/>
            <a:chExt cx="332386" cy="206713"/>
          </a:xfrm>
        </p:grpSpPr>
        <p:sp>
          <p:nvSpPr>
            <p:cNvPr id="549" name="TextBox 548">
              <a:extLst>
                <a:ext uri="{FF2B5EF4-FFF2-40B4-BE49-F238E27FC236}">
                  <a16:creationId xmlns:a16="http://schemas.microsoft.com/office/drawing/2014/main" id="{CA3E5A57-EC7B-F747-A568-20782945011B}"/>
                </a:ext>
              </a:extLst>
            </p:cNvPr>
            <p:cNvSpPr txBox="1"/>
            <p:nvPr/>
          </p:nvSpPr>
          <p:spPr>
            <a:xfrm>
              <a:off x="4653424" y="1772237"/>
              <a:ext cx="198612" cy="192409"/>
            </a:xfrm>
            <a:prstGeom prst="rect">
              <a:avLst/>
            </a:prstGeom>
            <a:noFill/>
          </p:spPr>
          <p:txBody>
            <a:bodyPr wrap="none" rtlCol="0">
              <a:spAutoFit/>
            </a:bodyPr>
            <a:lstStyle/>
            <a:p>
              <a:r>
                <a:rPr lang="x-none" sz="1067" dirty="0">
                  <a:solidFill>
                    <a:srgbClr val="C00000"/>
                  </a:solidFill>
                </a:rPr>
                <a:t>+</a:t>
              </a:r>
            </a:p>
          </p:txBody>
        </p:sp>
        <p:sp>
          <p:nvSpPr>
            <p:cNvPr id="550" name="TextBox 549">
              <a:extLst>
                <a:ext uri="{FF2B5EF4-FFF2-40B4-BE49-F238E27FC236}">
                  <a16:creationId xmlns:a16="http://schemas.microsoft.com/office/drawing/2014/main" id="{0BA61702-2BE9-0040-980A-DE0CB44B5076}"/>
                </a:ext>
              </a:extLst>
            </p:cNvPr>
            <p:cNvSpPr txBox="1"/>
            <p:nvPr/>
          </p:nvSpPr>
          <p:spPr>
            <a:xfrm>
              <a:off x="4672802" y="1772533"/>
              <a:ext cx="198612" cy="192409"/>
            </a:xfrm>
            <a:prstGeom prst="rect">
              <a:avLst/>
            </a:prstGeom>
            <a:noFill/>
          </p:spPr>
          <p:txBody>
            <a:bodyPr wrap="none" rtlCol="0">
              <a:spAutoFit/>
            </a:bodyPr>
            <a:lstStyle/>
            <a:p>
              <a:r>
                <a:rPr lang="x-none" sz="1067" dirty="0">
                  <a:solidFill>
                    <a:srgbClr val="C00000"/>
                  </a:solidFill>
                </a:rPr>
                <a:t>+</a:t>
              </a:r>
            </a:p>
          </p:txBody>
        </p:sp>
        <p:sp>
          <p:nvSpPr>
            <p:cNvPr id="551" name="TextBox 550">
              <a:extLst>
                <a:ext uri="{FF2B5EF4-FFF2-40B4-BE49-F238E27FC236}">
                  <a16:creationId xmlns:a16="http://schemas.microsoft.com/office/drawing/2014/main" id="{9BA49C6A-CDD5-454B-9AF9-FBB89B6067D2}"/>
                </a:ext>
              </a:extLst>
            </p:cNvPr>
            <p:cNvSpPr txBox="1"/>
            <p:nvPr/>
          </p:nvSpPr>
          <p:spPr>
            <a:xfrm>
              <a:off x="4662661" y="1772534"/>
              <a:ext cx="198612" cy="192409"/>
            </a:xfrm>
            <a:prstGeom prst="rect">
              <a:avLst/>
            </a:prstGeom>
            <a:noFill/>
          </p:spPr>
          <p:txBody>
            <a:bodyPr wrap="none" rtlCol="0">
              <a:spAutoFit/>
            </a:bodyPr>
            <a:lstStyle/>
            <a:p>
              <a:r>
                <a:rPr lang="x-none" sz="1067" dirty="0">
                  <a:solidFill>
                    <a:srgbClr val="C00000"/>
                  </a:solidFill>
                </a:rPr>
                <a:t>+</a:t>
              </a:r>
            </a:p>
          </p:txBody>
        </p:sp>
        <p:sp>
          <p:nvSpPr>
            <p:cNvPr id="552" name="TextBox 551">
              <a:extLst>
                <a:ext uri="{FF2B5EF4-FFF2-40B4-BE49-F238E27FC236}">
                  <a16:creationId xmlns:a16="http://schemas.microsoft.com/office/drawing/2014/main" id="{8BAF0111-FAFD-A84C-AF0E-742552D9357E}"/>
                </a:ext>
              </a:extLst>
            </p:cNvPr>
            <p:cNvSpPr txBox="1"/>
            <p:nvPr/>
          </p:nvSpPr>
          <p:spPr>
            <a:xfrm>
              <a:off x="4714417" y="1776564"/>
              <a:ext cx="198612" cy="192409"/>
            </a:xfrm>
            <a:prstGeom prst="rect">
              <a:avLst/>
            </a:prstGeom>
            <a:noFill/>
          </p:spPr>
          <p:txBody>
            <a:bodyPr wrap="none" rtlCol="0">
              <a:spAutoFit/>
            </a:bodyPr>
            <a:lstStyle/>
            <a:p>
              <a:r>
                <a:rPr lang="x-none" sz="1067" dirty="0">
                  <a:solidFill>
                    <a:srgbClr val="C00000"/>
                  </a:solidFill>
                </a:rPr>
                <a:t>+</a:t>
              </a:r>
            </a:p>
          </p:txBody>
        </p:sp>
        <p:sp>
          <p:nvSpPr>
            <p:cNvPr id="553" name="TextBox 552">
              <a:extLst>
                <a:ext uri="{FF2B5EF4-FFF2-40B4-BE49-F238E27FC236}">
                  <a16:creationId xmlns:a16="http://schemas.microsoft.com/office/drawing/2014/main" id="{CE970C72-F319-7B4F-AFF2-F4B6E000737E}"/>
                </a:ext>
              </a:extLst>
            </p:cNvPr>
            <p:cNvSpPr txBox="1"/>
            <p:nvPr/>
          </p:nvSpPr>
          <p:spPr>
            <a:xfrm>
              <a:off x="4704276" y="1776563"/>
              <a:ext cx="198612" cy="192409"/>
            </a:xfrm>
            <a:prstGeom prst="rect">
              <a:avLst/>
            </a:prstGeom>
            <a:noFill/>
          </p:spPr>
          <p:txBody>
            <a:bodyPr wrap="none" rtlCol="0">
              <a:spAutoFit/>
            </a:bodyPr>
            <a:lstStyle/>
            <a:p>
              <a:r>
                <a:rPr lang="x-none" sz="1067" dirty="0">
                  <a:solidFill>
                    <a:srgbClr val="C00000"/>
                  </a:solidFill>
                </a:rPr>
                <a:t>+</a:t>
              </a:r>
            </a:p>
          </p:txBody>
        </p:sp>
        <p:sp>
          <p:nvSpPr>
            <p:cNvPr id="554" name="TextBox 553">
              <a:extLst>
                <a:ext uri="{FF2B5EF4-FFF2-40B4-BE49-F238E27FC236}">
                  <a16:creationId xmlns:a16="http://schemas.microsoft.com/office/drawing/2014/main" id="{BF74D009-1319-F145-985F-A173C77279F5}"/>
                </a:ext>
              </a:extLst>
            </p:cNvPr>
            <p:cNvSpPr txBox="1"/>
            <p:nvPr/>
          </p:nvSpPr>
          <p:spPr>
            <a:xfrm>
              <a:off x="4735180" y="1778219"/>
              <a:ext cx="198612" cy="192409"/>
            </a:xfrm>
            <a:prstGeom prst="rect">
              <a:avLst/>
            </a:prstGeom>
            <a:noFill/>
          </p:spPr>
          <p:txBody>
            <a:bodyPr wrap="none" rtlCol="0">
              <a:spAutoFit/>
            </a:bodyPr>
            <a:lstStyle/>
            <a:p>
              <a:r>
                <a:rPr lang="x-none" sz="1067" dirty="0">
                  <a:solidFill>
                    <a:srgbClr val="C00000"/>
                  </a:solidFill>
                </a:rPr>
                <a:t>+</a:t>
              </a:r>
            </a:p>
          </p:txBody>
        </p:sp>
        <p:sp>
          <p:nvSpPr>
            <p:cNvPr id="555" name="TextBox 554">
              <a:extLst>
                <a:ext uri="{FF2B5EF4-FFF2-40B4-BE49-F238E27FC236}">
                  <a16:creationId xmlns:a16="http://schemas.microsoft.com/office/drawing/2014/main" id="{334AF467-6A25-4942-8C82-C6D8FFC50CF1}"/>
                </a:ext>
              </a:extLst>
            </p:cNvPr>
            <p:cNvSpPr txBox="1"/>
            <p:nvPr/>
          </p:nvSpPr>
          <p:spPr>
            <a:xfrm>
              <a:off x="4725039" y="1778219"/>
              <a:ext cx="198612" cy="192409"/>
            </a:xfrm>
            <a:prstGeom prst="rect">
              <a:avLst/>
            </a:prstGeom>
            <a:noFill/>
          </p:spPr>
          <p:txBody>
            <a:bodyPr wrap="none" rtlCol="0">
              <a:spAutoFit/>
            </a:bodyPr>
            <a:lstStyle/>
            <a:p>
              <a:r>
                <a:rPr lang="x-none" sz="1067" dirty="0">
                  <a:solidFill>
                    <a:srgbClr val="C00000"/>
                  </a:solidFill>
                </a:rPr>
                <a:t>+</a:t>
              </a:r>
            </a:p>
          </p:txBody>
        </p:sp>
        <p:sp>
          <p:nvSpPr>
            <p:cNvPr id="556" name="TextBox 555">
              <a:extLst>
                <a:ext uri="{FF2B5EF4-FFF2-40B4-BE49-F238E27FC236}">
                  <a16:creationId xmlns:a16="http://schemas.microsoft.com/office/drawing/2014/main" id="{CA112C63-F873-5241-BBF2-286E0D76CAE5}"/>
                </a:ext>
              </a:extLst>
            </p:cNvPr>
            <p:cNvSpPr txBox="1"/>
            <p:nvPr/>
          </p:nvSpPr>
          <p:spPr>
            <a:xfrm>
              <a:off x="4757198" y="1780479"/>
              <a:ext cx="198612" cy="192409"/>
            </a:xfrm>
            <a:prstGeom prst="rect">
              <a:avLst/>
            </a:prstGeom>
            <a:noFill/>
          </p:spPr>
          <p:txBody>
            <a:bodyPr wrap="none" rtlCol="0">
              <a:spAutoFit/>
            </a:bodyPr>
            <a:lstStyle/>
            <a:p>
              <a:r>
                <a:rPr lang="x-none" sz="1067" dirty="0">
                  <a:solidFill>
                    <a:srgbClr val="C00000"/>
                  </a:solidFill>
                </a:rPr>
                <a:t>+</a:t>
              </a:r>
            </a:p>
          </p:txBody>
        </p:sp>
        <p:sp>
          <p:nvSpPr>
            <p:cNvPr id="557" name="TextBox 556">
              <a:extLst>
                <a:ext uri="{FF2B5EF4-FFF2-40B4-BE49-F238E27FC236}">
                  <a16:creationId xmlns:a16="http://schemas.microsoft.com/office/drawing/2014/main" id="{EC239368-3443-B048-8E8B-8566BA38BF50}"/>
                </a:ext>
              </a:extLst>
            </p:cNvPr>
            <p:cNvSpPr txBox="1"/>
            <p:nvPr/>
          </p:nvSpPr>
          <p:spPr>
            <a:xfrm>
              <a:off x="4747057" y="1780479"/>
              <a:ext cx="198612" cy="192409"/>
            </a:xfrm>
            <a:prstGeom prst="rect">
              <a:avLst/>
            </a:prstGeom>
            <a:noFill/>
          </p:spPr>
          <p:txBody>
            <a:bodyPr wrap="none" rtlCol="0">
              <a:spAutoFit/>
            </a:bodyPr>
            <a:lstStyle/>
            <a:p>
              <a:r>
                <a:rPr lang="x-none" sz="1067" dirty="0">
                  <a:solidFill>
                    <a:srgbClr val="C00000"/>
                  </a:solidFill>
                </a:rPr>
                <a:t>+</a:t>
              </a:r>
            </a:p>
          </p:txBody>
        </p:sp>
        <p:sp>
          <p:nvSpPr>
            <p:cNvPr id="558" name="TextBox 557">
              <a:extLst>
                <a:ext uri="{FF2B5EF4-FFF2-40B4-BE49-F238E27FC236}">
                  <a16:creationId xmlns:a16="http://schemas.microsoft.com/office/drawing/2014/main" id="{77B07A85-3E88-3D43-B39B-8B96BC955107}"/>
                </a:ext>
              </a:extLst>
            </p:cNvPr>
            <p:cNvSpPr txBox="1"/>
            <p:nvPr/>
          </p:nvSpPr>
          <p:spPr>
            <a:xfrm>
              <a:off x="4781464" y="1780145"/>
              <a:ext cx="198612" cy="192409"/>
            </a:xfrm>
            <a:prstGeom prst="rect">
              <a:avLst/>
            </a:prstGeom>
            <a:noFill/>
          </p:spPr>
          <p:txBody>
            <a:bodyPr wrap="none" rtlCol="0">
              <a:spAutoFit/>
            </a:bodyPr>
            <a:lstStyle/>
            <a:p>
              <a:r>
                <a:rPr lang="x-none" sz="1067" dirty="0">
                  <a:solidFill>
                    <a:srgbClr val="C00000"/>
                  </a:solidFill>
                </a:rPr>
                <a:t>+</a:t>
              </a:r>
            </a:p>
          </p:txBody>
        </p:sp>
        <p:sp>
          <p:nvSpPr>
            <p:cNvPr id="559" name="TextBox 558">
              <a:extLst>
                <a:ext uri="{FF2B5EF4-FFF2-40B4-BE49-F238E27FC236}">
                  <a16:creationId xmlns:a16="http://schemas.microsoft.com/office/drawing/2014/main" id="{9A57E21B-085E-2C4C-950D-87E8D5B7A29C}"/>
                </a:ext>
              </a:extLst>
            </p:cNvPr>
            <p:cNvSpPr txBox="1"/>
            <p:nvPr/>
          </p:nvSpPr>
          <p:spPr>
            <a:xfrm>
              <a:off x="4771323" y="1780145"/>
              <a:ext cx="198612" cy="192409"/>
            </a:xfrm>
            <a:prstGeom prst="rect">
              <a:avLst/>
            </a:prstGeom>
            <a:noFill/>
          </p:spPr>
          <p:txBody>
            <a:bodyPr wrap="none" rtlCol="0">
              <a:spAutoFit/>
            </a:bodyPr>
            <a:lstStyle/>
            <a:p>
              <a:r>
                <a:rPr lang="x-none" sz="1067" dirty="0">
                  <a:solidFill>
                    <a:srgbClr val="C00000"/>
                  </a:solidFill>
                </a:rPr>
                <a:t>+</a:t>
              </a:r>
            </a:p>
          </p:txBody>
        </p:sp>
        <p:sp>
          <p:nvSpPr>
            <p:cNvPr id="560" name="TextBox 559">
              <a:extLst>
                <a:ext uri="{FF2B5EF4-FFF2-40B4-BE49-F238E27FC236}">
                  <a16:creationId xmlns:a16="http://schemas.microsoft.com/office/drawing/2014/main" id="{51D41369-FCB8-2F47-811D-A4A386788CC0}"/>
                </a:ext>
              </a:extLst>
            </p:cNvPr>
            <p:cNvSpPr txBox="1"/>
            <p:nvPr/>
          </p:nvSpPr>
          <p:spPr>
            <a:xfrm>
              <a:off x="4787198" y="1786541"/>
              <a:ext cx="198612" cy="192409"/>
            </a:xfrm>
            <a:prstGeom prst="rect">
              <a:avLst/>
            </a:prstGeom>
            <a:noFill/>
          </p:spPr>
          <p:txBody>
            <a:bodyPr wrap="none" rtlCol="0">
              <a:spAutoFit/>
            </a:bodyPr>
            <a:lstStyle/>
            <a:p>
              <a:r>
                <a:rPr lang="x-none" sz="1067" dirty="0">
                  <a:solidFill>
                    <a:srgbClr val="C00000"/>
                  </a:solidFill>
                </a:rPr>
                <a:t>+</a:t>
              </a:r>
            </a:p>
          </p:txBody>
        </p:sp>
        <p:sp>
          <p:nvSpPr>
            <p:cNvPr id="561" name="TextBox 560">
              <a:extLst>
                <a:ext uri="{FF2B5EF4-FFF2-40B4-BE49-F238E27FC236}">
                  <a16:creationId xmlns:a16="http://schemas.microsoft.com/office/drawing/2014/main" id="{38D68109-0617-7945-88DA-F31D35726C87}"/>
                </a:ext>
              </a:extLst>
            </p:cNvPr>
            <p:cNvSpPr txBox="1"/>
            <p:nvPr/>
          </p:nvSpPr>
          <p:spPr>
            <a:xfrm>
              <a:off x="4681406" y="1772534"/>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07" name="Group 406">
            <a:extLst>
              <a:ext uri="{FF2B5EF4-FFF2-40B4-BE49-F238E27FC236}">
                <a16:creationId xmlns:a16="http://schemas.microsoft.com/office/drawing/2014/main" id="{A20C9003-B787-284A-BF61-EB2242CAA3DA}"/>
              </a:ext>
            </a:extLst>
          </p:cNvPr>
          <p:cNvGrpSpPr/>
          <p:nvPr/>
        </p:nvGrpSpPr>
        <p:grpSpPr>
          <a:xfrm rot="21362928">
            <a:off x="9688357" y="1483048"/>
            <a:ext cx="443181" cy="275617"/>
            <a:chOff x="4653424" y="1772237"/>
            <a:chExt cx="332386" cy="206713"/>
          </a:xfrm>
        </p:grpSpPr>
        <p:sp>
          <p:nvSpPr>
            <p:cNvPr id="536" name="TextBox 535">
              <a:extLst>
                <a:ext uri="{FF2B5EF4-FFF2-40B4-BE49-F238E27FC236}">
                  <a16:creationId xmlns:a16="http://schemas.microsoft.com/office/drawing/2014/main" id="{D9F21352-A576-0C40-9D7E-532FE2509E84}"/>
                </a:ext>
              </a:extLst>
            </p:cNvPr>
            <p:cNvSpPr txBox="1"/>
            <p:nvPr/>
          </p:nvSpPr>
          <p:spPr>
            <a:xfrm>
              <a:off x="4653424" y="1772237"/>
              <a:ext cx="198612" cy="192409"/>
            </a:xfrm>
            <a:prstGeom prst="rect">
              <a:avLst/>
            </a:prstGeom>
            <a:noFill/>
          </p:spPr>
          <p:txBody>
            <a:bodyPr wrap="none" rtlCol="0">
              <a:spAutoFit/>
            </a:bodyPr>
            <a:lstStyle/>
            <a:p>
              <a:r>
                <a:rPr lang="x-none" sz="1067" dirty="0">
                  <a:solidFill>
                    <a:srgbClr val="C00000"/>
                  </a:solidFill>
                </a:rPr>
                <a:t>+</a:t>
              </a:r>
            </a:p>
          </p:txBody>
        </p:sp>
        <p:sp>
          <p:nvSpPr>
            <p:cNvPr id="537" name="TextBox 536">
              <a:extLst>
                <a:ext uri="{FF2B5EF4-FFF2-40B4-BE49-F238E27FC236}">
                  <a16:creationId xmlns:a16="http://schemas.microsoft.com/office/drawing/2014/main" id="{0DD1406C-CE55-3D4E-9A1E-857FFCD5C5AA}"/>
                </a:ext>
              </a:extLst>
            </p:cNvPr>
            <p:cNvSpPr txBox="1"/>
            <p:nvPr/>
          </p:nvSpPr>
          <p:spPr>
            <a:xfrm>
              <a:off x="4672802" y="1772533"/>
              <a:ext cx="198612" cy="192409"/>
            </a:xfrm>
            <a:prstGeom prst="rect">
              <a:avLst/>
            </a:prstGeom>
            <a:noFill/>
          </p:spPr>
          <p:txBody>
            <a:bodyPr wrap="none" rtlCol="0">
              <a:spAutoFit/>
            </a:bodyPr>
            <a:lstStyle/>
            <a:p>
              <a:r>
                <a:rPr lang="x-none" sz="1067" dirty="0">
                  <a:solidFill>
                    <a:srgbClr val="C00000"/>
                  </a:solidFill>
                </a:rPr>
                <a:t>+</a:t>
              </a:r>
            </a:p>
          </p:txBody>
        </p:sp>
        <p:sp>
          <p:nvSpPr>
            <p:cNvPr id="538" name="TextBox 537">
              <a:extLst>
                <a:ext uri="{FF2B5EF4-FFF2-40B4-BE49-F238E27FC236}">
                  <a16:creationId xmlns:a16="http://schemas.microsoft.com/office/drawing/2014/main" id="{D80BA0AF-2DC8-DF49-9F9C-076C7249C489}"/>
                </a:ext>
              </a:extLst>
            </p:cNvPr>
            <p:cNvSpPr txBox="1"/>
            <p:nvPr/>
          </p:nvSpPr>
          <p:spPr>
            <a:xfrm>
              <a:off x="4662661" y="1772534"/>
              <a:ext cx="198612" cy="192409"/>
            </a:xfrm>
            <a:prstGeom prst="rect">
              <a:avLst/>
            </a:prstGeom>
            <a:noFill/>
          </p:spPr>
          <p:txBody>
            <a:bodyPr wrap="none" rtlCol="0">
              <a:spAutoFit/>
            </a:bodyPr>
            <a:lstStyle/>
            <a:p>
              <a:r>
                <a:rPr lang="x-none" sz="1067" dirty="0">
                  <a:solidFill>
                    <a:srgbClr val="C00000"/>
                  </a:solidFill>
                </a:rPr>
                <a:t>+</a:t>
              </a:r>
            </a:p>
          </p:txBody>
        </p:sp>
        <p:sp>
          <p:nvSpPr>
            <p:cNvPr id="539" name="TextBox 538">
              <a:extLst>
                <a:ext uri="{FF2B5EF4-FFF2-40B4-BE49-F238E27FC236}">
                  <a16:creationId xmlns:a16="http://schemas.microsoft.com/office/drawing/2014/main" id="{CA2C4A0E-84E6-6844-AFF2-1B7C83CB23F3}"/>
                </a:ext>
              </a:extLst>
            </p:cNvPr>
            <p:cNvSpPr txBox="1"/>
            <p:nvPr/>
          </p:nvSpPr>
          <p:spPr>
            <a:xfrm>
              <a:off x="4714417" y="1776564"/>
              <a:ext cx="198612" cy="192409"/>
            </a:xfrm>
            <a:prstGeom prst="rect">
              <a:avLst/>
            </a:prstGeom>
            <a:noFill/>
          </p:spPr>
          <p:txBody>
            <a:bodyPr wrap="none" rtlCol="0">
              <a:spAutoFit/>
            </a:bodyPr>
            <a:lstStyle/>
            <a:p>
              <a:r>
                <a:rPr lang="x-none" sz="1067" dirty="0">
                  <a:solidFill>
                    <a:srgbClr val="C00000"/>
                  </a:solidFill>
                </a:rPr>
                <a:t>+</a:t>
              </a:r>
            </a:p>
          </p:txBody>
        </p:sp>
        <p:sp>
          <p:nvSpPr>
            <p:cNvPr id="540" name="TextBox 539">
              <a:extLst>
                <a:ext uri="{FF2B5EF4-FFF2-40B4-BE49-F238E27FC236}">
                  <a16:creationId xmlns:a16="http://schemas.microsoft.com/office/drawing/2014/main" id="{CB3AF52A-6FE5-F84B-93C4-448EE69E8347}"/>
                </a:ext>
              </a:extLst>
            </p:cNvPr>
            <p:cNvSpPr txBox="1"/>
            <p:nvPr/>
          </p:nvSpPr>
          <p:spPr>
            <a:xfrm>
              <a:off x="4704276" y="1776563"/>
              <a:ext cx="198612" cy="192409"/>
            </a:xfrm>
            <a:prstGeom prst="rect">
              <a:avLst/>
            </a:prstGeom>
            <a:noFill/>
          </p:spPr>
          <p:txBody>
            <a:bodyPr wrap="none" rtlCol="0">
              <a:spAutoFit/>
            </a:bodyPr>
            <a:lstStyle/>
            <a:p>
              <a:r>
                <a:rPr lang="x-none" sz="1067" dirty="0">
                  <a:solidFill>
                    <a:srgbClr val="C00000"/>
                  </a:solidFill>
                </a:rPr>
                <a:t>+</a:t>
              </a:r>
            </a:p>
          </p:txBody>
        </p:sp>
        <p:sp>
          <p:nvSpPr>
            <p:cNvPr id="541" name="TextBox 540">
              <a:extLst>
                <a:ext uri="{FF2B5EF4-FFF2-40B4-BE49-F238E27FC236}">
                  <a16:creationId xmlns:a16="http://schemas.microsoft.com/office/drawing/2014/main" id="{3D3661F7-1C30-CE42-A1AE-5DA8EF8FF64A}"/>
                </a:ext>
              </a:extLst>
            </p:cNvPr>
            <p:cNvSpPr txBox="1"/>
            <p:nvPr/>
          </p:nvSpPr>
          <p:spPr>
            <a:xfrm>
              <a:off x="4735180" y="1778219"/>
              <a:ext cx="198612" cy="192409"/>
            </a:xfrm>
            <a:prstGeom prst="rect">
              <a:avLst/>
            </a:prstGeom>
            <a:noFill/>
          </p:spPr>
          <p:txBody>
            <a:bodyPr wrap="none" rtlCol="0">
              <a:spAutoFit/>
            </a:bodyPr>
            <a:lstStyle/>
            <a:p>
              <a:r>
                <a:rPr lang="x-none" sz="1067" dirty="0">
                  <a:solidFill>
                    <a:srgbClr val="C00000"/>
                  </a:solidFill>
                </a:rPr>
                <a:t>+</a:t>
              </a:r>
            </a:p>
          </p:txBody>
        </p:sp>
        <p:sp>
          <p:nvSpPr>
            <p:cNvPr id="542" name="TextBox 541">
              <a:extLst>
                <a:ext uri="{FF2B5EF4-FFF2-40B4-BE49-F238E27FC236}">
                  <a16:creationId xmlns:a16="http://schemas.microsoft.com/office/drawing/2014/main" id="{0E452568-157F-CB47-A46A-7992B3646ABC}"/>
                </a:ext>
              </a:extLst>
            </p:cNvPr>
            <p:cNvSpPr txBox="1"/>
            <p:nvPr/>
          </p:nvSpPr>
          <p:spPr>
            <a:xfrm>
              <a:off x="4725039" y="1778219"/>
              <a:ext cx="198612" cy="192409"/>
            </a:xfrm>
            <a:prstGeom prst="rect">
              <a:avLst/>
            </a:prstGeom>
            <a:noFill/>
          </p:spPr>
          <p:txBody>
            <a:bodyPr wrap="none" rtlCol="0">
              <a:spAutoFit/>
            </a:bodyPr>
            <a:lstStyle/>
            <a:p>
              <a:r>
                <a:rPr lang="x-none" sz="1067" dirty="0">
                  <a:solidFill>
                    <a:srgbClr val="C00000"/>
                  </a:solidFill>
                </a:rPr>
                <a:t>+</a:t>
              </a:r>
            </a:p>
          </p:txBody>
        </p:sp>
        <p:sp>
          <p:nvSpPr>
            <p:cNvPr id="543" name="TextBox 542">
              <a:extLst>
                <a:ext uri="{FF2B5EF4-FFF2-40B4-BE49-F238E27FC236}">
                  <a16:creationId xmlns:a16="http://schemas.microsoft.com/office/drawing/2014/main" id="{C174B4DA-49DE-5643-BF05-F506783EE043}"/>
                </a:ext>
              </a:extLst>
            </p:cNvPr>
            <p:cNvSpPr txBox="1"/>
            <p:nvPr/>
          </p:nvSpPr>
          <p:spPr>
            <a:xfrm>
              <a:off x="4757198" y="1780479"/>
              <a:ext cx="198612" cy="192409"/>
            </a:xfrm>
            <a:prstGeom prst="rect">
              <a:avLst/>
            </a:prstGeom>
            <a:noFill/>
          </p:spPr>
          <p:txBody>
            <a:bodyPr wrap="none" rtlCol="0">
              <a:spAutoFit/>
            </a:bodyPr>
            <a:lstStyle/>
            <a:p>
              <a:r>
                <a:rPr lang="x-none" sz="1067" dirty="0">
                  <a:solidFill>
                    <a:srgbClr val="C00000"/>
                  </a:solidFill>
                </a:rPr>
                <a:t>+</a:t>
              </a:r>
            </a:p>
          </p:txBody>
        </p:sp>
        <p:sp>
          <p:nvSpPr>
            <p:cNvPr id="544" name="TextBox 543">
              <a:extLst>
                <a:ext uri="{FF2B5EF4-FFF2-40B4-BE49-F238E27FC236}">
                  <a16:creationId xmlns:a16="http://schemas.microsoft.com/office/drawing/2014/main" id="{61E1DC55-4220-304F-B791-84A63D4B0620}"/>
                </a:ext>
              </a:extLst>
            </p:cNvPr>
            <p:cNvSpPr txBox="1"/>
            <p:nvPr/>
          </p:nvSpPr>
          <p:spPr>
            <a:xfrm>
              <a:off x="4747057" y="1780479"/>
              <a:ext cx="198612" cy="192409"/>
            </a:xfrm>
            <a:prstGeom prst="rect">
              <a:avLst/>
            </a:prstGeom>
            <a:noFill/>
          </p:spPr>
          <p:txBody>
            <a:bodyPr wrap="none" rtlCol="0">
              <a:spAutoFit/>
            </a:bodyPr>
            <a:lstStyle/>
            <a:p>
              <a:r>
                <a:rPr lang="x-none" sz="1067" dirty="0">
                  <a:solidFill>
                    <a:srgbClr val="C00000"/>
                  </a:solidFill>
                </a:rPr>
                <a:t>+</a:t>
              </a:r>
            </a:p>
          </p:txBody>
        </p:sp>
        <p:sp>
          <p:nvSpPr>
            <p:cNvPr id="545" name="TextBox 544">
              <a:extLst>
                <a:ext uri="{FF2B5EF4-FFF2-40B4-BE49-F238E27FC236}">
                  <a16:creationId xmlns:a16="http://schemas.microsoft.com/office/drawing/2014/main" id="{88B3F3EC-6D19-4B4F-BFC0-974458247CF7}"/>
                </a:ext>
              </a:extLst>
            </p:cNvPr>
            <p:cNvSpPr txBox="1"/>
            <p:nvPr/>
          </p:nvSpPr>
          <p:spPr>
            <a:xfrm>
              <a:off x="4781464" y="1780145"/>
              <a:ext cx="198612" cy="192409"/>
            </a:xfrm>
            <a:prstGeom prst="rect">
              <a:avLst/>
            </a:prstGeom>
            <a:noFill/>
          </p:spPr>
          <p:txBody>
            <a:bodyPr wrap="none" rtlCol="0">
              <a:spAutoFit/>
            </a:bodyPr>
            <a:lstStyle/>
            <a:p>
              <a:r>
                <a:rPr lang="x-none" sz="1067" dirty="0">
                  <a:solidFill>
                    <a:srgbClr val="C00000"/>
                  </a:solidFill>
                </a:rPr>
                <a:t>+</a:t>
              </a:r>
            </a:p>
          </p:txBody>
        </p:sp>
        <p:sp>
          <p:nvSpPr>
            <p:cNvPr id="546" name="TextBox 545">
              <a:extLst>
                <a:ext uri="{FF2B5EF4-FFF2-40B4-BE49-F238E27FC236}">
                  <a16:creationId xmlns:a16="http://schemas.microsoft.com/office/drawing/2014/main" id="{CB30D3DD-62F2-6540-AA17-874A4D6C5020}"/>
                </a:ext>
              </a:extLst>
            </p:cNvPr>
            <p:cNvSpPr txBox="1"/>
            <p:nvPr/>
          </p:nvSpPr>
          <p:spPr>
            <a:xfrm>
              <a:off x="4771323" y="1780145"/>
              <a:ext cx="198612" cy="192409"/>
            </a:xfrm>
            <a:prstGeom prst="rect">
              <a:avLst/>
            </a:prstGeom>
            <a:noFill/>
          </p:spPr>
          <p:txBody>
            <a:bodyPr wrap="none" rtlCol="0">
              <a:spAutoFit/>
            </a:bodyPr>
            <a:lstStyle/>
            <a:p>
              <a:r>
                <a:rPr lang="x-none" sz="1067" dirty="0">
                  <a:solidFill>
                    <a:srgbClr val="C00000"/>
                  </a:solidFill>
                </a:rPr>
                <a:t>+</a:t>
              </a:r>
            </a:p>
          </p:txBody>
        </p:sp>
        <p:sp>
          <p:nvSpPr>
            <p:cNvPr id="547" name="TextBox 546">
              <a:extLst>
                <a:ext uri="{FF2B5EF4-FFF2-40B4-BE49-F238E27FC236}">
                  <a16:creationId xmlns:a16="http://schemas.microsoft.com/office/drawing/2014/main" id="{9E93E6AA-709E-834F-ADDD-F3DC9302A430}"/>
                </a:ext>
              </a:extLst>
            </p:cNvPr>
            <p:cNvSpPr txBox="1"/>
            <p:nvPr/>
          </p:nvSpPr>
          <p:spPr>
            <a:xfrm>
              <a:off x="4787198" y="1786541"/>
              <a:ext cx="198612" cy="192409"/>
            </a:xfrm>
            <a:prstGeom prst="rect">
              <a:avLst/>
            </a:prstGeom>
            <a:noFill/>
          </p:spPr>
          <p:txBody>
            <a:bodyPr wrap="none" rtlCol="0">
              <a:spAutoFit/>
            </a:bodyPr>
            <a:lstStyle/>
            <a:p>
              <a:r>
                <a:rPr lang="x-none" sz="1067" dirty="0">
                  <a:solidFill>
                    <a:srgbClr val="C00000"/>
                  </a:solidFill>
                </a:rPr>
                <a:t>+</a:t>
              </a:r>
            </a:p>
          </p:txBody>
        </p:sp>
        <p:sp>
          <p:nvSpPr>
            <p:cNvPr id="548" name="TextBox 547">
              <a:extLst>
                <a:ext uri="{FF2B5EF4-FFF2-40B4-BE49-F238E27FC236}">
                  <a16:creationId xmlns:a16="http://schemas.microsoft.com/office/drawing/2014/main" id="{8A059D6E-BD1E-4E4A-AB96-176C8808609D}"/>
                </a:ext>
              </a:extLst>
            </p:cNvPr>
            <p:cNvSpPr txBox="1"/>
            <p:nvPr/>
          </p:nvSpPr>
          <p:spPr>
            <a:xfrm>
              <a:off x="4681406" y="1772534"/>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08" name="Group 407">
            <a:extLst>
              <a:ext uri="{FF2B5EF4-FFF2-40B4-BE49-F238E27FC236}">
                <a16:creationId xmlns:a16="http://schemas.microsoft.com/office/drawing/2014/main" id="{18E6DC7F-D2D4-CC41-A3DF-3925B74434AB}"/>
              </a:ext>
            </a:extLst>
          </p:cNvPr>
          <p:cNvGrpSpPr/>
          <p:nvPr/>
        </p:nvGrpSpPr>
        <p:grpSpPr>
          <a:xfrm>
            <a:off x="2592073" y="1111244"/>
            <a:ext cx="4039196" cy="461054"/>
            <a:chOff x="1944054" y="833433"/>
            <a:chExt cx="3029397" cy="345791"/>
          </a:xfrm>
        </p:grpSpPr>
        <p:grpSp>
          <p:nvGrpSpPr>
            <p:cNvPr id="409" name="Group 408">
              <a:extLst>
                <a:ext uri="{FF2B5EF4-FFF2-40B4-BE49-F238E27FC236}">
                  <a16:creationId xmlns:a16="http://schemas.microsoft.com/office/drawing/2014/main" id="{1DDF2D5F-040D-5E42-9D30-F56BF12F6E71}"/>
                </a:ext>
              </a:extLst>
            </p:cNvPr>
            <p:cNvGrpSpPr/>
            <p:nvPr/>
          </p:nvGrpSpPr>
          <p:grpSpPr>
            <a:xfrm rot="21362928">
              <a:off x="2354296" y="863343"/>
              <a:ext cx="332386" cy="206713"/>
              <a:chOff x="4653424" y="1772237"/>
              <a:chExt cx="332386" cy="206713"/>
            </a:xfrm>
          </p:grpSpPr>
          <p:sp>
            <p:nvSpPr>
              <p:cNvPr id="523" name="TextBox 522">
                <a:extLst>
                  <a:ext uri="{FF2B5EF4-FFF2-40B4-BE49-F238E27FC236}">
                    <a16:creationId xmlns:a16="http://schemas.microsoft.com/office/drawing/2014/main" id="{F70270E4-C1AE-A546-B1CA-05274633CE33}"/>
                  </a:ext>
                </a:extLst>
              </p:cNvPr>
              <p:cNvSpPr txBox="1"/>
              <p:nvPr/>
            </p:nvSpPr>
            <p:spPr>
              <a:xfrm>
                <a:off x="4653424" y="1772237"/>
                <a:ext cx="198612" cy="192409"/>
              </a:xfrm>
              <a:prstGeom prst="rect">
                <a:avLst/>
              </a:prstGeom>
              <a:noFill/>
            </p:spPr>
            <p:txBody>
              <a:bodyPr wrap="none" rtlCol="0">
                <a:spAutoFit/>
              </a:bodyPr>
              <a:lstStyle/>
              <a:p>
                <a:r>
                  <a:rPr lang="x-none" sz="1067" dirty="0">
                    <a:solidFill>
                      <a:srgbClr val="C00000"/>
                    </a:solidFill>
                  </a:rPr>
                  <a:t>+</a:t>
                </a:r>
              </a:p>
            </p:txBody>
          </p:sp>
          <p:sp>
            <p:nvSpPr>
              <p:cNvPr id="524" name="TextBox 523">
                <a:extLst>
                  <a:ext uri="{FF2B5EF4-FFF2-40B4-BE49-F238E27FC236}">
                    <a16:creationId xmlns:a16="http://schemas.microsoft.com/office/drawing/2014/main" id="{22C347AF-7765-514B-8EC8-5D1351A285FE}"/>
                  </a:ext>
                </a:extLst>
              </p:cNvPr>
              <p:cNvSpPr txBox="1"/>
              <p:nvPr/>
            </p:nvSpPr>
            <p:spPr>
              <a:xfrm>
                <a:off x="4672802" y="1772533"/>
                <a:ext cx="198612" cy="192409"/>
              </a:xfrm>
              <a:prstGeom prst="rect">
                <a:avLst/>
              </a:prstGeom>
              <a:noFill/>
            </p:spPr>
            <p:txBody>
              <a:bodyPr wrap="none" rtlCol="0">
                <a:spAutoFit/>
              </a:bodyPr>
              <a:lstStyle/>
              <a:p>
                <a:r>
                  <a:rPr lang="x-none" sz="1067" dirty="0">
                    <a:solidFill>
                      <a:srgbClr val="C00000"/>
                    </a:solidFill>
                  </a:rPr>
                  <a:t>+</a:t>
                </a:r>
              </a:p>
            </p:txBody>
          </p:sp>
          <p:sp>
            <p:nvSpPr>
              <p:cNvPr id="525" name="TextBox 524">
                <a:extLst>
                  <a:ext uri="{FF2B5EF4-FFF2-40B4-BE49-F238E27FC236}">
                    <a16:creationId xmlns:a16="http://schemas.microsoft.com/office/drawing/2014/main" id="{89C41EA2-742F-4243-8FC0-BB80A484A818}"/>
                  </a:ext>
                </a:extLst>
              </p:cNvPr>
              <p:cNvSpPr txBox="1"/>
              <p:nvPr/>
            </p:nvSpPr>
            <p:spPr>
              <a:xfrm>
                <a:off x="4662661" y="1772534"/>
                <a:ext cx="198612" cy="192409"/>
              </a:xfrm>
              <a:prstGeom prst="rect">
                <a:avLst/>
              </a:prstGeom>
              <a:noFill/>
            </p:spPr>
            <p:txBody>
              <a:bodyPr wrap="none" rtlCol="0">
                <a:spAutoFit/>
              </a:bodyPr>
              <a:lstStyle/>
              <a:p>
                <a:r>
                  <a:rPr lang="x-none" sz="1067" dirty="0">
                    <a:solidFill>
                      <a:srgbClr val="C00000"/>
                    </a:solidFill>
                  </a:rPr>
                  <a:t>+</a:t>
                </a:r>
              </a:p>
            </p:txBody>
          </p:sp>
          <p:sp>
            <p:nvSpPr>
              <p:cNvPr id="526" name="TextBox 525">
                <a:extLst>
                  <a:ext uri="{FF2B5EF4-FFF2-40B4-BE49-F238E27FC236}">
                    <a16:creationId xmlns:a16="http://schemas.microsoft.com/office/drawing/2014/main" id="{BE9987CC-1D12-8B45-BCA3-6ADB8364B9EE}"/>
                  </a:ext>
                </a:extLst>
              </p:cNvPr>
              <p:cNvSpPr txBox="1"/>
              <p:nvPr/>
            </p:nvSpPr>
            <p:spPr>
              <a:xfrm>
                <a:off x="4714417" y="1776564"/>
                <a:ext cx="198612" cy="192409"/>
              </a:xfrm>
              <a:prstGeom prst="rect">
                <a:avLst/>
              </a:prstGeom>
              <a:noFill/>
            </p:spPr>
            <p:txBody>
              <a:bodyPr wrap="none" rtlCol="0">
                <a:spAutoFit/>
              </a:bodyPr>
              <a:lstStyle/>
              <a:p>
                <a:r>
                  <a:rPr lang="x-none" sz="1067" dirty="0">
                    <a:solidFill>
                      <a:srgbClr val="C00000"/>
                    </a:solidFill>
                  </a:rPr>
                  <a:t>+</a:t>
                </a:r>
              </a:p>
            </p:txBody>
          </p:sp>
          <p:sp>
            <p:nvSpPr>
              <p:cNvPr id="527" name="TextBox 526">
                <a:extLst>
                  <a:ext uri="{FF2B5EF4-FFF2-40B4-BE49-F238E27FC236}">
                    <a16:creationId xmlns:a16="http://schemas.microsoft.com/office/drawing/2014/main" id="{34F565B4-2A07-E54C-8AF0-D8BF9F169467}"/>
                  </a:ext>
                </a:extLst>
              </p:cNvPr>
              <p:cNvSpPr txBox="1"/>
              <p:nvPr/>
            </p:nvSpPr>
            <p:spPr>
              <a:xfrm>
                <a:off x="4704276" y="1776563"/>
                <a:ext cx="198612" cy="192409"/>
              </a:xfrm>
              <a:prstGeom prst="rect">
                <a:avLst/>
              </a:prstGeom>
              <a:noFill/>
            </p:spPr>
            <p:txBody>
              <a:bodyPr wrap="none" rtlCol="0">
                <a:spAutoFit/>
              </a:bodyPr>
              <a:lstStyle/>
              <a:p>
                <a:r>
                  <a:rPr lang="x-none" sz="1067" dirty="0">
                    <a:solidFill>
                      <a:srgbClr val="C00000"/>
                    </a:solidFill>
                  </a:rPr>
                  <a:t>+</a:t>
                </a:r>
              </a:p>
            </p:txBody>
          </p:sp>
          <p:sp>
            <p:nvSpPr>
              <p:cNvPr id="528" name="TextBox 527">
                <a:extLst>
                  <a:ext uri="{FF2B5EF4-FFF2-40B4-BE49-F238E27FC236}">
                    <a16:creationId xmlns:a16="http://schemas.microsoft.com/office/drawing/2014/main" id="{01ED6679-52AE-134A-9EED-F58FA42D6067}"/>
                  </a:ext>
                </a:extLst>
              </p:cNvPr>
              <p:cNvSpPr txBox="1"/>
              <p:nvPr/>
            </p:nvSpPr>
            <p:spPr>
              <a:xfrm>
                <a:off x="4735180" y="1778219"/>
                <a:ext cx="198612" cy="192409"/>
              </a:xfrm>
              <a:prstGeom prst="rect">
                <a:avLst/>
              </a:prstGeom>
              <a:noFill/>
            </p:spPr>
            <p:txBody>
              <a:bodyPr wrap="none" rtlCol="0">
                <a:spAutoFit/>
              </a:bodyPr>
              <a:lstStyle/>
              <a:p>
                <a:r>
                  <a:rPr lang="x-none" sz="1067" dirty="0">
                    <a:solidFill>
                      <a:srgbClr val="C00000"/>
                    </a:solidFill>
                  </a:rPr>
                  <a:t>+</a:t>
                </a:r>
              </a:p>
            </p:txBody>
          </p:sp>
          <p:sp>
            <p:nvSpPr>
              <p:cNvPr id="529" name="TextBox 528">
                <a:extLst>
                  <a:ext uri="{FF2B5EF4-FFF2-40B4-BE49-F238E27FC236}">
                    <a16:creationId xmlns:a16="http://schemas.microsoft.com/office/drawing/2014/main" id="{EC62CB12-27AF-2540-9873-3D77FF9E7F0F}"/>
                  </a:ext>
                </a:extLst>
              </p:cNvPr>
              <p:cNvSpPr txBox="1"/>
              <p:nvPr/>
            </p:nvSpPr>
            <p:spPr>
              <a:xfrm>
                <a:off x="4725039" y="1778219"/>
                <a:ext cx="198612" cy="192409"/>
              </a:xfrm>
              <a:prstGeom prst="rect">
                <a:avLst/>
              </a:prstGeom>
              <a:noFill/>
            </p:spPr>
            <p:txBody>
              <a:bodyPr wrap="none" rtlCol="0">
                <a:spAutoFit/>
              </a:bodyPr>
              <a:lstStyle/>
              <a:p>
                <a:r>
                  <a:rPr lang="x-none" sz="1067" dirty="0">
                    <a:solidFill>
                      <a:srgbClr val="C00000"/>
                    </a:solidFill>
                  </a:rPr>
                  <a:t>+</a:t>
                </a:r>
              </a:p>
            </p:txBody>
          </p:sp>
          <p:sp>
            <p:nvSpPr>
              <p:cNvPr id="530" name="TextBox 529">
                <a:extLst>
                  <a:ext uri="{FF2B5EF4-FFF2-40B4-BE49-F238E27FC236}">
                    <a16:creationId xmlns:a16="http://schemas.microsoft.com/office/drawing/2014/main" id="{C27E28F4-BA16-FF4A-AC4A-CFBAA918F1C3}"/>
                  </a:ext>
                </a:extLst>
              </p:cNvPr>
              <p:cNvSpPr txBox="1"/>
              <p:nvPr/>
            </p:nvSpPr>
            <p:spPr>
              <a:xfrm>
                <a:off x="4757198" y="1780479"/>
                <a:ext cx="198612" cy="192409"/>
              </a:xfrm>
              <a:prstGeom prst="rect">
                <a:avLst/>
              </a:prstGeom>
              <a:noFill/>
            </p:spPr>
            <p:txBody>
              <a:bodyPr wrap="none" rtlCol="0">
                <a:spAutoFit/>
              </a:bodyPr>
              <a:lstStyle/>
              <a:p>
                <a:r>
                  <a:rPr lang="x-none" sz="1067" dirty="0">
                    <a:solidFill>
                      <a:srgbClr val="C00000"/>
                    </a:solidFill>
                  </a:rPr>
                  <a:t>+</a:t>
                </a:r>
              </a:p>
            </p:txBody>
          </p:sp>
          <p:sp>
            <p:nvSpPr>
              <p:cNvPr id="531" name="TextBox 530">
                <a:extLst>
                  <a:ext uri="{FF2B5EF4-FFF2-40B4-BE49-F238E27FC236}">
                    <a16:creationId xmlns:a16="http://schemas.microsoft.com/office/drawing/2014/main" id="{271EF229-1A8B-334B-B3C5-C945E536B7A5}"/>
                  </a:ext>
                </a:extLst>
              </p:cNvPr>
              <p:cNvSpPr txBox="1"/>
              <p:nvPr/>
            </p:nvSpPr>
            <p:spPr>
              <a:xfrm>
                <a:off x="4747057" y="1780478"/>
                <a:ext cx="198612" cy="192409"/>
              </a:xfrm>
              <a:prstGeom prst="rect">
                <a:avLst/>
              </a:prstGeom>
              <a:noFill/>
            </p:spPr>
            <p:txBody>
              <a:bodyPr wrap="none" rtlCol="0">
                <a:spAutoFit/>
              </a:bodyPr>
              <a:lstStyle/>
              <a:p>
                <a:r>
                  <a:rPr lang="x-none" sz="1067" dirty="0">
                    <a:solidFill>
                      <a:srgbClr val="C00000"/>
                    </a:solidFill>
                  </a:rPr>
                  <a:t>+</a:t>
                </a:r>
              </a:p>
            </p:txBody>
          </p:sp>
          <p:sp>
            <p:nvSpPr>
              <p:cNvPr id="532" name="TextBox 531">
                <a:extLst>
                  <a:ext uri="{FF2B5EF4-FFF2-40B4-BE49-F238E27FC236}">
                    <a16:creationId xmlns:a16="http://schemas.microsoft.com/office/drawing/2014/main" id="{52CF4438-4888-D745-9D3F-17C1857B3CF6}"/>
                  </a:ext>
                </a:extLst>
              </p:cNvPr>
              <p:cNvSpPr txBox="1"/>
              <p:nvPr/>
            </p:nvSpPr>
            <p:spPr>
              <a:xfrm>
                <a:off x="4781464" y="1780145"/>
                <a:ext cx="198612" cy="192409"/>
              </a:xfrm>
              <a:prstGeom prst="rect">
                <a:avLst/>
              </a:prstGeom>
              <a:noFill/>
            </p:spPr>
            <p:txBody>
              <a:bodyPr wrap="none" rtlCol="0">
                <a:spAutoFit/>
              </a:bodyPr>
              <a:lstStyle/>
              <a:p>
                <a:r>
                  <a:rPr lang="x-none" sz="1067" dirty="0">
                    <a:solidFill>
                      <a:srgbClr val="C00000"/>
                    </a:solidFill>
                  </a:rPr>
                  <a:t>+</a:t>
                </a:r>
              </a:p>
            </p:txBody>
          </p:sp>
          <p:sp>
            <p:nvSpPr>
              <p:cNvPr id="533" name="TextBox 532">
                <a:extLst>
                  <a:ext uri="{FF2B5EF4-FFF2-40B4-BE49-F238E27FC236}">
                    <a16:creationId xmlns:a16="http://schemas.microsoft.com/office/drawing/2014/main" id="{B682632F-32C5-894F-A689-F7EFBAC87EBE}"/>
                  </a:ext>
                </a:extLst>
              </p:cNvPr>
              <p:cNvSpPr txBox="1"/>
              <p:nvPr/>
            </p:nvSpPr>
            <p:spPr>
              <a:xfrm>
                <a:off x="4771323" y="1780145"/>
                <a:ext cx="198612" cy="192409"/>
              </a:xfrm>
              <a:prstGeom prst="rect">
                <a:avLst/>
              </a:prstGeom>
              <a:noFill/>
            </p:spPr>
            <p:txBody>
              <a:bodyPr wrap="none" rtlCol="0">
                <a:spAutoFit/>
              </a:bodyPr>
              <a:lstStyle/>
              <a:p>
                <a:r>
                  <a:rPr lang="x-none" sz="1067" dirty="0">
                    <a:solidFill>
                      <a:srgbClr val="C00000"/>
                    </a:solidFill>
                  </a:rPr>
                  <a:t>+</a:t>
                </a:r>
              </a:p>
            </p:txBody>
          </p:sp>
          <p:sp>
            <p:nvSpPr>
              <p:cNvPr id="534" name="TextBox 533">
                <a:extLst>
                  <a:ext uri="{FF2B5EF4-FFF2-40B4-BE49-F238E27FC236}">
                    <a16:creationId xmlns:a16="http://schemas.microsoft.com/office/drawing/2014/main" id="{D80B6D40-ACFF-BD41-A29E-8EDFCFA38155}"/>
                  </a:ext>
                </a:extLst>
              </p:cNvPr>
              <p:cNvSpPr txBox="1"/>
              <p:nvPr/>
            </p:nvSpPr>
            <p:spPr>
              <a:xfrm>
                <a:off x="4787198" y="1786541"/>
                <a:ext cx="198612" cy="192409"/>
              </a:xfrm>
              <a:prstGeom prst="rect">
                <a:avLst/>
              </a:prstGeom>
              <a:noFill/>
            </p:spPr>
            <p:txBody>
              <a:bodyPr wrap="none" rtlCol="0">
                <a:spAutoFit/>
              </a:bodyPr>
              <a:lstStyle/>
              <a:p>
                <a:r>
                  <a:rPr lang="x-none" sz="1067" dirty="0">
                    <a:solidFill>
                      <a:srgbClr val="C00000"/>
                    </a:solidFill>
                  </a:rPr>
                  <a:t>+</a:t>
                </a:r>
              </a:p>
            </p:txBody>
          </p:sp>
          <p:sp>
            <p:nvSpPr>
              <p:cNvPr id="535" name="TextBox 534">
                <a:extLst>
                  <a:ext uri="{FF2B5EF4-FFF2-40B4-BE49-F238E27FC236}">
                    <a16:creationId xmlns:a16="http://schemas.microsoft.com/office/drawing/2014/main" id="{172950EE-7DBE-7E4E-951F-762C016AE086}"/>
                  </a:ext>
                </a:extLst>
              </p:cNvPr>
              <p:cNvSpPr txBox="1"/>
              <p:nvPr/>
            </p:nvSpPr>
            <p:spPr>
              <a:xfrm>
                <a:off x="4681407" y="1772534"/>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0" name="Group 409">
              <a:extLst>
                <a:ext uri="{FF2B5EF4-FFF2-40B4-BE49-F238E27FC236}">
                  <a16:creationId xmlns:a16="http://schemas.microsoft.com/office/drawing/2014/main" id="{EDB918A6-AF38-6041-AC01-5EDCAA7D74C2}"/>
                </a:ext>
              </a:extLst>
            </p:cNvPr>
            <p:cNvGrpSpPr/>
            <p:nvPr/>
          </p:nvGrpSpPr>
          <p:grpSpPr>
            <a:xfrm>
              <a:off x="2009297" y="835942"/>
              <a:ext cx="220986" cy="196073"/>
              <a:chOff x="3213326" y="1262109"/>
              <a:chExt cx="220986" cy="196073"/>
            </a:xfrm>
          </p:grpSpPr>
          <p:sp>
            <p:nvSpPr>
              <p:cNvPr id="520" name="TextBox 519">
                <a:extLst>
                  <a:ext uri="{FF2B5EF4-FFF2-40B4-BE49-F238E27FC236}">
                    <a16:creationId xmlns:a16="http://schemas.microsoft.com/office/drawing/2014/main" id="{25098D89-28E3-7E42-A865-ECEEC66CF2C3}"/>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21" name="TextBox 520">
                <a:extLst>
                  <a:ext uri="{FF2B5EF4-FFF2-40B4-BE49-F238E27FC236}">
                    <a16:creationId xmlns:a16="http://schemas.microsoft.com/office/drawing/2014/main" id="{0ABC3226-37B9-EE4A-95BB-48F308D858FE}"/>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22" name="TextBox 521">
                <a:extLst>
                  <a:ext uri="{FF2B5EF4-FFF2-40B4-BE49-F238E27FC236}">
                    <a16:creationId xmlns:a16="http://schemas.microsoft.com/office/drawing/2014/main" id="{0476C27A-9FE1-B84C-8C12-A0737BD18573}"/>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1" name="Group 410">
              <a:extLst>
                <a:ext uri="{FF2B5EF4-FFF2-40B4-BE49-F238E27FC236}">
                  <a16:creationId xmlns:a16="http://schemas.microsoft.com/office/drawing/2014/main" id="{9207F221-34E5-8D46-9EED-288001D4E06A}"/>
                </a:ext>
              </a:extLst>
            </p:cNvPr>
            <p:cNvGrpSpPr/>
            <p:nvPr/>
          </p:nvGrpSpPr>
          <p:grpSpPr>
            <a:xfrm>
              <a:off x="2092041" y="840077"/>
              <a:ext cx="220986" cy="196073"/>
              <a:chOff x="3213326" y="1262109"/>
              <a:chExt cx="220986" cy="196073"/>
            </a:xfrm>
          </p:grpSpPr>
          <p:sp>
            <p:nvSpPr>
              <p:cNvPr id="517" name="TextBox 516">
                <a:extLst>
                  <a:ext uri="{FF2B5EF4-FFF2-40B4-BE49-F238E27FC236}">
                    <a16:creationId xmlns:a16="http://schemas.microsoft.com/office/drawing/2014/main" id="{1089637B-F154-074D-94E0-7F15443FC5C2}"/>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18" name="TextBox 517">
                <a:extLst>
                  <a:ext uri="{FF2B5EF4-FFF2-40B4-BE49-F238E27FC236}">
                    <a16:creationId xmlns:a16="http://schemas.microsoft.com/office/drawing/2014/main" id="{C011150E-8B7E-C143-A758-C8A0769762F7}"/>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19" name="TextBox 518">
                <a:extLst>
                  <a:ext uri="{FF2B5EF4-FFF2-40B4-BE49-F238E27FC236}">
                    <a16:creationId xmlns:a16="http://schemas.microsoft.com/office/drawing/2014/main" id="{CA371F02-C9D8-204B-BAC7-EE14628E1753}"/>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2" name="Group 411">
              <a:extLst>
                <a:ext uri="{FF2B5EF4-FFF2-40B4-BE49-F238E27FC236}">
                  <a16:creationId xmlns:a16="http://schemas.microsoft.com/office/drawing/2014/main" id="{CC00B059-E656-7848-BB8C-B12F6F6181A5}"/>
                </a:ext>
              </a:extLst>
            </p:cNvPr>
            <p:cNvGrpSpPr/>
            <p:nvPr/>
          </p:nvGrpSpPr>
          <p:grpSpPr>
            <a:xfrm>
              <a:off x="2195487" y="844216"/>
              <a:ext cx="220986" cy="196073"/>
              <a:chOff x="3213326" y="1262109"/>
              <a:chExt cx="220986" cy="196073"/>
            </a:xfrm>
          </p:grpSpPr>
          <p:sp>
            <p:nvSpPr>
              <p:cNvPr id="514" name="TextBox 513">
                <a:extLst>
                  <a:ext uri="{FF2B5EF4-FFF2-40B4-BE49-F238E27FC236}">
                    <a16:creationId xmlns:a16="http://schemas.microsoft.com/office/drawing/2014/main" id="{67F6FE97-6610-BC49-92DE-C138EF2DE5AE}"/>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15" name="TextBox 514">
                <a:extLst>
                  <a:ext uri="{FF2B5EF4-FFF2-40B4-BE49-F238E27FC236}">
                    <a16:creationId xmlns:a16="http://schemas.microsoft.com/office/drawing/2014/main" id="{D3B12736-E411-2A40-AB76-F9F69C97A601}"/>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16" name="TextBox 515">
                <a:extLst>
                  <a:ext uri="{FF2B5EF4-FFF2-40B4-BE49-F238E27FC236}">
                    <a16:creationId xmlns:a16="http://schemas.microsoft.com/office/drawing/2014/main" id="{084F4EFB-F968-D74E-9E81-5234320812F5}"/>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3" name="Group 412">
              <a:extLst>
                <a:ext uri="{FF2B5EF4-FFF2-40B4-BE49-F238E27FC236}">
                  <a16:creationId xmlns:a16="http://schemas.microsoft.com/office/drawing/2014/main" id="{2331D93B-38AC-1448-86A2-E89F4AC9E706}"/>
                </a:ext>
              </a:extLst>
            </p:cNvPr>
            <p:cNvGrpSpPr/>
            <p:nvPr/>
          </p:nvGrpSpPr>
          <p:grpSpPr>
            <a:xfrm>
              <a:off x="2261687" y="848356"/>
              <a:ext cx="220986" cy="196073"/>
              <a:chOff x="3213326" y="1262109"/>
              <a:chExt cx="220986" cy="196073"/>
            </a:xfrm>
          </p:grpSpPr>
          <p:sp>
            <p:nvSpPr>
              <p:cNvPr id="511" name="TextBox 510">
                <a:extLst>
                  <a:ext uri="{FF2B5EF4-FFF2-40B4-BE49-F238E27FC236}">
                    <a16:creationId xmlns:a16="http://schemas.microsoft.com/office/drawing/2014/main" id="{BFC60E4B-3186-BD44-803B-FF5E21580221}"/>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12" name="TextBox 511">
                <a:extLst>
                  <a:ext uri="{FF2B5EF4-FFF2-40B4-BE49-F238E27FC236}">
                    <a16:creationId xmlns:a16="http://schemas.microsoft.com/office/drawing/2014/main" id="{73299989-FDEA-C649-B16B-988BC1607659}"/>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13" name="TextBox 512">
                <a:extLst>
                  <a:ext uri="{FF2B5EF4-FFF2-40B4-BE49-F238E27FC236}">
                    <a16:creationId xmlns:a16="http://schemas.microsoft.com/office/drawing/2014/main" id="{8E4057DC-5A2E-9249-AD4D-F383C4E9C454}"/>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4" name="Group 413">
              <a:extLst>
                <a:ext uri="{FF2B5EF4-FFF2-40B4-BE49-F238E27FC236}">
                  <a16:creationId xmlns:a16="http://schemas.microsoft.com/office/drawing/2014/main" id="{DB51055F-0EEB-264A-BA1D-5BA060996AD1}"/>
                </a:ext>
              </a:extLst>
            </p:cNvPr>
            <p:cNvGrpSpPr/>
            <p:nvPr/>
          </p:nvGrpSpPr>
          <p:grpSpPr>
            <a:xfrm>
              <a:off x="2538904" y="864903"/>
              <a:ext cx="220986" cy="196073"/>
              <a:chOff x="3213326" y="1262109"/>
              <a:chExt cx="220986" cy="196073"/>
            </a:xfrm>
          </p:grpSpPr>
          <p:sp>
            <p:nvSpPr>
              <p:cNvPr id="508" name="TextBox 507">
                <a:extLst>
                  <a:ext uri="{FF2B5EF4-FFF2-40B4-BE49-F238E27FC236}">
                    <a16:creationId xmlns:a16="http://schemas.microsoft.com/office/drawing/2014/main" id="{5FB6A1B2-5753-4445-BE36-AB77B10A7891}"/>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09" name="TextBox 508">
                <a:extLst>
                  <a:ext uri="{FF2B5EF4-FFF2-40B4-BE49-F238E27FC236}">
                    <a16:creationId xmlns:a16="http://schemas.microsoft.com/office/drawing/2014/main" id="{B7835175-51A9-C240-8749-7366D113DA83}"/>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10" name="TextBox 509">
                <a:extLst>
                  <a:ext uri="{FF2B5EF4-FFF2-40B4-BE49-F238E27FC236}">
                    <a16:creationId xmlns:a16="http://schemas.microsoft.com/office/drawing/2014/main" id="{DCD415CB-D156-484A-8A41-C848CDAAA387}"/>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5" name="Group 414">
              <a:extLst>
                <a:ext uri="{FF2B5EF4-FFF2-40B4-BE49-F238E27FC236}">
                  <a16:creationId xmlns:a16="http://schemas.microsoft.com/office/drawing/2014/main" id="{FFF6143B-A451-234E-934D-CF97E41D2844}"/>
                </a:ext>
              </a:extLst>
            </p:cNvPr>
            <p:cNvGrpSpPr/>
            <p:nvPr/>
          </p:nvGrpSpPr>
          <p:grpSpPr>
            <a:xfrm>
              <a:off x="2613383" y="869043"/>
              <a:ext cx="220986" cy="196073"/>
              <a:chOff x="3213326" y="1262109"/>
              <a:chExt cx="220986" cy="196073"/>
            </a:xfrm>
          </p:grpSpPr>
          <p:sp>
            <p:nvSpPr>
              <p:cNvPr id="505" name="TextBox 504">
                <a:extLst>
                  <a:ext uri="{FF2B5EF4-FFF2-40B4-BE49-F238E27FC236}">
                    <a16:creationId xmlns:a16="http://schemas.microsoft.com/office/drawing/2014/main" id="{8CB03928-35CC-6A41-8A32-F9AB768736F6}"/>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06" name="TextBox 505">
                <a:extLst>
                  <a:ext uri="{FF2B5EF4-FFF2-40B4-BE49-F238E27FC236}">
                    <a16:creationId xmlns:a16="http://schemas.microsoft.com/office/drawing/2014/main" id="{849985D3-94F9-3242-BD76-9CD4CD2D77C7}"/>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07" name="TextBox 506">
                <a:extLst>
                  <a:ext uri="{FF2B5EF4-FFF2-40B4-BE49-F238E27FC236}">
                    <a16:creationId xmlns:a16="http://schemas.microsoft.com/office/drawing/2014/main" id="{BE9B76D8-56B5-E040-BE48-F1EE46786362}"/>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16" name="Group 415">
              <a:extLst>
                <a:ext uri="{FF2B5EF4-FFF2-40B4-BE49-F238E27FC236}">
                  <a16:creationId xmlns:a16="http://schemas.microsoft.com/office/drawing/2014/main" id="{0FBBF64E-CD43-854C-AC66-E934D2A7CD8A}"/>
                </a:ext>
              </a:extLst>
            </p:cNvPr>
            <p:cNvGrpSpPr/>
            <p:nvPr/>
          </p:nvGrpSpPr>
          <p:grpSpPr>
            <a:xfrm>
              <a:off x="2762331" y="877315"/>
              <a:ext cx="220986" cy="196073"/>
              <a:chOff x="3213326" y="1262109"/>
              <a:chExt cx="220986" cy="196073"/>
            </a:xfrm>
          </p:grpSpPr>
          <p:sp>
            <p:nvSpPr>
              <p:cNvPr id="502" name="TextBox 501">
                <a:extLst>
                  <a:ext uri="{FF2B5EF4-FFF2-40B4-BE49-F238E27FC236}">
                    <a16:creationId xmlns:a16="http://schemas.microsoft.com/office/drawing/2014/main" id="{19CCCCA6-DCFA-7F45-833A-8836041DD871}"/>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03" name="TextBox 502">
                <a:extLst>
                  <a:ext uri="{FF2B5EF4-FFF2-40B4-BE49-F238E27FC236}">
                    <a16:creationId xmlns:a16="http://schemas.microsoft.com/office/drawing/2014/main" id="{8C4166BE-284B-7C46-A05C-7A82390BE610}"/>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04" name="TextBox 503">
                <a:extLst>
                  <a:ext uri="{FF2B5EF4-FFF2-40B4-BE49-F238E27FC236}">
                    <a16:creationId xmlns:a16="http://schemas.microsoft.com/office/drawing/2014/main" id="{765BA9FC-68B0-F84D-B1B7-9DDA4906598A}"/>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sp>
          <p:nvSpPr>
            <p:cNvPr id="417" name="TextBox 416">
              <a:extLst>
                <a:ext uri="{FF2B5EF4-FFF2-40B4-BE49-F238E27FC236}">
                  <a16:creationId xmlns:a16="http://schemas.microsoft.com/office/drawing/2014/main" id="{F98EA263-D76D-A947-ABF8-6DF97B9A91D3}"/>
                </a:ext>
              </a:extLst>
            </p:cNvPr>
            <p:cNvSpPr txBox="1"/>
            <p:nvPr/>
          </p:nvSpPr>
          <p:spPr>
            <a:xfrm>
              <a:off x="2701264" y="876152"/>
              <a:ext cx="198612" cy="192409"/>
            </a:xfrm>
            <a:prstGeom prst="rect">
              <a:avLst/>
            </a:prstGeom>
            <a:noFill/>
          </p:spPr>
          <p:txBody>
            <a:bodyPr wrap="none" rtlCol="0">
              <a:spAutoFit/>
            </a:bodyPr>
            <a:lstStyle/>
            <a:p>
              <a:r>
                <a:rPr lang="x-none" sz="1067" dirty="0">
                  <a:solidFill>
                    <a:srgbClr val="C00000"/>
                  </a:solidFill>
                </a:rPr>
                <a:t>+</a:t>
              </a:r>
            </a:p>
          </p:txBody>
        </p:sp>
        <p:sp>
          <p:nvSpPr>
            <p:cNvPr id="418" name="TextBox 417">
              <a:extLst>
                <a:ext uri="{FF2B5EF4-FFF2-40B4-BE49-F238E27FC236}">
                  <a16:creationId xmlns:a16="http://schemas.microsoft.com/office/drawing/2014/main" id="{AE75F3D4-65E4-8B4D-ABB1-DBA4668C1620}"/>
                </a:ext>
              </a:extLst>
            </p:cNvPr>
            <p:cNvSpPr txBox="1"/>
            <p:nvPr/>
          </p:nvSpPr>
          <p:spPr>
            <a:xfrm>
              <a:off x="2808148" y="883737"/>
              <a:ext cx="198612" cy="192409"/>
            </a:xfrm>
            <a:prstGeom prst="rect">
              <a:avLst/>
            </a:prstGeom>
            <a:noFill/>
          </p:spPr>
          <p:txBody>
            <a:bodyPr wrap="none" rtlCol="0">
              <a:spAutoFit/>
            </a:bodyPr>
            <a:lstStyle/>
            <a:p>
              <a:r>
                <a:rPr lang="x-none" sz="1067" dirty="0">
                  <a:solidFill>
                    <a:srgbClr val="C00000"/>
                  </a:solidFill>
                </a:rPr>
                <a:t>+</a:t>
              </a:r>
            </a:p>
          </p:txBody>
        </p:sp>
        <p:sp>
          <p:nvSpPr>
            <p:cNvPr id="419" name="TextBox 418">
              <a:extLst>
                <a:ext uri="{FF2B5EF4-FFF2-40B4-BE49-F238E27FC236}">
                  <a16:creationId xmlns:a16="http://schemas.microsoft.com/office/drawing/2014/main" id="{3ED5BA0B-BF57-8341-90A5-42B0FDAD8A25}"/>
                </a:ext>
              </a:extLst>
            </p:cNvPr>
            <p:cNvSpPr txBox="1"/>
            <p:nvPr/>
          </p:nvSpPr>
          <p:spPr>
            <a:xfrm>
              <a:off x="2853659" y="887872"/>
              <a:ext cx="198612" cy="192409"/>
            </a:xfrm>
            <a:prstGeom prst="rect">
              <a:avLst/>
            </a:prstGeom>
            <a:noFill/>
          </p:spPr>
          <p:txBody>
            <a:bodyPr wrap="none" rtlCol="0">
              <a:spAutoFit/>
            </a:bodyPr>
            <a:lstStyle/>
            <a:p>
              <a:r>
                <a:rPr lang="x-none" sz="1067" dirty="0">
                  <a:solidFill>
                    <a:srgbClr val="C00000"/>
                  </a:solidFill>
                </a:rPr>
                <a:t>+</a:t>
              </a:r>
            </a:p>
          </p:txBody>
        </p:sp>
        <p:sp>
          <p:nvSpPr>
            <p:cNvPr id="420" name="TextBox 419">
              <a:extLst>
                <a:ext uri="{FF2B5EF4-FFF2-40B4-BE49-F238E27FC236}">
                  <a16:creationId xmlns:a16="http://schemas.microsoft.com/office/drawing/2014/main" id="{459C2699-6573-A34D-AC89-82DF115123A8}"/>
                </a:ext>
              </a:extLst>
            </p:cNvPr>
            <p:cNvSpPr txBox="1"/>
            <p:nvPr/>
          </p:nvSpPr>
          <p:spPr>
            <a:xfrm>
              <a:off x="2936416" y="887876"/>
              <a:ext cx="198612" cy="192409"/>
            </a:xfrm>
            <a:prstGeom prst="rect">
              <a:avLst/>
            </a:prstGeom>
            <a:noFill/>
          </p:spPr>
          <p:txBody>
            <a:bodyPr wrap="none" rtlCol="0">
              <a:spAutoFit/>
            </a:bodyPr>
            <a:lstStyle/>
            <a:p>
              <a:r>
                <a:rPr lang="x-none" sz="1067" dirty="0">
                  <a:solidFill>
                    <a:srgbClr val="C00000"/>
                  </a:solidFill>
                </a:rPr>
                <a:t>+</a:t>
              </a:r>
            </a:p>
          </p:txBody>
        </p:sp>
        <p:grpSp>
          <p:nvGrpSpPr>
            <p:cNvPr id="421" name="Group 420">
              <a:extLst>
                <a:ext uri="{FF2B5EF4-FFF2-40B4-BE49-F238E27FC236}">
                  <a16:creationId xmlns:a16="http://schemas.microsoft.com/office/drawing/2014/main" id="{5AC1BE2E-3FA5-CD47-9955-7FD6FCCD0148}"/>
                </a:ext>
              </a:extLst>
            </p:cNvPr>
            <p:cNvGrpSpPr/>
            <p:nvPr/>
          </p:nvGrpSpPr>
          <p:grpSpPr>
            <a:xfrm>
              <a:off x="2968517" y="889043"/>
              <a:ext cx="220986" cy="196073"/>
              <a:chOff x="3213326" y="1262109"/>
              <a:chExt cx="220986" cy="196073"/>
            </a:xfrm>
          </p:grpSpPr>
          <p:sp>
            <p:nvSpPr>
              <p:cNvPr id="499" name="TextBox 498">
                <a:extLst>
                  <a:ext uri="{FF2B5EF4-FFF2-40B4-BE49-F238E27FC236}">
                    <a16:creationId xmlns:a16="http://schemas.microsoft.com/office/drawing/2014/main" id="{191B8B6F-F48F-0742-BA9A-C49B9297BAB7}"/>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500" name="TextBox 499">
                <a:extLst>
                  <a:ext uri="{FF2B5EF4-FFF2-40B4-BE49-F238E27FC236}">
                    <a16:creationId xmlns:a16="http://schemas.microsoft.com/office/drawing/2014/main" id="{AAF8F2CC-CEE2-CF4A-A928-DE8F08B9FD04}"/>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501" name="TextBox 500">
                <a:extLst>
                  <a:ext uri="{FF2B5EF4-FFF2-40B4-BE49-F238E27FC236}">
                    <a16:creationId xmlns:a16="http://schemas.microsoft.com/office/drawing/2014/main" id="{2626B587-764C-EE49-9B1B-B18B0474F872}"/>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2" name="Group 421">
              <a:extLst>
                <a:ext uri="{FF2B5EF4-FFF2-40B4-BE49-F238E27FC236}">
                  <a16:creationId xmlns:a16="http://schemas.microsoft.com/office/drawing/2014/main" id="{194A4FA0-36DA-AA45-A886-13903D5DEEEC}"/>
                </a:ext>
              </a:extLst>
            </p:cNvPr>
            <p:cNvGrpSpPr/>
            <p:nvPr/>
          </p:nvGrpSpPr>
          <p:grpSpPr>
            <a:xfrm>
              <a:off x="3365725" y="905592"/>
              <a:ext cx="220986" cy="196073"/>
              <a:chOff x="3213326" y="1262109"/>
              <a:chExt cx="220986" cy="196073"/>
            </a:xfrm>
          </p:grpSpPr>
          <p:sp>
            <p:nvSpPr>
              <p:cNvPr id="496" name="TextBox 495">
                <a:extLst>
                  <a:ext uri="{FF2B5EF4-FFF2-40B4-BE49-F238E27FC236}">
                    <a16:creationId xmlns:a16="http://schemas.microsoft.com/office/drawing/2014/main" id="{67E109B8-133B-9145-B20A-1773C4978F77}"/>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97" name="TextBox 496">
                <a:extLst>
                  <a:ext uri="{FF2B5EF4-FFF2-40B4-BE49-F238E27FC236}">
                    <a16:creationId xmlns:a16="http://schemas.microsoft.com/office/drawing/2014/main" id="{9F672F2D-14F6-F341-B04C-D97CBCB0B0D5}"/>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98" name="TextBox 497">
                <a:extLst>
                  <a:ext uri="{FF2B5EF4-FFF2-40B4-BE49-F238E27FC236}">
                    <a16:creationId xmlns:a16="http://schemas.microsoft.com/office/drawing/2014/main" id="{1BDBDF19-D518-F64C-8ACB-EDC43B95F09B}"/>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3" name="Group 422">
              <a:extLst>
                <a:ext uri="{FF2B5EF4-FFF2-40B4-BE49-F238E27FC236}">
                  <a16:creationId xmlns:a16="http://schemas.microsoft.com/office/drawing/2014/main" id="{F39932E9-0D31-DE40-B8BC-299C75135D6D}"/>
                </a:ext>
              </a:extLst>
            </p:cNvPr>
            <p:cNvGrpSpPr/>
            <p:nvPr/>
          </p:nvGrpSpPr>
          <p:grpSpPr>
            <a:xfrm>
              <a:off x="3539504" y="913868"/>
              <a:ext cx="220986" cy="196073"/>
              <a:chOff x="3213326" y="1262109"/>
              <a:chExt cx="220986" cy="196073"/>
            </a:xfrm>
          </p:grpSpPr>
          <p:sp>
            <p:nvSpPr>
              <p:cNvPr id="493" name="TextBox 492">
                <a:extLst>
                  <a:ext uri="{FF2B5EF4-FFF2-40B4-BE49-F238E27FC236}">
                    <a16:creationId xmlns:a16="http://schemas.microsoft.com/office/drawing/2014/main" id="{BC265257-4BF6-4F44-BE36-3DCBA5F46123}"/>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94" name="TextBox 493">
                <a:extLst>
                  <a:ext uri="{FF2B5EF4-FFF2-40B4-BE49-F238E27FC236}">
                    <a16:creationId xmlns:a16="http://schemas.microsoft.com/office/drawing/2014/main" id="{CCFCCE23-B2DD-D54A-AC55-4DE5655BC65E}"/>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95" name="TextBox 494">
                <a:extLst>
                  <a:ext uri="{FF2B5EF4-FFF2-40B4-BE49-F238E27FC236}">
                    <a16:creationId xmlns:a16="http://schemas.microsoft.com/office/drawing/2014/main" id="{39844319-1FF8-CD4A-8F6E-F36096492C27}"/>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4" name="Group 423">
              <a:extLst>
                <a:ext uri="{FF2B5EF4-FFF2-40B4-BE49-F238E27FC236}">
                  <a16:creationId xmlns:a16="http://schemas.microsoft.com/office/drawing/2014/main" id="{372CACBE-08CD-5449-81EB-E422E4330521}"/>
                </a:ext>
              </a:extLst>
            </p:cNvPr>
            <p:cNvGrpSpPr/>
            <p:nvPr/>
          </p:nvGrpSpPr>
          <p:grpSpPr>
            <a:xfrm>
              <a:off x="3692595" y="922141"/>
              <a:ext cx="220986" cy="196073"/>
              <a:chOff x="3213326" y="1262109"/>
              <a:chExt cx="220986" cy="196073"/>
            </a:xfrm>
          </p:grpSpPr>
          <p:sp>
            <p:nvSpPr>
              <p:cNvPr id="490" name="TextBox 489">
                <a:extLst>
                  <a:ext uri="{FF2B5EF4-FFF2-40B4-BE49-F238E27FC236}">
                    <a16:creationId xmlns:a16="http://schemas.microsoft.com/office/drawing/2014/main" id="{9D7EFB0E-49F7-6243-8D46-19BF168E2B3F}"/>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91" name="TextBox 490">
                <a:extLst>
                  <a:ext uri="{FF2B5EF4-FFF2-40B4-BE49-F238E27FC236}">
                    <a16:creationId xmlns:a16="http://schemas.microsoft.com/office/drawing/2014/main" id="{C27494F8-6EC9-C149-BF56-46CC03D712E4}"/>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92" name="TextBox 491">
                <a:extLst>
                  <a:ext uri="{FF2B5EF4-FFF2-40B4-BE49-F238E27FC236}">
                    <a16:creationId xmlns:a16="http://schemas.microsoft.com/office/drawing/2014/main" id="{F33E36D7-2E67-5D46-9667-7053939E5286}"/>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5" name="Group 424">
              <a:extLst>
                <a:ext uri="{FF2B5EF4-FFF2-40B4-BE49-F238E27FC236}">
                  <a16:creationId xmlns:a16="http://schemas.microsoft.com/office/drawing/2014/main" id="{6F1EB5B4-75AF-6442-A4B5-F529723D7441}"/>
                </a:ext>
              </a:extLst>
            </p:cNvPr>
            <p:cNvGrpSpPr/>
            <p:nvPr/>
          </p:nvGrpSpPr>
          <p:grpSpPr>
            <a:xfrm>
              <a:off x="3829133" y="930416"/>
              <a:ext cx="220986" cy="196073"/>
              <a:chOff x="3213326" y="1262109"/>
              <a:chExt cx="220986" cy="196073"/>
            </a:xfrm>
          </p:grpSpPr>
          <p:sp>
            <p:nvSpPr>
              <p:cNvPr id="487" name="TextBox 486">
                <a:extLst>
                  <a:ext uri="{FF2B5EF4-FFF2-40B4-BE49-F238E27FC236}">
                    <a16:creationId xmlns:a16="http://schemas.microsoft.com/office/drawing/2014/main" id="{AFCC20AB-5754-E34C-9FB6-50116B37AF6F}"/>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88" name="TextBox 487">
                <a:extLst>
                  <a:ext uri="{FF2B5EF4-FFF2-40B4-BE49-F238E27FC236}">
                    <a16:creationId xmlns:a16="http://schemas.microsoft.com/office/drawing/2014/main" id="{1A5673F1-9147-1647-8292-80D8D20EDF7C}"/>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89" name="TextBox 488">
                <a:extLst>
                  <a:ext uri="{FF2B5EF4-FFF2-40B4-BE49-F238E27FC236}">
                    <a16:creationId xmlns:a16="http://schemas.microsoft.com/office/drawing/2014/main" id="{C098D9F7-ECF2-3A42-80CF-878BB9EC84FF}"/>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6" name="Group 425">
              <a:extLst>
                <a:ext uri="{FF2B5EF4-FFF2-40B4-BE49-F238E27FC236}">
                  <a16:creationId xmlns:a16="http://schemas.microsoft.com/office/drawing/2014/main" id="{DD35AE45-4DD5-4C4A-A012-5D21625B9142}"/>
                </a:ext>
              </a:extLst>
            </p:cNvPr>
            <p:cNvGrpSpPr/>
            <p:nvPr/>
          </p:nvGrpSpPr>
          <p:grpSpPr>
            <a:xfrm>
              <a:off x="3882917" y="934558"/>
              <a:ext cx="220986" cy="196073"/>
              <a:chOff x="3213326" y="1262109"/>
              <a:chExt cx="220986" cy="196073"/>
            </a:xfrm>
          </p:grpSpPr>
          <p:sp>
            <p:nvSpPr>
              <p:cNvPr id="484" name="TextBox 483">
                <a:extLst>
                  <a:ext uri="{FF2B5EF4-FFF2-40B4-BE49-F238E27FC236}">
                    <a16:creationId xmlns:a16="http://schemas.microsoft.com/office/drawing/2014/main" id="{782FE560-9D8D-7149-B4C1-CCB4D5298D62}"/>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85" name="TextBox 484">
                <a:extLst>
                  <a:ext uri="{FF2B5EF4-FFF2-40B4-BE49-F238E27FC236}">
                    <a16:creationId xmlns:a16="http://schemas.microsoft.com/office/drawing/2014/main" id="{5EACCE5A-D88B-9E45-A14B-9597EF955FE0}"/>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86" name="TextBox 485">
                <a:extLst>
                  <a:ext uri="{FF2B5EF4-FFF2-40B4-BE49-F238E27FC236}">
                    <a16:creationId xmlns:a16="http://schemas.microsoft.com/office/drawing/2014/main" id="{D8C57208-1328-774E-9777-09073EF34C94}"/>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7" name="Group 426">
              <a:extLst>
                <a:ext uri="{FF2B5EF4-FFF2-40B4-BE49-F238E27FC236}">
                  <a16:creationId xmlns:a16="http://schemas.microsoft.com/office/drawing/2014/main" id="{81CB7A4B-4A8F-B747-88FC-72807C9CA7BA}"/>
                </a:ext>
              </a:extLst>
            </p:cNvPr>
            <p:cNvGrpSpPr/>
            <p:nvPr/>
          </p:nvGrpSpPr>
          <p:grpSpPr>
            <a:xfrm>
              <a:off x="4064973" y="938694"/>
              <a:ext cx="220986" cy="196073"/>
              <a:chOff x="3213326" y="1262109"/>
              <a:chExt cx="220986" cy="196073"/>
            </a:xfrm>
          </p:grpSpPr>
          <p:sp>
            <p:nvSpPr>
              <p:cNvPr id="481" name="TextBox 480">
                <a:extLst>
                  <a:ext uri="{FF2B5EF4-FFF2-40B4-BE49-F238E27FC236}">
                    <a16:creationId xmlns:a16="http://schemas.microsoft.com/office/drawing/2014/main" id="{33E18287-264F-0948-94AF-A0BF6DA58AF7}"/>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82" name="TextBox 481">
                <a:extLst>
                  <a:ext uri="{FF2B5EF4-FFF2-40B4-BE49-F238E27FC236}">
                    <a16:creationId xmlns:a16="http://schemas.microsoft.com/office/drawing/2014/main" id="{484D6632-54F2-F347-A83F-ADE869AB715B}"/>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83" name="TextBox 482">
                <a:extLst>
                  <a:ext uri="{FF2B5EF4-FFF2-40B4-BE49-F238E27FC236}">
                    <a16:creationId xmlns:a16="http://schemas.microsoft.com/office/drawing/2014/main" id="{A8083248-DA12-F64F-89BE-88FE5DC1BEA9}"/>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8" name="Group 427">
              <a:extLst>
                <a:ext uri="{FF2B5EF4-FFF2-40B4-BE49-F238E27FC236}">
                  <a16:creationId xmlns:a16="http://schemas.microsoft.com/office/drawing/2014/main" id="{6B489A46-B0B8-144C-AA1C-19C8594B0442}"/>
                </a:ext>
              </a:extLst>
            </p:cNvPr>
            <p:cNvGrpSpPr/>
            <p:nvPr/>
          </p:nvGrpSpPr>
          <p:grpSpPr>
            <a:xfrm>
              <a:off x="4233923" y="950415"/>
              <a:ext cx="220986" cy="196073"/>
              <a:chOff x="3213326" y="1262109"/>
              <a:chExt cx="220986" cy="196073"/>
            </a:xfrm>
          </p:grpSpPr>
          <p:sp>
            <p:nvSpPr>
              <p:cNvPr id="478" name="TextBox 477">
                <a:extLst>
                  <a:ext uri="{FF2B5EF4-FFF2-40B4-BE49-F238E27FC236}">
                    <a16:creationId xmlns:a16="http://schemas.microsoft.com/office/drawing/2014/main" id="{32B8D3C7-02AC-C746-8E2F-0DE9A96887D2}"/>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79" name="TextBox 478">
                <a:extLst>
                  <a:ext uri="{FF2B5EF4-FFF2-40B4-BE49-F238E27FC236}">
                    <a16:creationId xmlns:a16="http://schemas.microsoft.com/office/drawing/2014/main" id="{3C2FE82A-6A24-FF49-AF94-063C74211667}"/>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80" name="TextBox 479">
                <a:extLst>
                  <a:ext uri="{FF2B5EF4-FFF2-40B4-BE49-F238E27FC236}">
                    <a16:creationId xmlns:a16="http://schemas.microsoft.com/office/drawing/2014/main" id="{42631819-C73B-274C-B92B-6B300DC7B563}"/>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29" name="Group 428">
              <a:extLst>
                <a:ext uri="{FF2B5EF4-FFF2-40B4-BE49-F238E27FC236}">
                  <a16:creationId xmlns:a16="http://schemas.microsoft.com/office/drawing/2014/main" id="{DA0824D1-F453-EE41-96B8-E6237612FE45}"/>
                </a:ext>
              </a:extLst>
            </p:cNvPr>
            <p:cNvGrpSpPr/>
            <p:nvPr/>
          </p:nvGrpSpPr>
          <p:grpSpPr>
            <a:xfrm>
              <a:off x="4271166" y="954553"/>
              <a:ext cx="220986" cy="196073"/>
              <a:chOff x="3213326" y="1262109"/>
              <a:chExt cx="220986" cy="196073"/>
            </a:xfrm>
          </p:grpSpPr>
          <p:sp>
            <p:nvSpPr>
              <p:cNvPr id="475" name="TextBox 474">
                <a:extLst>
                  <a:ext uri="{FF2B5EF4-FFF2-40B4-BE49-F238E27FC236}">
                    <a16:creationId xmlns:a16="http://schemas.microsoft.com/office/drawing/2014/main" id="{5489F1B5-BC99-8440-B492-1162278E46F6}"/>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76" name="TextBox 475">
                <a:extLst>
                  <a:ext uri="{FF2B5EF4-FFF2-40B4-BE49-F238E27FC236}">
                    <a16:creationId xmlns:a16="http://schemas.microsoft.com/office/drawing/2014/main" id="{D751A872-1BAB-D247-B59C-3F1C34FEE26C}"/>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77" name="TextBox 476">
                <a:extLst>
                  <a:ext uri="{FF2B5EF4-FFF2-40B4-BE49-F238E27FC236}">
                    <a16:creationId xmlns:a16="http://schemas.microsoft.com/office/drawing/2014/main" id="{E2571E5F-C48D-144E-A482-3997E98A9B09}"/>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30" name="Group 429">
              <a:extLst>
                <a:ext uri="{FF2B5EF4-FFF2-40B4-BE49-F238E27FC236}">
                  <a16:creationId xmlns:a16="http://schemas.microsoft.com/office/drawing/2014/main" id="{34B72426-F4F9-4246-8276-B6C35865E67B}"/>
                </a:ext>
              </a:extLst>
            </p:cNvPr>
            <p:cNvGrpSpPr/>
            <p:nvPr/>
          </p:nvGrpSpPr>
          <p:grpSpPr>
            <a:xfrm>
              <a:off x="4308403" y="958691"/>
              <a:ext cx="220986" cy="196073"/>
              <a:chOff x="3213326" y="1262109"/>
              <a:chExt cx="220986" cy="196073"/>
            </a:xfrm>
          </p:grpSpPr>
          <p:sp>
            <p:nvSpPr>
              <p:cNvPr id="472" name="TextBox 471">
                <a:extLst>
                  <a:ext uri="{FF2B5EF4-FFF2-40B4-BE49-F238E27FC236}">
                    <a16:creationId xmlns:a16="http://schemas.microsoft.com/office/drawing/2014/main" id="{51C089A6-7431-1B49-8B82-D46CA627038B}"/>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73" name="TextBox 472">
                <a:extLst>
                  <a:ext uri="{FF2B5EF4-FFF2-40B4-BE49-F238E27FC236}">
                    <a16:creationId xmlns:a16="http://schemas.microsoft.com/office/drawing/2014/main" id="{64A530E8-B041-AC4F-B5DA-923E8B33417E}"/>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74" name="TextBox 473">
                <a:extLst>
                  <a:ext uri="{FF2B5EF4-FFF2-40B4-BE49-F238E27FC236}">
                    <a16:creationId xmlns:a16="http://schemas.microsoft.com/office/drawing/2014/main" id="{6C9BAC5B-0DA3-AF44-9B5F-2ACFC254612D}"/>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31" name="Group 430">
              <a:extLst>
                <a:ext uri="{FF2B5EF4-FFF2-40B4-BE49-F238E27FC236}">
                  <a16:creationId xmlns:a16="http://schemas.microsoft.com/office/drawing/2014/main" id="{EE0A9DC4-ACD2-FA4D-9BAC-98298B884327}"/>
                </a:ext>
              </a:extLst>
            </p:cNvPr>
            <p:cNvGrpSpPr/>
            <p:nvPr/>
          </p:nvGrpSpPr>
          <p:grpSpPr>
            <a:xfrm>
              <a:off x="4444938" y="958692"/>
              <a:ext cx="220986" cy="196073"/>
              <a:chOff x="3213326" y="1262109"/>
              <a:chExt cx="220986" cy="196073"/>
            </a:xfrm>
          </p:grpSpPr>
          <p:sp>
            <p:nvSpPr>
              <p:cNvPr id="469" name="TextBox 468">
                <a:extLst>
                  <a:ext uri="{FF2B5EF4-FFF2-40B4-BE49-F238E27FC236}">
                    <a16:creationId xmlns:a16="http://schemas.microsoft.com/office/drawing/2014/main" id="{A5DFB7FA-21C6-B044-A574-E61006BA57DF}"/>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70" name="TextBox 469">
                <a:extLst>
                  <a:ext uri="{FF2B5EF4-FFF2-40B4-BE49-F238E27FC236}">
                    <a16:creationId xmlns:a16="http://schemas.microsoft.com/office/drawing/2014/main" id="{E45F6671-62D0-3B4D-8D82-C7C27BE5121D}"/>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71" name="TextBox 470">
                <a:extLst>
                  <a:ext uri="{FF2B5EF4-FFF2-40B4-BE49-F238E27FC236}">
                    <a16:creationId xmlns:a16="http://schemas.microsoft.com/office/drawing/2014/main" id="{5486366A-457B-2742-B406-F0268E35ACB4}"/>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32" name="Group 431">
              <a:extLst>
                <a:ext uri="{FF2B5EF4-FFF2-40B4-BE49-F238E27FC236}">
                  <a16:creationId xmlns:a16="http://schemas.microsoft.com/office/drawing/2014/main" id="{87B4C058-AD11-194B-9431-4BB3F7E1DDC1}"/>
                </a:ext>
              </a:extLst>
            </p:cNvPr>
            <p:cNvGrpSpPr/>
            <p:nvPr/>
          </p:nvGrpSpPr>
          <p:grpSpPr>
            <a:xfrm>
              <a:off x="4486313" y="962832"/>
              <a:ext cx="220986" cy="196073"/>
              <a:chOff x="3213326" y="1262109"/>
              <a:chExt cx="220986" cy="196073"/>
            </a:xfrm>
          </p:grpSpPr>
          <p:sp>
            <p:nvSpPr>
              <p:cNvPr id="466" name="TextBox 465">
                <a:extLst>
                  <a:ext uri="{FF2B5EF4-FFF2-40B4-BE49-F238E27FC236}">
                    <a16:creationId xmlns:a16="http://schemas.microsoft.com/office/drawing/2014/main" id="{7FB4B7E3-85F8-2A4D-8395-E1A6D877BAD0}"/>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67" name="TextBox 466">
                <a:extLst>
                  <a:ext uri="{FF2B5EF4-FFF2-40B4-BE49-F238E27FC236}">
                    <a16:creationId xmlns:a16="http://schemas.microsoft.com/office/drawing/2014/main" id="{96276431-0AB9-7D4D-8AFC-84EF1AB469CD}"/>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68" name="TextBox 467">
                <a:extLst>
                  <a:ext uri="{FF2B5EF4-FFF2-40B4-BE49-F238E27FC236}">
                    <a16:creationId xmlns:a16="http://schemas.microsoft.com/office/drawing/2014/main" id="{6070F06B-12AD-764D-82CB-A90C76285A28}"/>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33" name="Group 432">
              <a:extLst>
                <a:ext uri="{FF2B5EF4-FFF2-40B4-BE49-F238E27FC236}">
                  <a16:creationId xmlns:a16="http://schemas.microsoft.com/office/drawing/2014/main" id="{51D25494-C213-5A49-8B0F-8826845F10A3}"/>
                </a:ext>
              </a:extLst>
            </p:cNvPr>
            <p:cNvGrpSpPr/>
            <p:nvPr/>
          </p:nvGrpSpPr>
          <p:grpSpPr>
            <a:xfrm>
              <a:off x="4560789" y="966969"/>
              <a:ext cx="220986" cy="196073"/>
              <a:chOff x="3213326" y="1262109"/>
              <a:chExt cx="220986" cy="196073"/>
            </a:xfrm>
          </p:grpSpPr>
          <p:sp>
            <p:nvSpPr>
              <p:cNvPr id="463" name="TextBox 462">
                <a:extLst>
                  <a:ext uri="{FF2B5EF4-FFF2-40B4-BE49-F238E27FC236}">
                    <a16:creationId xmlns:a16="http://schemas.microsoft.com/office/drawing/2014/main" id="{11EA278A-C3BC-2240-AFD8-5F7E62B2C43D}"/>
                  </a:ext>
                </a:extLst>
              </p:cNvPr>
              <p:cNvSpPr txBox="1"/>
              <p:nvPr/>
            </p:nvSpPr>
            <p:spPr>
              <a:xfrm>
                <a:off x="3213326" y="1262109"/>
                <a:ext cx="198612" cy="192409"/>
              </a:xfrm>
              <a:prstGeom prst="rect">
                <a:avLst/>
              </a:prstGeom>
              <a:noFill/>
            </p:spPr>
            <p:txBody>
              <a:bodyPr wrap="none" rtlCol="0">
                <a:spAutoFit/>
              </a:bodyPr>
              <a:lstStyle/>
              <a:p>
                <a:r>
                  <a:rPr lang="x-none" sz="1067" dirty="0">
                    <a:solidFill>
                      <a:srgbClr val="C00000"/>
                    </a:solidFill>
                  </a:rPr>
                  <a:t>+</a:t>
                </a:r>
              </a:p>
            </p:txBody>
          </p:sp>
          <p:sp>
            <p:nvSpPr>
              <p:cNvPr id="464" name="TextBox 463">
                <a:extLst>
                  <a:ext uri="{FF2B5EF4-FFF2-40B4-BE49-F238E27FC236}">
                    <a16:creationId xmlns:a16="http://schemas.microsoft.com/office/drawing/2014/main" id="{904D3C19-57D1-3B4D-A31C-C3E6773E5161}"/>
                  </a:ext>
                </a:extLst>
              </p:cNvPr>
              <p:cNvSpPr txBox="1"/>
              <p:nvPr/>
            </p:nvSpPr>
            <p:spPr>
              <a:xfrm>
                <a:off x="3226175" y="1265773"/>
                <a:ext cx="198612" cy="192409"/>
              </a:xfrm>
              <a:prstGeom prst="rect">
                <a:avLst/>
              </a:prstGeom>
              <a:noFill/>
            </p:spPr>
            <p:txBody>
              <a:bodyPr wrap="none" rtlCol="0">
                <a:spAutoFit/>
              </a:bodyPr>
              <a:lstStyle/>
              <a:p>
                <a:r>
                  <a:rPr lang="x-none" sz="1067" dirty="0">
                    <a:solidFill>
                      <a:srgbClr val="C00000"/>
                    </a:solidFill>
                  </a:rPr>
                  <a:t>+</a:t>
                </a:r>
              </a:p>
            </p:txBody>
          </p:sp>
          <p:sp>
            <p:nvSpPr>
              <p:cNvPr id="465" name="TextBox 464">
                <a:extLst>
                  <a:ext uri="{FF2B5EF4-FFF2-40B4-BE49-F238E27FC236}">
                    <a16:creationId xmlns:a16="http://schemas.microsoft.com/office/drawing/2014/main" id="{2856C5DD-1589-364E-A526-3F5B3A023317}"/>
                  </a:ext>
                </a:extLst>
              </p:cNvPr>
              <p:cNvSpPr txBox="1"/>
              <p:nvPr/>
            </p:nvSpPr>
            <p:spPr>
              <a:xfrm>
                <a:off x="3235700" y="126577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434" name="Group 433">
              <a:extLst>
                <a:ext uri="{FF2B5EF4-FFF2-40B4-BE49-F238E27FC236}">
                  <a16:creationId xmlns:a16="http://schemas.microsoft.com/office/drawing/2014/main" id="{B733838F-064A-F84F-A952-4FAC51699A51}"/>
                </a:ext>
              </a:extLst>
            </p:cNvPr>
            <p:cNvGrpSpPr/>
            <p:nvPr/>
          </p:nvGrpSpPr>
          <p:grpSpPr>
            <a:xfrm>
              <a:off x="4641065" y="972511"/>
              <a:ext cx="332386" cy="206713"/>
              <a:chOff x="4630741" y="1760719"/>
              <a:chExt cx="332386" cy="206713"/>
            </a:xfrm>
          </p:grpSpPr>
          <p:sp>
            <p:nvSpPr>
              <p:cNvPr id="450" name="TextBox 449">
                <a:extLst>
                  <a:ext uri="{FF2B5EF4-FFF2-40B4-BE49-F238E27FC236}">
                    <a16:creationId xmlns:a16="http://schemas.microsoft.com/office/drawing/2014/main" id="{CDE6DED9-B757-984C-B56E-16F2712E1AB6}"/>
                  </a:ext>
                </a:extLst>
              </p:cNvPr>
              <p:cNvSpPr txBox="1"/>
              <p:nvPr/>
            </p:nvSpPr>
            <p:spPr>
              <a:xfrm>
                <a:off x="4630741" y="1760719"/>
                <a:ext cx="198612" cy="192409"/>
              </a:xfrm>
              <a:prstGeom prst="rect">
                <a:avLst/>
              </a:prstGeom>
              <a:noFill/>
            </p:spPr>
            <p:txBody>
              <a:bodyPr wrap="none" rtlCol="0">
                <a:spAutoFit/>
              </a:bodyPr>
              <a:lstStyle/>
              <a:p>
                <a:r>
                  <a:rPr lang="x-none" sz="1067" dirty="0">
                    <a:solidFill>
                      <a:srgbClr val="C00000"/>
                    </a:solidFill>
                  </a:rPr>
                  <a:t>+</a:t>
                </a:r>
              </a:p>
            </p:txBody>
          </p:sp>
          <p:sp>
            <p:nvSpPr>
              <p:cNvPr id="451" name="TextBox 450">
                <a:extLst>
                  <a:ext uri="{FF2B5EF4-FFF2-40B4-BE49-F238E27FC236}">
                    <a16:creationId xmlns:a16="http://schemas.microsoft.com/office/drawing/2014/main" id="{83AF2C4D-9A56-384E-A1E9-F687297D8B2C}"/>
                  </a:ext>
                </a:extLst>
              </p:cNvPr>
              <p:cNvSpPr txBox="1"/>
              <p:nvPr/>
            </p:nvSpPr>
            <p:spPr>
              <a:xfrm>
                <a:off x="4650119" y="1761016"/>
                <a:ext cx="198612" cy="192409"/>
              </a:xfrm>
              <a:prstGeom prst="rect">
                <a:avLst/>
              </a:prstGeom>
              <a:noFill/>
            </p:spPr>
            <p:txBody>
              <a:bodyPr wrap="none" rtlCol="0">
                <a:spAutoFit/>
              </a:bodyPr>
              <a:lstStyle/>
              <a:p>
                <a:r>
                  <a:rPr lang="x-none" sz="1067" dirty="0">
                    <a:solidFill>
                      <a:srgbClr val="C00000"/>
                    </a:solidFill>
                  </a:rPr>
                  <a:t>+</a:t>
                </a:r>
              </a:p>
            </p:txBody>
          </p:sp>
          <p:sp>
            <p:nvSpPr>
              <p:cNvPr id="452" name="TextBox 451">
                <a:extLst>
                  <a:ext uri="{FF2B5EF4-FFF2-40B4-BE49-F238E27FC236}">
                    <a16:creationId xmlns:a16="http://schemas.microsoft.com/office/drawing/2014/main" id="{48F111BA-A38B-AA45-A4D1-FD417A87D6F3}"/>
                  </a:ext>
                </a:extLst>
              </p:cNvPr>
              <p:cNvSpPr txBox="1"/>
              <p:nvPr/>
            </p:nvSpPr>
            <p:spPr>
              <a:xfrm>
                <a:off x="4639978" y="1761016"/>
                <a:ext cx="198612" cy="192409"/>
              </a:xfrm>
              <a:prstGeom prst="rect">
                <a:avLst/>
              </a:prstGeom>
              <a:noFill/>
            </p:spPr>
            <p:txBody>
              <a:bodyPr wrap="none" rtlCol="0">
                <a:spAutoFit/>
              </a:bodyPr>
              <a:lstStyle/>
              <a:p>
                <a:r>
                  <a:rPr lang="x-none" sz="1067" dirty="0">
                    <a:solidFill>
                      <a:srgbClr val="C00000"/>
                    </a:solidFill>
                  </a:rPr>
                  <a:t>+</a:t>
                </a:r>
              </a:p>
            </p:txBody>
          </p:sp>
          <p:sp>
            <p:nvSpPr>
              <p:cNvPr id="453" name="TextBox 452">
                <a:extLst>
                  <a:ext uri="{FF2B5EF4-FFF2-40B4-BE49-F238E27FC236}">
                    <a16:creationId xmlns:a16="http://schemas.microsoft.com/office/drawing/2014/main" id="{7824B5CA-6A0E-BA42-8DB0-9F801F23D739}"/>
                  </a:ext>
                </a:extLst>
              </p:cNvPr>
              <p:cNvSpPr txBox="1"/>
              <p:nvPr/>
            </p:nvSpPr>
            <p:spPr>
              <a:xfrm>
                <a:off x="4691734" y="1765046"/>
                <a:ext cx="198612" cy="192409"/>
              </a:xfrm>
              <a:prstGeom prst="rect">
                <a:avLst/>
              </a:prstGeom>
              <a:noFill/>
            </p:spPr>
            <p:txBody>
              <a:bodyPr wrap="none" rtlCol="0">
                <a:spAutoFit/>
              </a:bodyPr>
              <a:lstStyle/>
              <a:p>
                <a:r>
                  <a:rPr lang="x-none" sz="1067" dirty="0">
                    <a:solidFill>
                      <a:srgbClr val="C00000"/>
                    </a:solidFill>
                  </a:rPr>
                  <a:t>+</a:t>
                </a:r>
              </a:p>
            </p:txBody>
          </p:sp>
          <p:sp>
            <p:nvSpPr>
              <p:cNvPr id="454" name="TextBox 453">
                <a:extLst>
                  <a:ext uri="{FF2B5EF4-FFF2-40B4-BE49-F238E27FC236}">
                    <a16:creationId xmlns:a16="http://schemas.microsoft.com/office/drawing/2014/main" id="{04606599-40F3-8049-9C5C-535F33FE97FC}"/>
                  </a:ext>
                </a:extLst>
              </p:cNvPr>
              <p:cNvSpPr txBox="1"/>
              <p:nvPr/>
            </p:nvSpPr>
            <p:spPr>
              <a:xfrm>
                <a:off x="4681593" y="1765046"/>
                <a:ext cx="198612" cy="192409"/>
              </a:xfrm>
              <a:prstGeom prst="rect">
                <a:avLst/>
              </a:prstGeom>
              <a:noFill/>
            </p:spPr>
            <p:txBody>
              <a:bodyPr wrap="none" rtlCol="0">
                <a:spAutoFit/>
              </a:bodyPr>
              <a:lstStyle/>
              <a:p>
                <a:r>
                  <a:rPr lang="x-none" sz="1067" dirty="0">
                    <a:solidFill>
                      <a:srgbClr val="C00000"/>
                    </a:solidFill>
                  </a:rPr>
                  <a:t>+</a:t>
                </a:r>
              </a:p>
            </p:txBody>
          </p:sp>
          <p:sp>
            <p:nvSpPr>
              <p:cNvPr id="455" name="TextBox 454">
                <a:extLst>
                  <a:ext uri="{FF2B5EF4-FFF2-40B4-BE49-F238E27FC236}">
                    <a16:creationId xmlns:a16="http://schemas.microsoft.com/office/drawing/2014/main" id="{12DF2B0C-28AC-234E-96B8-C1975744DE96}"/>
                  </a:ext>
                </a:extLst>
              </p:cNvPr>
              <p:cNvSpPr txBox="1"/>
              <p:nvPr/>
            </p:nvSpPr>
            <p:spPr>
              <a:xfrm>
                <a:off x="4712497" y="1766701"/>
                <a:ext cx="198612" cy="192409"/>
              </a:xfrm>
              <a:prstGeom prst="rect">
                <a:avLst/>
              </a:prstGeom>
              <a:noFill/>
            </p:spPr>
            <p:txBody>
              <a:bodyPr wrap="none" rtlCol="0">
                <a:spAutoFit/>
              </a:bodyPr>
              <a:lstStyle/>
              <a:p>
                <a:r>
                  <a:rPr lang="x-none" sz="1067" dirty="0">
                    <a:solidFill>
                      <a:srgbClr val="C00000"/>
                    </a:solidFill>
                  </a:rPr>
                  <a:t>+</a:t>
                </a:r>
              </a:p>
            </p:txBody>
          </p:sp>
          <p:sp>
            <p:nvSpPr>
              <p:cNvPr id="456" name="TextBox 455">
                <a:extLst>
                  <a:ext uri="{FF2B5EF4-FFF2-40B4-BE49-F238E27FC236}">
                    <a16:creationId xmlns:a16="http://schemas.microsoft.com/office/drawing/2014/main" id="{27EE4DC3-4DE4-9B47-9B6E-687F5DBB80D2}"/>
                  </a:ext>
                </a:extLst>
              </p:cNvPr>
              <p:cNvSpPr txBox="1"/>
              <p:nvPr/>
            </p:nvSpPr>
            <p:spPr>
              <a:xfrm>
                <a:off x="4702356" y="1766701"/>
                <a:ext cx="198612" cy="192409"/>
              </a:xfrm>
              <a:prstGeom prst="rect">
                <a:avLst/>
              </a:prstGeom>
              <a:noFill/>
            </p:spPr>
            <p:txBody>
              <a:bodyPr wrap="none" rtlCol="0">
                <a:spAutoFit/>
              </a:bodyPr>
              <a:lstStyle/>
              <a:p>
                <a:r>
                  <a:rPr lang="x-none" sz="1067" dirty="0">
                    <a:solidFill>
                      <a:srgbClr val="C00000"/>
                    </a:solidFill>
                  </a:rPr>
                  <a:t>+</a:t>
                </a:r>
              </a:p>
            </p:txBody>
          </p:sp>
          <p:sp>
            <p:nvSpPr>
              <p:cNvPr id="457" name="TextBox 456">
                <a:extLst>
                  <a:ext uri="{FF2B5EF4-FFF2-40B4-BE49-F238E27FC236}">
                    <a16:creationId xmlns:a16="http://schemas.microsoft.com/office/drawing/2014/main" id="{70DD0092-6E42-124C-93A8-9C4D3ECA2F45}"/>
                  </a:ext>
                </a:extLst>
              </p:cNvPr>
              <p:cNvSpPr txBox="1"/>
              <p:nvPr/>
            </p:nvSpPr>
            <p:spPr>
              <a:xfrm>
                <a:off x="4734515" y="1768961"/>
                <a:ext cx="198612" cy="192409"/>
              </a:xfrm>
              <a:prstGeom prst="rect">
                <a:avLst/>
              </a:prstGeom>
              <a:noFill/>
            </p:spPr>
            <p:txBody>
              <a:bodyPr wrap="none" rtlCol="0">
                <a:spAutoFit/>
              </a:bodyPr>
              <a:lstStyle/>
              <a:p>
                <a:r>
                  <a:rPr lang="x-none" sz="1067" dirty="0">
                    <a:solidFill>
                      <a:srgbClr val="C00000"/>
                    </a:solidFill>
                  </a:rPr>
                  <a:t>+</a:t>
                </a:r>
              </a:p>
            </p:txBody>
          </p:sp>
          <p:sp>
            <p:nvSpPr>
              <p:cNvPr id="458" name="TextBox 457">
                <a:extLst>
                  <a:ext uri="{FF2B5EF4-FFF2-40B4-BE49-F238E27FC236}">
                    <a16:creationId xmlns:a16="http://schemas.microsoft.com/office/drawing/2014/main" id="{0E6218B0-B67A-5C49-B187-B308E69B5A33}"/>
                  </a:ext>
                </a:extLst>
              </p:cNvPr>
              <p:cNvSpPr txBox="1"/>
              <p:nvPr/>
            </p:nvSpPr>
            <p:spPr>
              <a:xfrm>
                <a:off x="4724374" y="1768961"/>
                <a:ext cx="198612" cy="192409"/>
              </a:xfrm>
              <a:prstGeom prst="rect">
                <a:avLst/>
              </a:prstGeom>
              <a:noFill/>
            </p:spPr>
            <p:txBody>
              <a:bodyPr wrap="none" rtlCol="0">
                <a:spAutoFit/>
              </a:bodyPr>
              <a:lstStyle/>
              <a:p>
                <a:r>
                  <a:rPr lang="x-none" sz="1067" dirty="0">
                    <a:solidFill>
                      <a:srgbClr val="C00000"/>
                    </a:solidFill>
                  </a:rPr>
                  <a:t>+</a:t>
                </a:r>
              </a:p>
            </p:txBody>
          </p:sp>
          <p:sp>
            <p:nvSpPr>
              <p:cNvPr id="459" name="TextBox 458">
                <a:extLst>
                  <a:ext uri="{FF2B5EF4-FFF2-40B4-BE49-F238E27FC236}">
                    <a16:creationId xmlns:a16="http://schemas.microsoft.com/office/drawing/2014/main" id="{0BFD1974-1B58-0746-8A33-F3838053F12E}"/>
                  </a:ext>
                </a:extLst>
              </p:cNvPr>
              <p:cNvSpPr txBox="1"/>
              <p:nvPr/>
            </p:nvSpPr>
            <p:spPr>
              <a:xfrm>
                <a:off x="4758781" y="1768627"/>
                <a:ext cx="198612" cy="192409"/>
              </a:xfrm>
              <a:prstGeom prst="rect">
                <a:avLst/>
              </a:prstGeom>
              <a:noFill/>
            </p:spPr>
            <p:txBody>
              <a:bodyPr wrap="none" rtlCol="0">
                <a:spAutoFit/>
              </a:bodyPr>
              <a:lstStyle/>
              <a:p>
                <a:r>
                  <a:rPr lang="x-none" sz="1067" dirty="0">
                    <a:solidFill>
                      <a:srgbClr val="C00000"/>
                    </a:solidFill>
                  </a:rPr>
                  <a:t>+</a:t>
                </a:r>
              </a:p>
            </p:txBody>
          </p:sp>
          <p:sp>
            <p:nvSpPr>
              <p:cNvPr id="460" name="TextBox 459">
                <a:extLst>
                  <a:ext uri="{FF2B5EF4-FFF2-40B4-BE49-F238E27FC236}">
                    <a16:creationId xmlns:a16="http://schemas.microsoft.com/office/drawing/2014/main" id="{88286781-BE3F-EB40-934D-D89216ED6CF4}"/>
                  </a:ext>
                </a:extLst>
              </p:cNvPr>
              <p:cNvSpPr txBox="1"/>
              <p:nvPr/>
            </p:nvSpPr>
            <p:spPr>
              <a:xfrm>
                <a:off x="4748640" y="1768627"/>
                <a:ext cx="198612" cy="192409"/>
              </a:xfrm>
              <a:prstGeom prst="rect">
                <a:avLst/>
              </a:prstGeom>
              <a:noFill/>
            </p:spPr>
            <p:txBody>
              <a:bodyPr wrap="none" rtlCol="0">
                <a:spAutoFit/>
              </a:bodyPr>
              <a:lstStyle/>
              <a:p>
                <a:r>
                  <a:rPr lang="x-none" sz="1067" dirty="0">
                    <a:solidFill>
                      <a:srgbClr val="C00000"/>
                    </a:solidFill>
                  </a:rPr>
                  <a:t>+</a:t>
                </a:r>
              </a:p>
            </p:txBody>
          </p:sp>
          <p:sp>
            <p:nvSpPr>
              <p:cNvPr id="461" name="TextBox 460">
                <a:extLst>
                  <a:ext uri="{FF2B5EF4-FFF2-40B4-BE49-F238E27FC236}">
                    <a16:creationId xmlns:a16="http://schemas.microsoft.com/office/drawing/2014/main" id="{1028C6A9-75D8-5A49-B108-001D25015F35}"/>
                  </a:ext>
                </a:extLst>
              </p:cNvPr>
              <p:cNvSpPr txBox="1"/>
              <p:nvPr/>
            </p:nvSpPr>
            <p:spPr>
              <a:xfrm>
                <a:off x="4764515" y="1775023"/>
                <a:ext cx="198612" cy="192409"/>
              </a:xfrm>
              <a:prstGeom prst="rect">
                <a:avLst/>
              </a:prstGeom>
              <a:noFill/>
            </p:spPr>
            <p:txBody>
              <a:bodyPr wrap="none" rtlCol="0">
                <a:spAutoFit/>
              </a:bodyPr>
              <a:lstStyle/>
              <a:p>
                <a:r>
                  <a:rPr lang="x-none" sz="1067" dirty="0">
                    <a:solidFill>
                      <a:srgbClr val="C00000"/>
                    </a:solidFill>
                  </a:rPr>
                  <a:t>+</a:t>
                </a:r>
              </a:p>
            </p:txBody>
          </p:sp>
          <p:sp>
            <p:nvSpPr>
              <p:cNvPr id="462" name="TextBox 461">
                <a:extLst>
                  <a:ext uri="{FF2B5EF4-FFF2-40B4-BE49-F238E27FC236}">
                    <a16:creationId xmlns:a16="http://schemas.microsoft.com/office/drawing/2014/main" id="{92D392D7-A581-8949-8720-B7E345D64B5F}"/>
                  </a:ext>
                </a:extLst>
              </p:cNvPr>
              <p:cNvSpPr txBox="1"/>
              <p:nvPr/>
            </p:nvSpPr>
            <p:spPr>
              <a:xfrm>
                <a:off x="4658724" y="1761016"/>
                <a:ext cx="198612" cy="192409"/>
              </a:xfrm>
              <a:prstGeom prst="rect">
                <a:avLst/>
              </a:prstGeom>
              <a:noFill/>
            </p:spPr>
            <p:txBody>
              <a:bodyPr wrap="none" rtlCol="0">
                <a:spAutoFit/>
              </a:bodyPr>
              <a:lstStyle/>
              <a:p>
                <a:r>
                  <a:rPr lang="x-none" sz="1067" dirty="0">
                    <a:solidFill>
                      <a:srgbClr val="C00000"/>
                    </a:solidFill>
                  </a:rPr>
                  <a:t>+</a:t>
                </a:r>
              </a:p>
            </p:txBody>
          </p:sp>
        </p:grpSp>
        <p:sp>
          <p:nvSpPr>
            <p:cNvPr id="435" name="TextBox 434">
              <a:extLst>
                <a:ext uri="{FF2B5EF4-FFF2-40B4-BE49-F238E27FC236}">
                  <a16:creationId xmlns:a16="http://schemas.microsoft.com/office/drawing/2014/main" id="{3A10BE3F-504C-7445-B152-59B23A63FA7F}"/>
                </a:ext>
              </a:extLst>
            </p:cNvPr>
            <p:cNvSpPr txBox="1"/>
            <p:nvPr/>
          </p:nvSpPr>
          <p:spPr>
            <a:xfrm>
              <a:off x="3025654" y="894096"/>
              <a:ext cx="198612" cy="192409"/>
            </a:xfrm>
            <a:prstGeom prst="rect">
              <a:avLst/>
            </a:prstGeom>
            <a:noFill/>
          </p:spPr>
          <p:txBody>
            <a:bodyPr wrap="none" rtlCol="0">
              <a:spAutoFit/>
            </a:bodyPr>
            <a:lstStyle/>
            <a:p>
              <a:r>
                <a:rPr lang="x-none" sz="1067" dirty="0">
                  <a:solidFill>
                    <a:srgbClr val="C00000"/>
                  </a:solidFill>
                </a:rPr>
                <a:t>+</a:t>
              </a:r>
            </a:p>
          </p:txBody>
        </p:sp>
        <p:sp>
          <p:nvSpPr>
            <p:cNvPr id="436" name="TextBox 435">
              <a:extLst>
                <a:ext uri="{FF2B5EF4-FFF2-40B4-BE49-F238E27FC236}">
                  <a16:creationId xmlns:a16="http://schemas.microsoft.com/office/drawing/2014/main" id="{8E1FCC00-7514-CA4D-83E6-7231C3ADC099}"/>
                </a:ext>
              </a:extLst>
            </p:cNvPr>
            <p:cNvSpPr txBox="1"/>
            <p:nvPr/>
          </p:nvSpPr>
          <p:spPr>
            <a:xfrm>
              <a:off x="3059685" y="895576"/>
              <a:ext cx="198612" cy="192409"/>
            </a:xfrm>
            <a:prstGeom prst="rect">
              <a:avLst/>
            </a:prstGeom>
            <a:noFill/>
          </p:spPr>
          <p:txBody>
            <a:bodyPr wrap="none" rtlCol="0">
              <a:spAutoFit/>
            </a:bodyPr>
            <a:lstStyle/>
            <a:p>
              <a:r>
                <a:rPr lang="x-none" sz="1067" dirty="0">
                  <a:solidFill>
                    <a:srgbClr val="C00000"/>
                  </a:solidFill>
                </a:rPr>
                <a:t>+</a:t>
              </a:r>
            </a:p>
          </p:txBody>
        </p:sp>
        <p:sp>
          <p:nvSpPr>
            <p:cNvPr id="437" name="TextBox 436">
              <a:extLst>
                <a:ext uri="{FF2B5EF4-FFF2-40B4-BE49-F238E27FC236}">
                  <a16:creationId xmlns:a16="http://schemas.microsoft.com/office/drawing/2014/main" id="{6C7FD6F1-2A83-4E49-8196-0D0DC78768DA}"/>
                </a:ext>
              </a:extLst>
            </p:cNvPr>
            <p:cNvSpPr txBox="1"/>
            <p:nvPr/>
          </p:nvSpPr>
          <p:spPr>
            <a:xfrm>
              <a:off x="3130706" y="898534"/>
              <a:ext cx="198612" cy="192409"/>
            </a:xfrm>
            <a:prstGeom prst="rect">
              <a:avLst/>
            </a:prstGeom>
            <a:noFill/>
          </p:spPr>
          <p:txBody>
            <a:bodyPr wrap="none" rtlCol="0">
              <a:spAutoFit/>
            </a:bodyPr>
            <a:lstStyle/>
            <a:p>
              <a:r>
                <a:rPr lang="x-none" sz="1067" dirty="0">
                  <a:solidFill>
                    <a:srgbClr val="C00000"/>
                  </a:solidFill>
                </a:rPr>
                <a:t>+</a:t>
              </a:r>
            </a:p>
          </p:txBody>
        </p:sp>
        <p:sp>
          <p:nvSpPr>
            <p:cNvPr id="438" name="TextBox 437">
              <a:extLst>
                <a:ext uri="{FF2B5EF4-FFF2-40B4-BE49-F238E27FC236}">
                  <a16:creationId xmlns:a16="http://schemas.microsoft.com/office/drawing/2014/main" id="{3A7E120E-6854-9D49-8ED4-D12B5B27E693}"/>
                </a:ext>
              </a:extLst>
            </p:cNvPr>
            <p:cNvSpPr txBox="1"/>
            <p:nvPr/>
          </p:nvSpPr>
          <p:spPr>
            <a:xfrm>
              <a:off x="3169177" y="904456"/>
              <a:ext cx="198612" cy="192409"/>
            </a:xfrm>
            <a:prstGeom prst="rect">
              <a:avLst/>
            </a:prstGeom>
            <a:noFill/>
          </p:spPr>
          <p:txBody>
            <a:bodyPr wrap="none" rtlCol="0">
              <a:spAutoFit/>
            </a:bodyPr>
            <a:lstStyle/>
            <a:p>
              <a:r>
                <a:rPr lang="x-none" sz="1067" dirty="0">
                  <a:solidFill>
                    <a:srgbClr val="C00000"/>
                  </a:solidFill>
                </a:rPr>
                <a:t>+</a:t>
              </a:r>
            </a:p>
          </p:txBody>
        </p:sp>
        <p:sp>
          <p:nvSpPr>
            <p:cNvPr id="439" name="TextBox 438">
              <a:extLst>
                <a:ext uri="{FF2B5EF4-FFF2-40B4-BE49-F238E27FC236}">
                  <a16:creationId xmlns:a16="http://schemas.microsoft.com/office/drawing/2014/main" id="{B8293619-919A-414E-B1AF-D246DCB1ABA5}"/>
                </a:ext>
              </a:extLst>
            </p:cNvPr>
            <p:cNvSpPr txBox="1"/>
            <p:nvPr/>
          </p:nvSpPr>
          <p:spPr>
            <a:xfrm>
              <a:off x="3287545" y="913331"/>
              <a:ext cx="198612" cy="192409"/>
            </a:xfrm>
            <a:prstGeom prst="rect">
              <a:avLst/>
            </a:prstGeom>
            <a:noFill/>
          </p:spPr>
          <p:txBody>
            <a:bodyPr wrap="none" rtlCol="0">
              <a:spAutoFit/>
            </a:bodyPr>
            <a:lstStyle/>
            <a:p>
              <a:r>
                <a:rPr lang="x-none" sz="1067" dirty="0">
                  <a:solidFill>
                    <a:srgbClr val="C00000"/>
                  </a:solidFill>
                </a:rPr>
                <a:t>+</a:t>
              </a:r>
            </a:p>
          </p:txBody>
        </p:sp>
        <p:sp>
          <p:nvSpPr>
            <p:cNvPr id="440" name="TextBox 439">
              <a:extLst>
                <a:ext uri="{FF2B5EF4-FFF2-40B4-BE49-F238E27FC236}">
                  <a16:creationId xmlns:a16="http://schemas.microsoft.com/office/drawing/2014/main" id="{F5FFD2B4-A985-1043-A360-0D904C251884}"/>
                </a:ext>
              </a:extLst>
            </p:cNvPr>
            <p:cNvSpPr txBox="1"/>
            <p:nvPr/>
          </p:nvSpPr>
          <p:spPr>
            <a:xfrm>
              <a:off x="3326017" y="913332"/>
              <a:ext cx="198612" cy="192409"/>
            </a:xfrm>
            <a:prstGeom prst="rect">
              <a:avLst/>
            </a:prstGeom>
            <a:noFill/>
          </p:spPr>
          <p:txBody>
            <a:bodyPr wrap="none" rtlCol="0">
              <a:spAutoFit/>
            </a:bodyPr>
            <a:lstStyle/>
            <a:p>
              <a:r>
                <a:rPr lang="x-none" sz="1067" dirty="0">
                  <a:solidFill>
                    <a:srgbClr val="C00000"/>
                  </a:solidFill>
                </a:rPr>
                <a:t>+</a:t>
              </a:r>
            </a:p>
          </p:txBody>
        </p:sp>
        <p:sp>
          <p:nvSpPr>
            <p:cNvPr id="441" name="TextBox 440">
              <a:extLst>
                <a:ext uri="{FF2B5EF4-FFF2-40B4-BE49-F238E27FC236}">
                  <a16:creationId xmlns:a16="http://schemas.microsoft.com/office/drawing/2014/main" id="{4BB115DD-1E08-4341-B853-15B83A5AF049}"/>
                </a:ext>
              </a:extLst>
            </p:cNvPr>
            <p:cNvSpPr txBox="1"/>
            <p:nvPr/>
          </p:nvSpPr>
          <p:spPr>
            <a:xfrm>
              <a:off x="3453263" y="913332"/>
              <a:ext cx="198612" cy="192409"/>
            </a:xfrm>
            <a:prstGeom prst="rect">
              <a:avLst/>
            </a:prstGeom>
            <a:noFill/>
          </p:spPr>
          <p:txBody>
            <a:bodyPr wrap="none" rtlCol="0">
              <a:spAutoFit/>
            </a:bodyPr>
            <a:lstStyle/>
            <a:p>
              <a:r>
                <a:rPr lang="x-none" sz="1067" dirty="0">
                  <a:solidFill>
                    <a:srgbClr val="C00000"/>
                  </a:solidFill>
                </a:rPr>
                <a:t>+</a:t>
              </a:r>
            </a:p>
          </p:txBody>
        </p:sp>
        <p:sp>
          <p:nvSpPr>
            <p:cNvPr id="442" name="TextBox 441">
              <a:extLst>
                <a:ext uri="{FF2B5EF4-FFF2-40B4-BE49-F238E27FC236}">
                  <a16:creationId xmlns:a16="http://schemas.microsoft.com/office/drawing/2014/main" id="{F8C7BEB7-ECA6-B74E-B389-0DEB2DCF91C7}"/>
                </a:ext>
              </a:extLst>
            </p:cNvPr>
            <p:cNvSpPr txBox="1"/>
            <p:nvPr/>
          </p:nvSpPr>
          <p:spPr>
            <a:xfrm>
              <a:off x="3503570" y="919251"/>
              <a:ext cx="198612" cy="192409"/>
            </a:xfrm>
            <a:prstGeom prst="rect">
              <a:avLst/>
            </a:prstGeom>
            <a:noFill/>
          </p:spPr>
          <p:txBody>
            <a:bodyPr wrap="none" rtlCol="0">
              <a:spAutoFit/>
            </a:bodyPr>
            <a:lstStyle/>
            <a:p>
              <a:r>
                <a:rPr lang="x-none" sz="1067" dirty="0">
                  <a:solidFill>
                    <a:srgbClr val="C00000"/>
                  </a:solidFill>
                </a:rPr>
                <a:t>+</a:t>
              </a:r>
            </a:p>
          </p:txBody>
        </p:sp>
        <p:sp>
          <p:nvSpPr>
            <p:cNvPr id="443" name="TextBox 442">
              <a:extLst>
                <a:ext uri="{FF2B5EF4-FFF2-40B4-BE49-F238E27FC236}">
                  <a16:creationId xmlns:a16="http://schemas.microsoft.com/office/drawing/2014/main" id="{42312072-4D1B-104A-AB55-759035683A58}"/>
                </a:ext>
              </a:extLst>
            </p:cNvPr>
            <p:cNvSpPr txBox="1"/>
            <p:nvPr/>
          </p:nvSpPr>
          <p:spPr>
            <a:xfrm>
              <a:off x="3642651" y="928128"/>
              <a:ext cx="198612" cy="192409"/>
            </a:xfrm>
            <a:prstGeom prst="rect">
              <a:avLst/>
            </a:prstGeom>
            <a:noFill/>
          </p:spPr>
          <p:txBody>
            <a:bodyPr wrap="none" rtlCol="0">
              <a:spAutoFit/>
            </a:bodyPr>
            <a:lstStyle/>
            <a:p>
              <a:r>
                <a:rPr lang="x-none" sz="1067" dirty="0">
                  <a:solidFill>
                    <a:srgbClr val="C00000"/>
                  </a:solidFill>
                </a:rPr>
                <a:t>+</a:t>
              </a:r>
            </a:p>
          </p:txBody>
        </p:sp>
        <p:sp>
          <p:nvSpPr>
            <p:cNvPr id="444" name="TextBox 443">
              <a:extLst>
                <a:ext uri="{FF2B5EF4-FFF2-40B4-BE49-F238E27FC236}">
                  <a16:creationId xmlns:a16="http://schemas.microsoft.com/office/drawing/2014/main" id="{1880BA69-F3CF-3C46-A809-3BEC9AB2F4B5}"/>
                </a:ext>
              </a:extLst>
            </p:cNvPr>
            <p:cNvSpPr txBox="1"/>
            <p:nvPr/>
          </p:nvSpPr>
          <p:spPr>
            <a:xfrm>
              <a:off x="3761020" y="928126"/>
              <a:ext cx="198612" cy="192409"/>
            </a:xfrm>
            <a:prstGeom prst="rect">
              <a:avLst/>
            </a:prstGeom>
            <a:noFill/>
          </p:spPr>
          <p:txBody>
            <a:bodyPr wrap="none" rtlCol="0">
              <a:spAutoFit/>
            </a:bodyPr>
            <a:lstStyle/>
            <a:p>
              <a:r>
                <a:rPr lang="x-none" sz="1067" dirty="0">
                  <a:solidFill>
                    <a:srgbClr val="C00000"/>
                  </a:solidFill>
                </a:rPr>
                <a:t>+</a:t>
              </a:r>
            </a:p>
          </p:txBody>
        </p:sp>
        <p:sp>
          <p:nvSpPr>
            <p:cNvPr id="445" name="TextBox 444">
              <a:extLst>
                <a:ext uri="{FF2B5EF4-FFF2-40B4-BE49-F238E27FC236}">
                  <a16:creationId xmlns:a16="http://schemas.microsoft.com/office/drawing/2014/main" id="{3332BC18-EC4A-CE4C-92A7-00FAA332A8BC}"/>
                </a:ext>
              </a:extLst>
            </p:cNvPr>
            <p:cNvSpPr txBox="1"/>
            <p:nvPr/>
          </p:nvSpPr>
          <p:spPr>
            <a:xfrm>
              <a:off x="3817246" y="931086"/>
              <a:ext cx="198612" cy="192409"/>
            </a:xfrm>
            <a:prstGeom prst="rect">
              <a:avLst/>
            </a:prstGeom>
            <a:noFill/>
          </p:spPr>
          <p:txBody>
            <a:bodyPr wrap="none" rtlCol="0">
              <a:spAutoFit/>
            </a:bodyPr>
            <a:lstStyle/>
            <a:p>
              <a:r>
                <a:rPr lang="x-none" sz="1067" dirty="0">
                  <a:solidFill>
                    <a:srgbClr val="C00000"/>
                  </a:solidFill>
                </a:rPr>
                <a:t>+</a:t>
              </a:r>
            </a:p>
          </p:txBody>
        </p:sp>
        <p:sp>
          <p:nvSpPr>
            <p:cNvPr id="446" name="TextBox 445">
              <a:extLst>
                <a:ext uri="{FF2B5EF4-FFF2-40B4-BE49-F238E27FC236}">
                  <a16:creationId xmlns:a16="http://schemas.microsoft.com/office/drawing/2014/main" id="{541A8C0F-BD63-5B49-8405-194C34F85ED5}"/>
                </a:ext>
              </a:extLst>
            </p:cNvPr>
            <p:cNvSpPr txBox="1"/>
            <p:nvPr/>
          </p:nvSpPr>
          <p:spPr>
            <a:xfrm>
              <a:off x="3974084" y="939964"/>
              <a:ext cx="198612" cy="192409"/>
            </a:xfrm>
            <a:prstGeom prst="rect">
              <a:avLst/>
            </a:prstGeom>
            <a:noFill/>
          </p:spPr>
          <p:txBody>
            <a:bodyPr wrap="none" rtlCol="0">
              <a:spAutoFit/>
            </a:bodyPr>
            <a:lstStyle/>
            <a:p>
              <a:r>
                <a:rPr lang="x-none" sz="1067" dirty="0">
                  <a:solidFill>
                    <a:srgbClr val="C00000"/>
                  </a:solidFill>
                </a:rPr>
                <a:t>+</a:t>
              </a:r>
            </a:p>
          </p:txBody>
        </p:sp>
        <p:sp>
          <p:nvSpPr>
            <p:cNvPr id="447" name="TextBox 446">
              <a:extLst>
                <a:ext uri="{FF2B5EF4-FFF2-40B4-BE49-F238E27FC236}">
                  <a16:creationId xmlns:a16="http://schemas.microsoft.com/office/drawing/2014/main" id="{F1C80D8B-F475-0E4C-AB7E-AAB0D809FF34}"/>
                </a:ext>
              </a:extLst>
            </p:cNvPr>
            <p:cNvSpPr txBox="1"/>
            <p:nvPr/>
          </p:nvSpPr>
          <p:spPr>
            <a:xfrm>
              <a:off x="4157555" y="942923"/>
              <a:ext cx="198612" cy="192409"/>
            </a:xfrm>
            <a:prstGeom prst="rect">
              <a:avLst/>
            </a:prstGeom>
            <a:noFill/>
          </p:spPr>
          <p:txBody>
            <a:bodyPr wrap="none" rtlCol="0">
              <a:spAutoFit/>
            </a:bodyPr>
            <a:lstStyle/>
            <a:p>
              <a:r>
                <a:rPr lang="x-none" sz="1067" dirty="0">
                  <a:solidFill>
                    <a:srgbClr val="C00000"/>
                  </a:solidFill>
                </a:rPr>
                <a:t>+</a:t>
              </a:r>
            </a:p>
          </p:txBody>
        </p:sp>
        <p:sp>
          <p:nvSpPr>
            <p:cNvPr id="448" name="TextBox 447">
              <a:extLst>
                <a:ext uri="{FF2B5EF4-FFF2-40B4-BE49-F238E27FC236}">
                  <a16:creationId xmlns:a16="http://schemas.microsoft.com/office/drawing/2014/main" id="{8A1CB93A-A297-BE46-9899-1B2A9D30AB1A}"/>
                </a:ext>
              </a:extLst>
            </p:cNvPr>
            <p:cNvSpPr txBox="1"/>
            <p:nvPr/>
          </p:nvSpPr>
          <p:spPr>
            <a:xfrm>
              <a:off x="4397255" y="960678"/>
              <a:ext cx="198612" cy="192409"/>
            </a:xfrm>
            <a:prstGeom prst="rect">
              <a:avLst/>
            </a:prstGeom>
            <a:noFill/>
          </p:spPr>
          <p:txBody>
            <a:bodyPr wrap="none" rtlCol="0">
              <a:spAutoFit/>
            </a:bodyPr>
            <a:lstStyle/>
            <a:p>
              <a:r>
                <a:rPr lang="x-none" sz="1067" dirty="0">
                  <a:solidFill>
                    <a:srgbClr val="C00000"/>
                  </a:solidFill>
                </a:rPr>
                <a:t>+</a:t>
              </a:r>
            </a:p>
          </p:txBody>
        </p:sp>
        <p:sp>
          <p:nvSpPr>
            <p:cNvPr id="449" name="TextBox 448">
              <a:extLst>
                <a:ext uri="{FF2B5EF4-FFF2-40B4-BE49-F238E27FC236}">
                  <a16:creationId xmlns:a16="http://schemas.microsoft.com/office/drawing/2014/main" id="{3124F048-D076-A94C-A9AD-43BF33EE6BD0}"/>
                </a:ext>
              </a:extLst>
            </p:cNvPr>
            <p:cNvSpPr txBox="1"/>
            <p:nvPr/>
          </p:nvSpPr>
          <p:spPr>
            <a:xfrm>
              <a:off x="1944054" y="833433"/>
              <a:ext cx="198612" cy="192409"/>
            </a:xfrm>
            <a:prstGeom prst="rect">
              <a:avLst/>
            </a:prstGeom>
            <a:noFill/>
          </p:spPr>
          <p:txBody>
            <a:bodyPr wrap="none" rtlCol="0">
              <a:spAutoFit/>
            </a:bodyPr>
            <a:lstStyle/>
            <a:p>
              <a:r>
                <a:rPr lang="x-none" sz="1067" dirty="0">
                  <a:solidFill>
                    <a:srgbClr val="C00000"/>
                  </a:solidFill>
                </a:rPr>
                <a:t>+</a:t>
              </a:r>
            </a:p>
          </p:txBody>
        </p:sp>
      </p:grpSp>
      <p:grpSp>
        <p:nvGrpSpPr>
          <p:cNvPr id="32" name="Group 31">
            <a:extLst>
              <a:ext uri="{FF2B5EF4-FFF2-40B4-BE49-F238E27FC236}">
                <a16:creationId xmlns:a16="http://schemas.microsoft.com/office/drawing/2014/main" id="{7EADD2AA-9C3B-8C4F-B33E-D0F49F756049}"/>
              </a:ext>
            </a:extLst>
          </p:cNvPr>
          <p:cNvGrpSpPr/>
          <p:nvPr/>
        </p:nvGrpSpPr>
        <p:grpSpPr>
          <a:xfrm>
            <a:off x="2475138" y="1107350"/>
            <a:ext cx="7780773" cy="783955"/>
            <a:chOff x="1856353" y="830512"/>
            <a:chExt cx="5835580" cy="587966"/>
          </a:xfrm>
        </p:grpSpPr>
        <p:sp>
          <p:nvSpPr>
            <p:cNvPr id="33" name="Freeform 32">
              <a:extLst>
                <a:ext uri="{FF2B5EF4-FFF2-40B4-BE49-F238E27FC236}">
                  <a16:creationId xmlns:a16="http://schemas.microsoft.com/office/drawing/2014/main" id="{E5EB1109-3924-A843-84AD-C6C8AA032C4A}"/>
                </a:ext>
              </a:extLst>
            </p:cNvPr>
            <p:cNvSpPr/>
            <p:nvPr/>
          </p:nvSpPr>
          <p:spPr>
            <a:xfrm>
              <a:off x="1960474" y="940003"/>
              <a:ext cx="5731459" cy="391363"/>
            </a:xfrm>
            <a:custGeom>
              <a:avLst/>
              <a:gdLst>
                <a:gd name="connsiteX0" fmla="*/ 0 w 5731459"/>
                <a:gd name="connsiteY0" fmla="*/ 0 h 391363"/>
                <a:gd name="connsiteX1" fmla="*/ 245059 w 5731459"/>
                <a:gd name="connsiteY1" fmla="*/ 14631 h 391363"/>
                <a:gd name="connsiteX2" fmla="*/ 398678 w 5731459"/>
                <a:gd name="connsiteY2" fmla="*/ 18288 h 391363"/>
                <a:gd name="connsiteX3" fmla="*/ 460857 w 5731459"/>
                <a:gd name="connsiteY3" fmla="*/ 21946 h 391363"/>
                <a:gd name="connsiteX4" fmla="*/ 896112 w 5731459"/>
                <a:gd name="connsiteY4" fmla="*/ 62179 h 391363"/>
                <a:gd name="connsiteX5" fmla="*/ 961948 w 5731459"/>
                <a:gd name="connsiteY5" fmla="*/ 62179 h 391363"/>
                <a:gd name="connsiteX6" fmla="*/ 1430121 w 5731459"/>
                <a:gd name="connsiteY6" fmla="*/ 87783 h 391363"/>
                <a:gd name="connsiteX7" fmla="*/ 1576425 w 5731459"/>
                <a:gd name="connsiteY7" fmla="*/ 106071 h 391363"/>
                <a:gd name="connsiteX8" fmla="*/ 1741017 w 5731459"/>
                <a:gd name="connsiteY8" fmla="*/ 113386 h 391363"/>
                <a:gd name="connsiteX9" fmla="*/ 1781251 w 5731459"/>
                <a:gd name="connsiteY9" fmla="*/ 120701 h 391363"/>
                <a:gd name="connsiteX10" fmla="*/ 1865376 w 5731459"/>
                <a:gd name="connsiteY10" fmla="*/ 117043 h 391363"/>
                <a:gd name="connsiteX11" fmla="*/ 1916582 w 5731459"/>
                <a:gd name="connsiteY11" fmla="*/ 128016 h 391363"/>
                <a:gd name="connsiteX12" fmla="*/ 1971446 w 5731459"/>
                <a:gd name="connsiteY12" fmla="*/ 131674 h 391363"/>
                <a:gd name="connsiteX13" fmla="*/ 2051913 w 5731459"/>
                <a:gd name="connsiteY13" fmla="*/ 149962 h 391363"/>
                <a:gd name="connsiteX14" fmla="*/ 2311603 w 5731459"/>
                <a:gd name="connsiteY14" fmla="*/ 160935 h 391363"/>
                <a:gd name="connsiteX15" fmla="*/ 2406700 w 5731459"/>
                <a:gd name="connsiteY15" fmla="*/ 171907 h 391363"/>
                <a:gd name="connsiteX16" fmla="*/ 2483510 w 5731459"/>
                <a:gd name="connsiteY16" fmla="*/ 171907 h 391363"/>
                <a:gd name="connsiteX17" fmla="*/ 2527401 w 5731459"/>
                <a:gd name="connsiteY17" fmla="*/ 182880 h 391363"/>
                <a:gd name="connsiteX18" fmla="*/ 2622499 w 5731459"/>
                <a:gd name="connsiteY18" fmla="*/ 190195 h 391363"/>
                <a:gd name="connsiteX19" fmla="*/ 2640787 w 5731459"/>
                <a:gd name="connsiteY19" fmla="*/ 193853 h 391363"/>
                <a:gd name="connsiteX20" fmla="*/ 2746857 w 5731459"/>
                <a:gd name="connsiteY20" fmla="*/ 193853 h 391363"/>
                <a:gd name="connsiteX21" fmla="*/ 2845612 w 5731459"/>
                <a:gd name="connsiteY21" fmla="*/ 204826 h 391363"/>
                <a:gd name="connsiteX22" fmla="*/ 2874873 w 5731459"/>
                <a:gd name="connsiteY22" fmla="*/ 208483 h 391363"/>
                <a:gd name="connsiteX23" fmla="*/ 3021177 w 5731459"/>
                <a:gd name="connsiteY23" fmla="*/ 212141 h 391363"/>
                <a:gd name="connsiteX24" fmla="*/ 3247948 w 5731459"/>
                <a:gd name="connsiteY24" fmla="*/ 241402 h 391363"/>
                <a:gd name="connsiteX25" fmla="*/ 3332073 w 5731459"/>
                <a:gd name="connsiteY25" fmla="*/ 256032 h 391363"/>
                <a:gd name="connsiteX26" fmla="*/ 3441801 w 5731459"/>
                <a:gd name="connsiteY26" fmla="*/ 263347 h 391363"/>
                <a:gd name="connsiteX27" fmla="*/ 3577132 w 5731459"/>
                <a:gd name="connsiteY27" fmla="*/ 267005 h 391363"/>
                <a:gd name="connsiteX28" fmla="*/ 3756355 w 5731459"/>
                <a:gd name="connsiteY28" fmla="*/ 292608 h 391363"/>
                <a:gd name="connsiteX29" fmla="*/ 3917289 w 5731459"/>
                <a:gd name="connsiteY29" fmla="*/ 296266 h 391363"/>
                <a:gd name="connsiteX30" fmla="*/ 4048963 w 5731459"/>
                <a:gd name="connsiteY30" fmla="*/ 318211 h 391363"/>
                <a:gd name="connsiteX31" fmla="*/ 4184294 w 5731459"/>
                <a:gd name="connsiteY31" fmla="*/ 332842 h 391363"/>
                <a:gd name="connsiteX32" fmla="*/ 4239158 w 5731459"/>
                <a:gd name="connsiteY32" fmla="*/ 336499 h 391363"/>
                <a:gd name="connsiteX33" fmla="*/ 4345228 w 5731459"/>
                <a:gd name="connsiteY33" fmla="*/ 336499 h 391363"/>
                <a:gd name="connsiteX34" fmla="*/ 4348886 w 5731459"/>
                <a:gd name="connsiteY34" fmla="*/ 343815 h 391363"/>
                <a:gd name="connsiteX35" fmla="*/ 4487875 w 5731459"/>
                <a:gd name="connsiteY35" fmla="*/ 354787 h 391363"/>
                <a:gd name="connsiteX36" fmla="*/ 4553712 w 5731459"/>
                <a:gd name="connsiteY36" fmla="*/ 365760 h 391363"/>
                <a:gd name="connsiteX37" fmla="*/ 4612233 w 5731459"/>
                <a:gd name="connsiteY37" fmla="*/ 369418 h 391363"/>
                <a:gd name="connsiteX38" fmla="*/ 4637836 w 5731459"/>
                <a:gd name="connsiteY38" fmla="*/ 369418 h 391363"/>
                <a:gd name="connsiteX39" fmla="*/ 4692700 w 5731459"/>
                <a:gd name="connsiteY39" fmla="*/ 373075 h 391363"/>
                <a:gd name="connsiteX40" fmla="*/ 4718304 w 5731459"/>
                <a:gd name="connsiteY40" fmla="*/ 380391 h 391363"/>
                <a:gd name="connsiteX41" fmla="*/ 4743907 w 5731459"/>
                <a:gd name="connsiteY41" fmla="*/ 391363 h 391363"/>
                <a:gd name="connsiteX42" fmla="*/ 5731459 w 5731459"/>
                <a:gd name="connsiteY42" fmla="*/ 391363 h 39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31459" h="391363">
                  <a:moveTo>
                    <a:pt x="0" y="0"/>
                  </a:moveTo>
                  <a:lnTo>
                    <a:pt x="245059" y="14631"/>
                  </a:lnTo>
                  <a:lnTo>
                    <a:pt x="398678" y="18288"/>
                  </a:lnTo>
                  <a:lnTo>
                    <a:pt x="460857" y="21946"/>
                  </a:lnTo>
                  <a:lnTo>
                    <a:pt x="896112" y="62179"/>
                  </a:lnTo>
                  <a:lnTo>
                    <a:pt x="961948" y="62179"/>
                  </a:lnTo>
                  <a:lnTo>
                    <a:pt x="1430121" y="87783"/>
                  </a:lnTo>
                  <a:lnTo>
                    <a:pt x="1576425" y="106071"/>
                  </a:lnTo>
                  <a:lnTo>
                    <a:pt x="1741017" y="113386"/>
                  </a:lnTo>
                  <a:lnTo>
                    <a:pt x="1781251" y="120701"/>
                  </a:lnTo>
                  <a:lnTo>
                    <a:pt x="1865376" y="117043"/>
                  </a:lnTo>
                  <a:lnTo>
                    <a:pt x="1916582" y="128016"/>
                  </a:lnTo>
                  <a:lnTo>
                    <a:pt x="1971446" y="131674"/>
                  </a:lnTo>
                  <a:lnTo>
                    <a:pt x="2051913" y="149962"/>
                  </a:lnTo>
                  <a:lnTo>
                    <a:pt x="2311603" y="160935"/>
                  </a:lnTo>
                  <a:lnTo>
                    <a:pt x="2406700" y="171907"/>
                  </a:lnTo>
                  <a:lnTo>
                    <a:pt x="2483510" y="171907"/>
                  </a:lnTo>
                  <a:lnTo>
                    <a:pt x="2527401" y="182880"/>
                  </a:lnTo>
                  <a:lnTo>
                    <a:pt x="2622499" y="190195"/>
                  </a:lnTo>
                  <a:lnTo>
                    <a:pt x="2640787" y="193853"/>
                  </a:lnTo>
                  <a:lnTo>
                    <a:pt x="2746857" y="193853"/>
                  </a:lnTo>
                  <a:lnTo>
                    <a:pt x="2845612" y="204826"/>
                  </a:lnTo>
                  <a:lnTo>
                    <a:pt x="2874873" y="208483"/>
                  </a:lnTo>
                  <a:lnTo>
                    <a:pt x="3021177" y="212141"/>
                  </a:lnTo>
                  <a:lnTo>
                    <a:pt x="3247948" y="241402"/>
                  </a:lnTo>
                  <a:lnTo>
                    <a:pt x="3332073" y="256032"/>
                  </a:lnTo>
                  <a:lnTo>
                    <a:pt x="3441801" y="263347"/>
                  </a:lnTo>
                  <a:lnTo>
                    <a:pt x="3577132" y="267005"/>
                  </a:lnTo>
                  <a:lnTo>
                    <a:pt x="3756355" y="292608"/>
                  </a:lnTo>
                  <a:lnTo>
                    <a:pt x="3917289" y="296266"/>
                  </a:lnTo>
                  <a:lnTo>
                    <a:pt x="4048963" y="318211"/>
                  </a:lnTo>
                  <a:lnTo>
                    <a:pt x="4184294" y="332842"/>
                  </a:lnTo>
                  <a:lnTo>
                    <a:pt x="4239158" y="336499"/>
                  </a:lnTo>
                  <a:lnTo>
                    <a:pt x="4345228" y="336499"/>
                  </a:lnTo>
                  <a:lnTo>
                    <a:pt x="4348886" y="343815"/>
                  </a:lnTo>
                  <a:lnTo>
                    <a:pt x="4487875" y="354787"/>
                  </a:lnTo>
                  <a:lnTo>
                    <a:pt x="4553712" y="365760"/>
                  </a:lnTo>
                  <a:lnTo>
                    <a:pt x="4612233" y="369418"/>
                  </a:lnTo>
                  <a:lnTo>
                    <a:pt x="4637836" y="369418"/>
                  </a:lnTo>
                  <a:lnTo>
                    <a:pt x="4692700" y="373075"/>
                  </a:lnTo>
                  <a:lnTo>
                    <a:pt x="4718304" y="380391"/>
                  </a:lnTo>
                  <a:lnTo>
                    <a:pt x="4743907" y="391363"/>
                  </a:lnTo>
                  <a:lnTo>
                    <a:pt x="5731459" y="391363"/>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nvGrpSpPr>
            <p:cNvPr id="34" name="Group 33">
              <a:extLst>
                <a:ext uri="{FF2B5EF4-FFF2-40B4-BE49-F238E27FC236}">
                  <a16:creationId xmlns:a16="http://schemas.microsoft.com/office/drawing/2014/main" id="{75DD6394-5908-2D4B-9B9B-A3EE32177B49}"/>
                </a:ext>
              </a:extLst>
            </p:cNvPr>
            <p:cNvGrpSpPr/>
            <p:nvPr/>
          </p:nvGrpSpPr>
          <p:grpSpPr>
            <a:xfrm rot="154409">
              <a:off x="4661824" y="1050687"/>
              <a:ext cx="821266" cy="237886"/>
              <a:chOff x="3399963" y="1687113"/>
              <a:chExt cx="821266" cy="237886"/>
            </a:xfrm>
          </p:grpSpPr>
          <p:sp>
            <p:nvSpPr>
              <p:cNvPr id="348" name="TextBox 347">
                <a:extLst>
                  <a:ext uri="{FF2B5EF4-FFF2-40B4-BE49-F238E27FC236}">
                    <a16:creationId xmlns:a16="http://schemas.microsoft.com/office/drawing/2014/main" id="{B687B97E-454A-FE48-A49F-81E20DF21A59}"/>
                  </a:ext>
                </a:extLst>
              </p:cNvPr>
              <p:cNvSpPr txBox="1"/>
              <p:nvPr/>
            </p:nvSpPr>
            <p:spPr>
              <a:xfrm>
                <a:off x="3429542" y="1690160"/>
                <a:ext cx="198612" cy="192409"/>
              </a:xfrm>
              <a:prstGeom prst="rect">
                <a:avLst/>
              </a:prstGeom>
              <a:noFill/>
            </p:spPr>
            <p:txBody>
              <a:bodyPr wrap="none" rtlCol="0">
                <a:spAutoFit/>
              </a:bodyPr>
              <a:lstStyle/>
              <a:p>
                <a:r>
                  <a:rPr lang="x-none" sz="1067" dirty="0">
                    <a:solidFill>
                      <a:schemeClr val="accent1"/>
                    </a:solidFill>
                  </a:rPr>
                  <a:t>+</a:t>
                </a:r>
              </a:p>
            </p:txBody>
          </p:sp>
          <p:sp>
            <p:nvSpPr>
              <p:cNvPr id="349" name="TextBox 348">
                <a:extLst>
                  <a:ext uri="{FF2B5EF4-FFF2-40B4-BE49-F238E27FC236}">
                    <a16:creationId xmlns:a16="http://schemas.microsoft.com/office/drawing/2014/main" id="{40DC738B-7AE4-F24B-9159-130814BF02F0}"/>
                  </a:ext>
                </a:extLst>
              </p:cNvPr>
              <p:cNvSpPr txBox="1"/>
              <p:nvPr/>
            </p:nvSpPr>
            <p:spPr>
              <a:xfrm>
                <a:off x="3399963" y="1687113"/>
                <a:ext cx="198612" cy="192409"/>
              </a:xfrm>
              <a:prstGeom prst="rect">
                <a:avLst/>
              </a:prstGeom>
              <a:noFill/>
            </p:spPr>
            <p:txBody>
              <a:bodyPr wrap="none" rtlCol="0">
                <a:spAutoFit/>
              </a:bodyPr>
              <a:lstStyle/>
              <a:p>
                <a:r>
                  <a:rPr lang="x-none" sz="1067" dirty="0">
                    <a:solidFill>
                      <a:schemeClr val="accent1"/>
                    </a:solidFill>
                  </a:rPr>
                  <a:t>+</a:t>
                </a:r>
              </a:p>
            </p:txBody>
          </p:sp>
          <p:sp>
            <p:nvSpPr>
              <p:cNvPr id="350" name="TextBox 349">
                <a:extLst>
                  <a:ext uri="{FF2B5EF4-FFF2-40B4-BE49-F238E27FC236}">
                    <a16:creationId xmlns:a16="http://schemas.microsoft.com/office/drawing/2014/main" id="{6A8CABC6-696E-6945-AAF3-0232D78AB0A0}"/>
                  </a:ext>
                </a:extLst>
              </p:cNvPr>
              <p:cNvSpPr txBox="1"/>
              <p:nvPr/>
            </p:nvSpPr>
            <p:spPr>
              <a:xfrm>
                <a:off x="3413507" y="1688163"/>
                <a:ext cx="198612" cy="192409"/>
              </a:xfrm>
              <a:prstGeom prst="rect">
                <a:avLst/>
              </a:prstGeom>
              <a:noFill/>
            </p:spPr>
            <p:txBody>
              <a:bodyPr wrap="none" rtlCol="0">
                <a:spAutoFit/>
              </a:bodyPr>
              <a:lstStyle/>
              <a:p>
                <a:r>
                  <a:rPr lang="x-none" sz="1067" dirty="0">
                    <a:solidFill>
                      <a:schemeClr val="accent1"/>
                    </a:solidFill>
                  </a:rPr>
                  <a:t>+</a:t>
                </a:r>
              </a:p>
            </p:txBody>
          </p:sp>
          <p:sp>
            <p:nvSpPr>
              <p:cNvPr id="351" name="TextBox 350">
                <a:extLst>
                  <a:ext uri="{FF2B5EF4-FFF2-40B4-BE49-F238E27FC236}">
                    <a16:creationId xmlns:a16="http://schemas.microsoft.com/office/drawing/2014/main" id="{BDD19F0F-C46E-E74F-8E99-910AA353F358}"/>
                  </a:ext>
                </a:extLst>
              </p:cNvPr>
              <p:cNvSpPr txBox="1"/>
              <p:nvPr/>
            </p:nvSpPr>
            <p:spPr>
              <a:xfrm>
                <a:off x="3495257" y="1691396"/>
                <a:ext cx="198612" cy="192409"/>
              </a:xfrm>
              <a:prstGeom prst="rect">
                <a:avLst/>
              </a:prstGeom>
              <a:noFill/>
            </p:spPr>
            <p:txBody>
              <a:bodyPr wrap="none" rtlCol="0">
                <a:spAutoFit/>
              </a:bodyPr>
              <a:lstStyle/>
              <a:p>
                <a:r>
                  <a:rPr lang="x-none" sz="1067" dirty="0">
                    <a:solidFill>
                      <a:schemeClr val="accent1"/>
                    </a:solidFill>
                  </a:rPr>
                  <a:t>+</a:t>
                </a:r>
              </a:p>
            </p:txBody>
          </p:sp>
          <p:sp>
            <p:nvSpPr>
              <p:cNvPr id="352" name="TextBox 351">
                <a:extLst>
                  <a:ext uri="{FF2B5EF4-FFF2-40B4-BE49-F238E27FC236}">
                    <a16:creationId xmlns:a16="http://schemas.microsoft.com/office/drawing/2014/main" id="{6B5C02DC-AD35-E443-BC00-FB68A28E68EC}"/>
                  </a:ext>
                </a:extLst>
              </p:cNvPr>
              <p:cNvSpPr txBox="1"/>
              <p:nvPr/>
            </p:nvSpPr>
            <p:spPr>
              <a:xfrm>
                <a:off x="3466343"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53" name="TextBox 352">
                <a:extLst>
                  <a:ext uri="{FF2B5EF4-FFF2-40B4-BE49-F238E27FC236}">
                    <a16:creationId xmlns:a16="http://schemas.microsoft.com/office/drawing/2014/main" id="{9D0501E0-E883-EA40-8D13-DB86CEECE4F9}"/>
                  </a:ext>
                </a:extLst>
              </p:cNvPr>
              <p:cNvSpPr txBox="1"/>
              <p:nvPr/>
            </p:nvSpPr>
            <p:spPr>
              <a:xfrm>
                <a:off x="3478942"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54" name="TextBox 353">
                <a:extLst>
                  <a:ext uri="{FF2B5EF4-FFF2-40B4-BE49-F238E27FC236}">
                    <a16:creationId xmlns:a16="http://schemas.microsoft.com/office/drawing/2014/main" id="{BBD56747-60C3-4C4C-A067-C25926AC7CA9}"/>
                  </a:ext>
                </a:extLst>
              </p:cNvPr>
              <p:cNvSpPr txBox="1"/>
              <p:nvPr/>
            </p:nvSpPr>
            <p:spPr>
              <a:xfrm>
                <a:off x="3515217" y="1691384"/>
                <a:ext cx="198612" cy="192409"/>
              </a:xfrm>
              <a:prstGeom prst="rect">
                <a:avLst/>
              </a:prstGeom>
              <a:noFill/>
            </p:spPr>
            <p:txBody>
              <a:bodyPr wrap="none" rtlCol="0">
                <a:spAutoFit/>
              </a:bodyPr>
              <a:lstStyle/>
              <a:p>
                <a:r>
                  <a:rPr lang="x-none" sz="1067" dirty="0">
                    <a:solidFill>
                      <a:schemeClr val="accent1"/>
                    </a:solidFill>
                  </a:rPr>
                  <a:t>+</a:t>
                </a:r>
              </a:p>
            </p:txBody>
          </p:sp>
          <p:sp>
            <p:nvSpPr>
              <p:cNvPr id="355" name="TextBox 354">
                <a:extLst>
                  <a:ext uri="{FF2B5EF4-FFF2-40B4-BE49-F238E27FC236}">
                    <a16:creationId xmlns:a16="http://schemas.microsoft.com/office/drawing/2014/main" id="{E91DA7D2-94D8-8F40-B35F-EB828E252DF6}"/>
                  </a:ext>
                </a:extLst>
              </p:cNvPr>
              <p:cNvSpPr txBox="1"/>
              <p:nvPr/>
            </p:nvSpPr>
            <p:spPr>
              <a:xfrm>
                <a:off x="3528201"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56" name="TextBox 355">
                <a:extLst>
                  <a:ext uri="{FF2B5EF4-FFF2-40B4-BE49-F238E27FC236}">
                    <a16:creationId xmlns:a16="http://schemas.microsoft.com/office/drawing/2014/main" id="{49534D7B-B1F5-4B44-855B-EC8F17240A36}"/>
                  </a:ext>
                </a:extLst>
              </p:cNvPr>
              <p:cNvSpPr txBox="1"/>
              <p:nvPr/>
            </p:nvSpPr>
            <p:spPr>
              <a:xfrm>
                <a:off x="3538048"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57" name="TextBox 356">
                <a:extLst>
                  <a:ext uri="{FF2B5EF4-FFF2-40B4-BE49-F238E27FC236}">
                    <a16:creationId xmlns:a16="http://schemas.microsoft.com/office/drawing/2014/main" id="{BB191A1B-67C3-6A4F-ACDD-01911979D15D}"/>
                  </a:ext>
                </a:extLst>
              </p:cNvPr>
              <p:cNvSpPr txBox="1"/>
              <p:nvPr/>
            </p:nvSpPr>
            <p:spPr>
              <a:xfrm>
                <a:off x="3541545" y="1697592"/>
                <a:ext cx="198612" cy="192409"/>
              </a:xfrm>
              <a:prstGeom prst="rect">
                <a:avLst/>
              </a:prstGeom>
              <a:noFill/>
            </p:spPr>
            <p:txBody>
              <a:bodyPr wrap="none" rtlCol="0">
                <a:spAutoFit/>
              </a:bodyPr>
              <a:lstStyle/>
              <a:p>
                <a:r>
                  <a:rPr lang="x-none" sz="1067" dirty="0">
                    <a:solidFill>
                      <a:schemeClr val="accent1"/>
                    </a:solidFill>
                  </a:rPr>
                  <a:t>+</a:t>
                </a:r>
              </a:p>
            </p:txBody>
          </p:sp>
          <p:sp>
            <p:nvSpPr>
              <p:cNvPr id="358" name="TextBox 357">
                <a:extLst>
                  <a:ext uri="{FF2B5EF4-FFF2-40B4-BE49-F238E27FC236}">
                    <a16:creationId xmlns:a16="http://schemas.microsoft.com/office/drawing/2014/main" id="{A2761F54-AA43-5A46-8EBC-3BB561BB49BB}"/>
                  </a:ext>
                </a:extLst>
              </p:cNvPr>
              <p:cNvSpPr txBox="1"/>
              <p:nvPr/>
            </p:nvSpPr>
            <p:spPr>
              <a:xfrm>
                <a:off x="3831782" y="1715859"/>
                <a:ext cx="198612" cy="192409"/>
              </a:xfrm>
              <a:prstGeom prst="rect">
                <a:avLst/>
              </a:prstGeom>
              <a:noFill/>
            </p:spPr>
            <p:txBody>
              <a:bodyPr wrap="none" rtlCol="0">
                <a:spAutoFit/>
              </a:bodyPr>
              <a:lstStyle/>
              <a:p>
                <a:r>
                  <a:rPr lang="x-none" sz="1067" dirty="0">
                    <a:solidFill>
                      <a:schemeClr val="accent1"/>
                    </a:solidFill>
                  </a:rPr>
                  <a:t>+</a:t>
                </a:r>
              </a:p>
            </p:txBody>
          </p:sp>
          <p:sp>
            <p:nvSpPr>
              <p:cNvPr id="359" name="TextBox 358">
                <a:extLst>
                  <a:ext uri="{FF2B5EF4-FFF2-40B4-BE49-F238E27FC236}">
                    <a16:creationId xmlns:a16="http://schemas.microsoft.com/office/drawing/2014/main" id="{E33BE64A-6DB6-E645-9004-50A792FF635A}"/>
                  </a:ext>
                </a:extLst>
              </p:cNvPr>
              <p:cNvSpPr txBox="1"/>
              <p:nvPr/>
            </p:nvSpPr>
            <p:spPr>
              <a:xfrm>
                <a:off x="3848700" y="1718577"/>
                <a:ext cx="198612" cy="192409"/>
              </a:xfrm>
              <a:prstGeom prst="rect">
                <a:avLst/>
              </a:prstGeom>
              <a:noFill/>
            </p:spPr>
            <p:txBody>
              <a:bodyPr wrap="none" rtlCol="0">
                <a:spAutoFit/>
              </a:bodyPr>
              <a:lstStyle/>
              <a:p>
                <a:r>
                  <a:rPr lang="x-none" sz="1067" dirty="0">
                    <a:solidFill>
                      <a:schemeClr val="accent1"/>
                    </a:solidFill>
                  </a:rPr>
                  <a:t>+</a:t>
                </a:r>
              </a:p>
            </p:txBody>
          </p:sp>
          <p:sp>
            <p:nvSpPr>
              <p:cNvPr id="360" name="TextBox 359">
                <a:extLst>
                  <a:ext uri="{FF2B5EF4-FFF2-40B4-BE49-F238E27FC236}">
                    <a16:creationId xmlns:a16="http://schemas.microsoft.com/office/drawing/2014/main" id="{F13E8F4E-9F99-F34E-8500-031469553938}"/>
                  </a:ext>
                </a:extLst>
              </p:cNvPr>
              <p:cNvSpPr txBox="1"/>
              <p:nvPr/>
            </p:nvSpPr>
            <p:spPr>
              <a:xfrm>
                <a:off x="3634675" y="1698844"/>
                <a:ext cx="198612" cy="192409"/>
              </a:xfrm>
              <a:prstGeom prst="rect">
                <a:avLst/>
              </a:prstGeom>
              <a:noFill/>
            </p:spPr>
            <p:txBody>
              <a:bodyPr wrap="none" rtlCol="0">
                <a:spAutoFit/>
              </a:bodyPr>
              <a:lstStyle/>
              <a:p>
                <a:r>
                  <a:rPr lang="x-none" sz="1067" dirty="0">
                    <a:solidFill>
                      <a:schemeClr val="accent1"/>
                    </a:solidFill>
                  </a:rPr>
                  <a:t>+</a:t>
                </a:r>
              </a:p>
            </p:txBody>
          </p:sp>
          <p:sp>
            <p:nvSpPr>
              <p:cNvPr id="361" name="TextBox 360">
                <a:extLst>
                  <a:ext uri="{FF2B5EF4-FFF2-40B4-BE49-F238E27FC236}">
                    <a16:creationId xmlns:a16="http://schemas.microsoft.com/office/drawing/2014/main" id="{CA744F81-7DA9-A847-9E92-6261641C015B}"/>
                  </a:ext>
                </a:extLst>
              </p:cNvPr>
              <p:cNvSpPr txBox="1"/>
              <p:nvPr/>
            </p:nvSpPr>
            <p:spPr>
              <a:xfrm>
                <a:off x="3624534" y="1698844"/>
                <a:ext cx="198612" cy="192409"/>
              </a:xfrm>
              <a:prstGeom prst="rect">
                <a:avLst/>
              </a:prstGeom>
              <a:noFill/>
            </p:spPr>
            <p:txBody>
              <a:bodyPr wrap="none" rtlCol="0">
                <a:spAutoFit/>
              </a:bodyPr>
              <a:lstStyle/>
              <a:p>
                <a:r>
                  <a:rPr lang="x-none" sz="1067" dirty="0">
                    <a:solidFill>
                      <a:schemeClr val="accent1"/>
                    </a:solidFill>
                  </a:rPr>
                  <a:t>+</a:t>
                </a:r>
              </a:p>
            </p:txBody>
          </p:sp>
          <p:sp>
            <p:nvSpPr>
              <p:cNvPr id="362" name="TextBox 361">
                <a:extLst>
                  <a:ext uri="{FF2B5EF4-FFF2-40B4-BE49-F238E27FC236}">
                    <a16:creationId xmlns:a16="http://schemas.microsoft.com/office/drawing/2014/main" id="{E74F4287-097E-9040-9181-E62604BFAA9A}"/>
                  </a:ext>
                </a:extLst>
              </p:cNvPr>
              <p:cNvSpPr txBox="1"/>
              <p:nvPr/>
            </p:nvSpPr>
            <p:spPr>
              <a:xfrm>
                <a:off x="3572071" y="1696638"/>
                <a:ext cx="198612" cy="192409"/>
              </a:xfrm>
              <a:prstGeom prst="rect">
                <a:avLst/>
              </a:prstGeom>
              <a:noFill/>
            </p:spPr>
            <p:txBody>
              <a:bodyPr wrap="none" rtlCol="0">
                <a:spAutoFit/>
              </a:bodyPr>
              <a:lstStyle/>
              <a:p>
                <a:r>
                  <a:rPr lang="x-none" sz="1067" dirty="0">
                    <a:solidFill>
                      <a:schemeClr val="accent1"/>
                    </a:solidFill>
                  </a:rPr>
                  <a:t>+</a:t>
                </a:r>
              </a:p>
            </p:txBody>
          </p:sp>
          <p:sp>
            <p:nvSpPr>
              <p:cNvPr id="363" name="TextBox 362">
                <a:extLst>
                  <a:ext uri="{FF2B5EF4-FFF2-40B4-BE49-F238E27FC236}">
                    <a16:creationId xmlns:a16="http://schemas.microsoft.com/office/drawing/2014/main" id="{A20A6349-BA7C-BE41-98C4-38F4B3B83151}"/>
                  </a:ext>
                </a:extLst>
              </p:cNvPr>
              <p:cNvSpPr txBox="1"/>
              <p:nvPr/>
            </p:nvSpPr>
            <p:spPr>
              <a:xfrm>
                <a:off x="3561930" y="1696637"/>
                <a:ext cx="198612" cy="192409"/>
              </a:xfrm>
              <a:prstGeom prst="rect">
                <a:avLst/>
              </a:prstGeom>
              <a:noFill/>
            </p:spPr>
            <p:txBody>
              <a:bodyPr wrap="none" rtlCol="0">
                <a:spAutoFit/>
              </a:bodyPr>
              <a:lstStyle/>
              <a:p>
                <a:r>
                  <a:rPr lang="x-none" sz="1067" dirty="0">
                    <a:solidFill>
                      <a:schemeClr val="accent1"/>
                    </a:solidFill>
                  </a:rPr>
                  <a:t>+</a:t>
                </a:r>
              </a:p>
            </p:txBody>
          </p:sp>
          <p:sp>
            <p:nvSpPr>
              <p:cNvPr id="364" name="TextBox 363">
                <a:extLst>
                  <a:ext uri="{FF2B5EF4-FFF2-40B4-BE49-F238E27FC236}">
                    <a16:creationId xmlns:a16="http://schemas.microsoft.com/office/drawing/2014/main" id="{FF477612-0721-E043-A814-9D88C6013193}"/>
                  </a:ext>
                </a:extLst>
              </p:cNvPr>
              <p:cNvSpPr txBox="1"/>
              <p:nvPr/>
            </p:nvSpPr>
            <p:spPr>
              <a:xfrm>
                <a:off x="3658264" y="1700668"/>
                <a:ext cx="198612" cy="192409"/>
              </a:xfrm>
              <a:prstGeom prst="rect">
                <a:avLst/>
              </a:prstGeom>
              <a:noFill/>
            </p:spPr>
            <p:txBody>
              <a:bodyPr wrap="none" rtlCol="0">
                <a:spAutoFit/>
              </a:bodyPr>
              <a:lstStyle/>
              <a:p>
                <a:r>
                  <a:rPr lang="x-none" sz="1067" dirty="0">
                    <a:solidFill>
                      <a:schemeClr val="accent1"/>
                    </a:solidFill>
                  </a:rPr>
                  <a:t>+</a:t>
                </a:r>
              </a:p>
            </p:txBody>
          </p:sp>
          <p:sp>
            <p:nvSpPr>
              <p:cNvPr id="365" name="TextBox 364">
                <a:extLst>
                  <a:ext uri="{FF2B5EF4-FFF2-40B4-BE49-F238E27FC236}">
                    <a16:creationId xmlns:a16="http://schemas.microsoft.com/office/drawing/2014/main" id="{17803248-CD7D-0E4C-AEB1-AED1D2E1C957}"/>
                  </a:ext>
                </a:extLst>
              </p:cNvPr>
              <p:cNvSpPr txBox="1"/>
              <p:nvPr/>
            </p:nvSpPr>
            <p:spPr>
              <a:xfrm>
                <a:off x="3648123" y="1700668"/>
                <a:ext cx="198612" cy="192409"/>
              </a:xfrm>
              <a:prstGeom prst="rect">
                <a:avLst/>
              </a:prstGeom>
              <a:noFill/>
            </p:spPr>
            <p:txBody>
              <a:bodyPr wrap="none" rtlCol="0">
                <a:spAutoFit/>
              </a:bodyPr>
              <a:lstStyle/>
              <a:p>
                <a:r>
                  <a:rPr lang="x-none" sz="1067" dirty="0">
                    <a:solidFill>
                      <a:schemeClr val="accent1"/>
                    </a:solidFill>
                  </a:rPr>
                  <a:t>+</a:t>
                </a:r>
              </a:p>
            </p:txBody>
          </p:sp>
          <p:sp>
            <p:nvSpPr>
              <p:cNvPr id="366" name="TextBox 365">
                <a:extLst>
                  <a:ext uri="{FF2B5EF4-FFF2-40B4-BE49-F238E27FC236}">
                    <a16:creationId xmlns:a16="http://schemas.microsoft.com/office/drawing/2014/main" id="{6996513E-234F-224B-B507-ACA1DD1E3132}"/>
                  </a:ext>
                </a:extLst>
              </p:cNvPr>
              <p:cNvSpPr txBox="1"/>
              <p:nvPr/>
            </p:nvSpPr>
            <p:spPr>
              <a:xfrm>
                <a:off x="3679199" y="1703715"/>
                <a:ext cx="198612" cy="192409"/>
              </a:xfrm>
              <a:prstGeom prst="rect">
                <a:avLst/>
              </a:prstGeom>
              <a:noFill/>
            </p:spPr>
            <p:txBody>
              <a:bodyPr wrap="none" rtlCol="0">
                <a:spAutoFit/>
              </a:bodyPr>
              <a:lstStyle/>
              <a:p>
                <a:r>
                  <a:rPr lang="x-none" sz="1067" dirty="0">
                    <a:solidFill>
                      <a:schemeClr val="accent1"/>
                    </a:solidFill>
                  </a:rPr>
                  <a:t>+</a:t>
                </a:r>
              </a:p>
            </p:txBody>
          </p:sp>
          <p:sp>
            <p:nvSpPr>
              <p:cNvPr id="367" name="TextBox 366">
                <a:extLst>
                  <a:ext uri="{FF2B5EF4-FFF2-40B4-BE49-F238E27FC236}">
                    <a16:creationId xmlns:a16="http://schemas.microsoft.com/office/drawing/2014/main" id="{38E555A4-FBD2-3C48-B072-22EBBC62A231}"/>
                  </a:ext>
                </a:extLst>
              </p:cNvPr>
              <p:cNvSpPr txBox="1"/>
              <p:nvPr/>
            </p:nvSpPr>
            <p:spPr>
              <a:xfrm>
                <a:off x="3669058" y="1703715"/>
                <a:ext cx="198612" cy="192409"/>
              </a:xfrm>
              <a:prstGeom prst="rect">
                <a:avLst/>
              </a:prstGeom>
              <a:noFill/>
            </p:spPr>
            <p:txBody>
              <a:bodyPr wrap="none" rtlCol="0">
                <a:spAutoFit/>
              </a:bodyPr>
              <a:lstStyle/>
              <a:p>
                <a:r>
                  <a:rPr lang="x-none" sz="1067" dirty="0">
                    <a:solidFill>
                      <a:schemeClr val="accent1"/>
                    </a:solidFill>
                  </a:rPr>
                  <a:t>+</a:t>
                </a:r>
              </a:p>
            </p:txBody>
          </p:sp>
          <p:sp>
            <p:nvSpPr>
              <p:cNvPr id="368" name="TextBox 367">
                <a:extLst>
                  <a:ext uri="{FF2B5EF4-FFF2-40B4-BE49-F238E27FC236}">
                    <a16:creationId xmlns:a16="http://schemas.microsoft.com/office/drawing/2014/main" id="{821D8B2F-8718-F140-81F8-172AC0A369B3}"/>
                  </a:ext>
                </a:extLst>
              </p:cNvPr>
              <p:cNvSpPr txBox="1"/>
              <p:nvPr/>
            </p:nvSpPr>
            <p:spPr>
              <a:xfrm>
                <a:off x="3696085" y="1706019"/>
                <a:ext cx="198612" cy="192409"/>
              </a:xfrm>
              <a:prstGeom prst="rect">
                <a:avLst/>
              </a:prstGeom>
              <a:noFill/>
            </p:spPr>
            <p:txBody>
              <a:bodyPr wrap="none" rtlCol="0">
                <a:spAutoFit/>
              </a:bodyPr>
              <a:lstStyle/>
              <a:p>
                <a:r>
                  <a:rPr lang="x-none" sz="1067" dirty="0">
                    <a:solidFill>
                      <a:schemeClr val="accent1"/>
                    </a:solidFill>
                  </a:rPr>
                  <a:t>+</a:t>
                </a:r>
              </a:p>
            </p:txBody>
          </p:sp>
          <p:sp>
            <p:nvSpPr>
              <p:cNvPr id="369" name="TextBox 368">
                <a:extLst>
                  <a:ext uri="{FF2B5EF4-FFF2-40B4-BE49-F238E27FC236}">
                    <a16:creationId xmlns:a16="http://schemas.microsoft.com/office/drawing/2014/main" id="{06AA17BE-9247-9447-8C37-702CD88F3B9D}"/>
                  </a:ext>
                </a:extLst>
              </p:cNvPr>
              <p:cNvSpPr txBox="1"/>
              <p:nvPr/>
            </p:nvSpPr>
            <p:spPr>
              <a:xfrm>
                <a:off x="3685944" y="1706020"/>
                <a:ext cx="198612" cy="192409"/>
              </a:xfrm>
              <a:prstGeom prst="rect">
                <a:avLst/>
              </a:prstGeom>
              <a:noFill/>
            </p:spPr>
            <p:txBody>
              <a:bodyPr wrap="none" rtlCol="0">
                <a:spAutoFit/>
              </a:bodyPr>
              <a:lstStyle/>
              <a:p>
                <a:r>
                  <a:rPr lang="x-none" sz="1067" dirty="0">
                    <a:solidFill>
                      <a:schemeClr val="accent1"/>
                    </a:solidFill>
                  </a:rPr>
                  <a:t>+</a:t>
                </a:r>
              </a:p>
            </p:txBody>
          </p:sp>
          <p:sp>
            <p:nvSpPr>
              <p:cNvPr id="370" name="TextBox 369">
                <a:extLst>
                  <a:ext uri="{FF2B5EF4-FFF2-40B4-BE49-F238E27FC236}">
                    <a16:creationId xmlns:a16="http://schemas.microsoft.com/office/drawing/2014/main" id="{45AC2DA7-93D3-5B48-8297-8B4045AE213B}"/>
                  </a:ext>
                </a:extLst>
              </p:cNvPr>
              <p:cNvSpPr txBox="1"/>
              <p:nvPr/>
            </p:nvSpPr>
            <p:spPr>
              <a:xfrm>
                <a:off x="3714885" y="1710560"/>
                <a:ext cx="198612" cy="192409"/>
              </a:xfrm>
              <a:prstGeom prst="rect">
                <a:avLst/>
              </a:prstGeom>
              <a:noFill/>
            </p:spPr>
            <p:txBody>
              <a:bodyPr wrap="none" rtlCol="0">
                <a:spAutoFit/>
              </a:bodyPr>
              <a:lstStyle/>
              <a:p>
                <a:r>
                  <a:rPr lang="x-none" sz="1067" dirty="0">
                    <a:solidFill>
                      <a:schemeClr val="accent1"/>
                    </a:solidFill>
                  </a:rPr>
                  <a:t>+</a:t>
                </a:r>
              </a:p>
            </p:txBody>
          </p:sp>
          <p:sp>
            <p:nvSpPr>
              <p:cNvPr id="371" name="TextBox 370">
                <a:extLst>
                  <a:ext uri="{FF2B5EF4-FFF2-40B4-BE49-F238E27FC236}">
                    <a16:creationId xmlns:a16="http://schemas.microsoft.com/office/drawing/2014/main" id="{D24A894D-D6C7-624E-8ABA-D43E8EFE5BC9}"/>
                  </a:ext>
                </a:extLst>
              </p:cNvPr>
              <p:cNvSpPr txBox="1"/>
              <p:nvPr/>
            </p:nvSpPr>
            <p:spPr>
              <a:xfrm>
                <a:off x="3704744" y="1710560"/>
                <a:ext cx="198612" cy="192409"/>
              </a:xfrm>
              <a:prstGeom prst="rect">
                <a:avLst/>
              </a:prstGeom>
              <a:noFill/>
            </p:spPr>
            <p:txBody>
              <a:bodyPr wrap="none" rtlCol="0">
                <a:spAutoFit/>
              </a:bodyPr>
              <a:lstStyle/>
              <a:p>
                <a:r>
                  <a:rPr lang="x-none" sz="1067" dirty="0">
                    <a:solidFill>
                      <a:schemeClr val="accent1"/>
                    </a:solidFill>
                  </a:rPr>
                  <a:t>+</a:t>
                </a:r>
              </a:p>
            </p:txBody>
          </p:sp>
          <p:sp>
            <p:nvSpPr>
              <p:cNvPr id="372" name="TextBox 371">
                <a:extLst>
                  <a:ext uri="{FF2B5EF4-FFF2-40B4-BE49-F238E27FC236}">
                    <a16:creationId xmlns:a16="http://schemas.microsoft.com/office/drawing/2014/main" id="{67E8AD2E-CB62-7B4C-A07F-C6E5A63B9282}"/>
                  </a:ext>
                </a:extLst>
              </p:cNvPr>
              <p:cNvSpPr txBox="1"/>
              <p:nvPr/>
            </p:nvSpPr>
            <p:spPr>
              <a:xfrm>
                <a:off x="3733872" y="1710561"/>
                <a:ext cx="198612" cy="192409"/>
              </a:xfrm>
              <a:prstGeom prst="rect">
                <a:avLst/>
              </a:prstGeom>
              <a:noFill/>
            </p:spPr>
            <p:txBody>
              <a:bodyPr wrap="none" rtlCol="0">
                <a:spAutoFit/>
              </a:bodyPr>
              <a:lstStyle/>
              <a:p>
                <a:r>
                  <a:rPr lang="x-none" sz="1067" dirty="0">
                    <a:solidFill>
                      <a:schemeClr val="accent1"/>
                    </a:solidFill>
                  </a:rPr>
                  <a:t>+</a:t>
                </a:r>
              </a:p>
            </p:txBody>
          </p:sp>
          <p:sp>
            <p:nvSpPr>
              <p:cNvPr id="373" name="TextBox 372">
                <a:extLst>
                  <a:ext uri="{FF2B5EF4-FFF2-40B4-BE49-F238E27FC236}">
                    <a16:creationId xmlns:a16="http://schemas.microsoft.com/office/drawing/2014/main" id="{36D04EC2-03E5-A540-8C37-95C91ACF99FF}"/>
                  </a:ext>
                </a:extLst>
              </p:cNvPr>
              <p:cNvSpPr txBox="1"/>
              <p:nvPr/>
            </p:nvSpPr>
            <p:spPr>
              <a:xfrm>
                <a:off x="3723731" y="1710561"/>
                <a:ext cx="198612" cy="192409"/>
              </a:xfrm>
              <a:prstGeom prst="rect">
                <a:avLst/>
              </a:prstGeom>
              <a:noFill/>
            </p:spPr>
            <p:txBody>
              <a:bodyPr wrap="none" rtlCol="0">
                <a:spAutoFit/>
              </a:bodyPr>
              <a:lstStyle/>
              <a:p>
                <a:r>
                  <a:rPr lang="x-none" sz="1067" dirty="0">
                    <a:solidFill>
                      <a:schemeClr val="accent1"/>
                    </a:solidFill>
                  </a:rPr>
                  <a:t>+</a:t>
                </a:r>
              </a:p>
            </p:txBody>
          </p:sp>
          <p:sp>
            <p:nvSpPr>
              <p:cNvPr id="374" name="TextBox 373">
                <a:extLst>
                  <a:ext uri="{FF2B5EF4-FFF2-40B4-BE49-F238E27FC236}">
                    <a16:creationId xmlns:a16="http://schemas.microsoft.com/office/drawing/2014/main" id="{04D7E606-C92D-C64E-BC75-77607F09B928}"/>
                  </a:ext>
                </a:extLst>
              </p:cNvPr>
              <p:cNvSpPr txBox="1"/>
              <p:nvPr/>
            </p:nvSpPr>
            <p:spPr>
              <a:xfrm>
                <a:off x="3754178" y="1713736"/>
                <a:ext cx="198612" cy="192409"/>
              </a:xfrm>
              <a:prstGeom prst="rect">
                <a:avLst/>
              </a:prstGeom>
              <a:noFill/>
            </p:spPr>
            <p:txBody>
              <a:bodyPr wrap="none" rtlCol="0">
                <a:spAutoFit/>
              </a:bodyPr>
              <a:lstStyle/>
              <a:p>
                <a:r>
                  <a:rPr lang="x-none" sz="1067" dirty="0">
                    <a:solidFill>
                      <a:schemeClr val="accent1"/>
                    </a:solidFill>
                  </a:rPr>
                  <a:t>+</a:t>
                </a:r>
              </a:p>
            </p:txBody>
          </p:sp>
          <p:sp>
            <p:nvSpPr>
              <p:cNvPr id="375" name="TextBox 374">
                <a:extLst>
                  <a:ext uri="{FF2B5EF4-FFF2-40B4-BE49-F238E27FC236}">
                    <a16:creationId xmlns:a16="http://schemas.microsoft.com/office/drawing/2014/main" id="{7F590126-941C-3F4C-99E1-6FB86A8FDC59}"/>
                  </a:ext>
                </a:extLst>
              </p:cNvPr>
              <p:cNvSpPr txBox="1"/>
              <p:nvPr/>
            </p:nvSpPr>
            <p:spPr>
              <a:xfrm>
                <a:off x="3744036" y="1713736"/>
                <a:ext cx="198612" cy="192409"/>
              </a:xfrm>
              <a:prstGeom prst="rect">
                <a:avLst/>
              </a:prstGeom>
              <a:noFill/>
            </p:spPr>
            <p:txBody>
              <a:bodyPr wrap="none" rtlCol="0">
                <a:spAutoFit/>
              </a:bodyPr>
              <a:lstStyle/>
              <a:p>
                <a:r>
                  <a:rPr lang="x-none" sz="1067" dirty="0">
                    <a:solidFill>
                      <a:schemeClr val="accent1"/>
                    </a:solidFill>
                  </a:rPr>
                  <a:t>+</a:t>
                </a:r>
              </a:p>
            </p:txBody>
          </p:sp>
          <p:sp>
            <p:nvSpPr>
              <p:cNvPr id="376" name="TextBox 375">
                <a:extLst>
                  <a:ext uri="{FF2B5EF4-FFF2-40B4-BE49-F238E27FC236}">
                    <a16:creationId xmlns:a16="http://schemas.microsoft.com/office/drawing/2014/main" id="{B7D584F1-3C04-FB41-A5DA-7857087A910D}"/>
                  </a:ext>
                </a:extLst>
              </p:cNvPr>
              <p:cNvSpPr txBox="1"/>
              <p:nvPr/>
            </p:nvSpPr>
            <p:spPr>
              <a:xfrm>
                <a:off x="3762770" y="1712684"/>
                <a:ext cx="198612" cy="192409"/>
              </a:xfrm>
              <a:prstGeom prst="rect">
                <a:avLst/>
              </a:prstGeom>
              <a:noFill/>
            </p:spPr>
            <p:txBody>
              <a:bodyPr wrap="none" rtlCol="0">
                <a:spAutoFit/>
              </a:bodyPr>
              <a:lstStyle/>
              <a:p>
                <a:r>
                  <a:rPr lang="x-none" sz="1067" dirty="0">
                    <a:solidFill>
                      <a:schemeClr val="accent1"/>
                    </a:solidFill>
                  </a:rPr>
                  <a:t>+</a:t>
                </a:r>
              </a:p>
            </p:txBody>
          </p:sp>
          <p:sp>
            <p:nvSpPr>
              <p:cNvPr id="377" name="TextBox 376">
                <a:extLst>
                  <a:ext uri="{FF2B5EF4-FFF2-40B4-BE49-F238E27FC236}">
                    <a16:creationId xmlns:a16="http://schemas.microsoft.com/office/drawing/2014/main" id="{4D2134FF-5545-F64A-9CCB-36C48EAAA5C3}"/>
                  </a:ext>
                </a:extLst>
              </p:cNvPr>
              <p:cNvSpPr txBox="1"/>
              <p:nvPr/>
            </p:nvSpPr>
            <p:spPr>
              <a:xfrm>
                <a:off x="3752629" y="1712685"/>
                <a:ext cx="198612" cy="192409"/>
              </a:xfrm>
              <a:prstGeom prst="rect">
                <a:avLst/>
              </a:prstGeom>
              <a:noFill/>
            </p:spPr>
            <p:txBody>
              <a:bodyPr wrap="none" rtlCol="0">
                <a:spAutoFit/>
              </a:bodyPr>
              <a:lstStyle/>
              <a:p>
                <a:r>
                  <a:rPr lang="x-none" sz="1067" dirty="0">
                    <a:solidFill>
                      <a:schemeClr val="accent1"/>
                    </a:solidFill>
                  </a:rPr>
                  <a:t>+</a:t>
                </a:r>
              </a:p>
            </p:txBody>
          </p:sp>
          <p:sp>
            <p:nvSpPr>
              <p:cNvPr id="378" name="TextBox 377">
                <a:extLst>
                  <a:ext uri="{FF2B5EF4-FFF2-40B4-BE49-F238E27FC236}">
                    <a16:creationId xmlns:a16="http://schemas.microsoft.com/office/drawing/2014/main" id="{14A60F52-C45C-5E46-81EB-8A55E42E6C06}"/>
                  </a:ext>
                </a:extLst>
              </p:cNvPr>
              <p:cNvSpPr txBox="1"/>
              <p:nvPr/>
            </p:nvSpPr>
            <p:spPr>
              <a:xfrm>
                <a:off x="3918113" y="1723371"/>
                <a:ext cx="198612" cy="192409"/>
              </a:xfrm>
              <a:prstGeom prst="rect">
                <a:avLst/>
              </a:prstGeom>
              <a:noFill/>
            </p:spPr>
            <p:txBody>
              <a:bodyPr wrap="none" rtlCol="0">
                <a:spAutoFit/>
              </a:bodyPr>
              <a:lstStyle/>
              <a:p>
                <a:r>
                  <a:rPr lang="x-none" sz="1067" dirty="0">
                    <a:solidFill>
                      <a:schemeClr val="accent1"/>
                    </a:solidFill>
                  </a:rPr>
                  <a:t>+</a:t>
                </a:r>
              </a:p>
            </p:txBody>
          </p:sp>
          <p:sp>
            <p:nvSpPr>
              <p:cNvPr id="379" name="TextBox 378">
                <a:extLst>
                  <a:ext uri="{FF2B5EF4-FFF2-40B4-BE49-F238E27FC236}">
                    <a16:creationId xmlns:a16="http://schemas.microsoft.com/office/drawing/2014/main" id="{8A12ECB5-2DDF-8740-9D26-BCA2AC6E157B}"/>
                  </a:ext>
                </a:extLst>
              </p:cNvPr>
              <p:cNvSpPr txBox="1"/>
              <p:nvPr/>
            </p:nvSpPr>
            <p:spPr>
              <a:xfrm>
                <a:off x="3907972" y="1723371"/>
                <a:ext cx="198612" cy="192409"/>
              </a:xfrm>
              <a:prstGeom prst="rect">
                <a:avLst/>
              </a:prstGeom>
              <a:noFill/>
            </p:spPr>
            <p:txBody>
              <a:bodyPr wrap="none" rtlCol="0">
                <a:spAutoFit/>
              </a:bodyPr>
              <a:lstStyle/>
              <a:p>
                <a:r>
                  <a:rPr lang="x-none" sz="1067" dirty="0">
                    <a:solidFill>
                      <a:schemeClr val="accent1"/>
                    </a:solidFill>
                  </a:rPr>
                  <a:t>+</a:t>
                </a:r>
              </a:p>
            </p:txBody>
          </p:sp>
          <p:sp>
            <p:nvSpPr>
              <p:cNvPr id="380" name="TextBox 379">
                <a:extLst>
                  <a:ext uri="{FF2B5EF4-FFF2-40B4-BE49-F238E27FC236}">
                    <a16:creationId xmlns:a16="http://schemas.microsoft.com/office/drawing/2014/main" id="{890368E5-D8AD-844F-894D-CD6BEACA1EC9}"/>
                  </a:ext>
                </a:extLst>
              </p:cNvPr>
              <p:cNvSpPr txBox="1"/>
              <p:nvPr/>
            </p:nvSpPr>
            <p:spPr>
              <a:xfrm>
                <a:off x="3937265" y="1729117"/>
                <a:ext cx="198612" cy="192409"/>
              </a:xfrm>
              <a:prstGeom prst="rect">
                <a:avLst/>
              </a:prstGeom>
              <a:noFill/>
            </p:spPr>
            <p:txBody>
              <a:bodyPr wrap="none" rtlCol="0">
                <a:spAutoFit/>
              </a:bodyPr>
              <a:lstStyle/>
              <a:p>
                <a:r>
                  <a:rPr lang="x-none" sz="1067" dirty="0">
                    <a:solidFill>
                      <a:schemeClr val="accent1"/>
                    </a:solidFill>
                  </a:rPr>
                  <a:t>+</a:t>
                </a:r>
              </a:p>
            </p:txBody>
          </p:sp>
          <p:sp>
            <p:nvSpPr>
              <p:cNvPr id="381" name="TextBox 380">
                <a:extLst>
                  <a:ext uri="{FF2B5EF4-FFF2-40B4-BE49-F238E27FC236}">
                    <a16:creationId xmlns:a16="http://schemas.microsoft.com/office/drawing/2014/main" id="{36B2E12B-19D7-074A-94A1-DF0972719B88}"/>
                  </a:ext>
                </a:extLst>
              </p:cNvPr>
              <p:cNvSpPr txBox="1"/>
              <p:nvPr/>
            </p:nvSpPr>
            <p:spPr>
              <a:xfrm>
                <a:off x="3927124" y="1729117"/>
                <a:ext cx="198612" cy="192409"/>
              </a:xfrm>
              <a:prstGeom prst="rect">
                <a:avLst/>
              </a:prstGeom>
              <a:noFill/>
            </p:spPr>
            <p:txBody>
              <a:bodyPr wrap="none" rtlCol="0">
                <a:spAutoFit/>
              </a:bodyPr>
              <a:lstStyle/>
              <a:p>
                <a:r>
                  <a:rPr lang="x-none" sz="1067" dirty="0">
                    <a:solidFill>
                      <a:schemeClr val="accent1"/>
                    </a:solidFill>
                  </a:rPr>
                  <a:t>+</a:t>
                </a:r>
              </a:p>
            </p:txBody>
          </p:sp>
          <p:sp>
            <p:nvSpPr>
              <p:cNvPr id="382" name="TextBox 381">
                <a:extLst>
                  <a:ext uri="{FF2B5EF4-FFF2-40B4-BE49-F238E27FC236}">
                    <a16:creationId xmlns:a16="http://schemas.microsoft.com/office/drawing/2014/main" id="{E33CB2DF-6CD5-2746-99B4-4FB1E342D679}"/>
                  </a:ext>
                </a:extLst>
              </p:cNvPr>
              <p:cNvSpPr txBox="1"/>
              <p:nvPr/>
            </p:nvSpPr>
            <p:spPr>
              <a:xfrm>
                <a:off x="3956200" y="1729118"/>
                <a:ext cx="198612" cy="192409"/>
              </a:xfrm>
              <a:prstGeom prst="rect">
                <a:avLst/>
              </a:prstGeom>
              <a:noFill/>
            </p:spPr>
            <p:txBody>
              <a:bodyPr wrap="none" rtlCol="0">
                <a:spAutoFit/>
              </a:bodyPr>
              <a:lstStyle/>
              <a:p>
                <a:r>
                  <a:rPr lang="x-none" sz="1067" dirty="0">
                    <a:solidFill>
                      <a:schemeClr val="accent1"/>
                    </a:solidFill>
                  </a:rPr>
                  <a:t>+</a:t>
                </a:r>
              </a:p>
            </p:txBody>
          </p:sp>
          <p:sp>
            <p:nvSpPr>
              <p:cNvPr id="383" name="TextBox 382">
                <a:extLst>
                  <a:ext uri="{FF2B5EF4-FFF2-40B4-BE49-F238E27FC236}">
                    <a16:creationId xmlns:a16="http://schemas.microsoft.com/office/drawing/2014/main" id="{BCA6EFC1-CCFB-0E4C-9BD2-0FCBB16EB502}"/>
                  </a:ext>
                </a:extLst>
              </p:cNvPr>
              <p:cNvSpPr txBox="1"/>
              <p:nvPr/>
            </p:nvSpPr>
            <p:spPr>
              <a:xfrm>
                <a:off x="3946059" y="1729118"/>
                <a:ext cx="198612" cy="192409"/>
              </a:xfrm>
              <a:prstGeom prst="rect">
                <a:avLst/>
              </a:prstGeom>
              <a:noFill/>
            </p:spPr>
            <p:txBody>
              <a:bodyPr wrap="none" rtlCol="0">
                <a:spAutoFit/>
              </a:bodyPr>
              <a:lstStyle/>
              <a:p>
                <a:r>
                  <a:rPr lang="x-none" sz="1067" dirty="0">
                    <a:solidFill>
                      <a:schemeClr val="accent1"/>
                    </a:solidFill>
                  </a:rPr>
                  <a:t>+</a:t>
                </a:r>
              </a:p>
            </p:txBody>
          </p:sp>
          <p:sp>
            <p:nvSpPr>
              <p:cNvPr id="384" name="TextBox 383">
                <a:extLst>
                  <a:ext uri="{FF2B5EF4-FFF2-40B4-BE49-F238E27FC236}">
                    <a16:creationId xmlns:a16="http://schemas.microsoft.com/office/drawing/2014/main" id="{D3787FC0-99A3-8D47-8883-024C10237273}"/>
                  </a:ext>
                </a:extLst>
              </p:cNvPr>
              <p:cNvSpPr txBox="1"/>
              <p:nvPr/>
            </p:nvSpPr>
            <p:spPr>
              <a:xfrm>
                <a:off x="4022617" y="1732590"/>
                <a:ext cx="198612" cy="192409"/>
              </a:xfrm>
              <a:prstGeom prst="rect">
                <a:avLst/>
              </a:prstGeom>
              <a:noFill/>
            </p:spPr>
            <p:txBody>
              <a:bodyPr wrap="none" rtlCol="0">
                <a:spAutoFit/>
              </a:bodyPr>
              <a:lstStyle/>
              <a:p>
                <a:r>
                  <a:rPr lang="x-none" sz="1067" dirty="0">
                    <a:solidFill>
                      <a:schemeClr val="accent1"/>
                    </a:solidFill>
                  </a:rPr>
                  <a:t>+</a:t>
                </a:r>
              </a:p>
            </p:txBody>
          </p:sp>
          <p:sp>
            <p:nvSpPr>
              <p:cNvPr id="385" name="TextBox 384">
                <a:extLst>
                  <a:ext uri="{FF2B5EF4-FFF2-40B4-BE49-F238E27FC236}">
                    <a16:creationId xmlns:a16="http://schemas.microsoft.com/office/drawing/2014/main" id="{DF166463-0FBE-EF46-B40F-6C91F3429E3E}"/>
                  </a:ext>
                </a:extLst>
              </p:cNvPr>
              <p:cNvSpPr txBox="1"/>
              <p:nvPr/>
            </p:nvSpPr>
            <p:spPr>
              <a:xfrm>
                <a:off x="3982680" y="1729415"/>
                <a:ext cx="198612" cy="192409"/>
              </a:xfrm>
              <a:prstGeom prst="rect">
                <a:avLst/>
              </a:prstGeom>
              <a:noFill/>
            </p:spPr>
            <p:txBody>
              <a:bodyPr wrap="none" rtlCol="0">
                <a:spAutoFit/>
              </a:bodyPr>
              <a:lstStyle/>
              <a:p>
                <a:r>
                  <a:rPr lang="x-none" sz="1067" dirty="0">
                    <a:solidFill>
                      <a:schemeClr val="accent1"/>
                    </a:solidFill>
                  </a:rPr>
                  <a:t>+</a:t>
                </a:r>
              </a:p>
            </p:txBody>
          </p:sp>
          <p:sp>
            <p:nvSpPr>
              <p:cNvPr id="386" name="TextBox 385">
                <a:extLst>
                  <a:ext uri="{FF2B5EF4-FFF2-40B4-BE49-F238E27FC236}">
                    <a16:creationId xmlns:a16="http://schemas.microsoft.com/office/drawing/2014/main" id="{F40FC5AF-289E-2140-8C40-9CB6ACACC4D9}"/>
                  </a:ext>
                </a:extLst>
              </p:cNvPr>
              <p:cNvSpPr txBox="1"/>
              <p:nvPr/>
            </p:nvSpPr>
            <p:spPr>
              <a:xfrm>
                <a:off x="3972539" y="1729415"/>
                <a:ext cx="198612" cy="192409"/>
              </a:xfrm>
              <a:prstGeom prst="rect">
                <a:avLst/>
              </a:prstGeom>
              <a:noFill/>
            </p:spPr>
            <p:txBody>
              <a:bodyPr wrap="none" rtlCol="0">
                <a:spAutoFit/>
              </a:bodyPr>
              <a:lstStyle/>
              <a:p>
                <a:r>
                  <a:rPr lang="x-none" sz="1067" dirty="0">
                    <a:solidFill>
                      <a:schemeClr val="accent1"/>
                    </a:solidFill>
                  </a:rPr>
                  <a:t>+</a:t>
                </a:r>
              </a:p>
            </p:txBody>
          </p:sp>
          <p:sp>
            <p:nvSpPr>
              <p:cNvPr id="387" name="TextBox 386">
                <a:extLst>
                  <a:ext uri="{FF2B5EF4-FFF2-40B4-BE49-F238E27FC236}">
                    <a16:creationId xmlns:a16="http://schemas.microsoft.com/office/drawing/2014/main" id="{B933D7FC-7BCA-194E-BA00-D9EF3B6674D8}"/>
                  </a:ext>
                </a:extLst>
              </p:cNvPr>
              <p:cNvSpPr txBox="1"/>
              <p:nvPr/>
            </p:nvSpPr>
            <p:spPr>
              <a:xfrm>
                <a:off x="4005025" y="1730484"/>
                <a:ext cx="198612" cy="192409"/>
              </a:xfrm>
              <a:prstGeom prst="rect">
                <a:avLst/>
              </a:prstGeom>
              <a:noFill/>
            </p:spPr>
            <p:txBody>
              <a:bodyPr wrap="none" rtlCol="0">
                <a:spAutoFit/>
              </a:bodyPr>
              <a:lstStyle/>
              <a:p>
                <a:r>
                  <a:rPr lang="x-none" sz="1067" dirty="0">
                    <a:solidFill>
                      <a:schemeClr val="accent1"/>
                    </a:solidFill>
                  </a:rPr>
                  <a:t>+</a:t>
                </a:r>
              </a:p>
            </p:txBody>
          </p:sp>
          <p:sp>
            <p:nvSpPr>
              <p:cNvPr id="388" name="TextBox 387">
                <a:extLst>
                  <a:ext uri="{FF2B5EF4-FFF2-40B4-BE49-F238E27FC236}">
                    <a16:creationId xmlns:a16="http://schemas.microsoft.com/office/drawing/2014/main" id="{75EFEFCE-B1F6-1945-A514-E0EAFA16B79F}"/>
                  </a:ext>
                </a:extLst>
              </p:cNvPr>
              <p:cNvSpPr txBox="1"/>
              <p:nvPr/>
            </p:nvSpPr>
            <p:spPr>
              <a:xfrm>
                <a:off x="3994884" y="1730484"/>
                <a:ext cx="198612" cy="192409"/>
              </a:xfrm>
              <a:prstGeom prst="rect">
                <a:avLst/>
              </a:prstGeom>
              <a:noFill/>
            </p:spPr>
            <p:txBody>
              <a:bodyPr wrap="none" rtlCol="0">
                <a:spAutoFit/>
              </a:bodyPr>
              <a:lstStyle/>
              <a:p>
                <a:r>
                  <a:rPr lang="x-none" sz="1067" dirty="0">
                    <a:solidFill>
                      <a:schemeClr val="accent1"/>
                    </a:solidFill>
                  </a:rPr>
                  <a:t>+</a:t>
                </a:r>
              </a:p>
            </p:txBody>
          </p:sp>
          <p:sp>
            <p:nvSpPr>
              <p:cNvPr id="389" name="TextBox 388">
                <a:extLst>
                  <a:ext uri="{FF2B5EF4-FFF2-40B4-BE49-F238E27FC236}">
                    <a16:creationId xmlns:a16="http://schemas.microsoft.com/office/drawing/2014/main" id="{90F73831-2FCE-C94D-86D1-1C23C823C7BA}"/>
                  </a:ext>
                </a:extLst>
              </p:cNvPr>
              <p:cNvSpPr txBox="1"/>
              <p:nvPr/>
            </p:nvSpPr>
            <p:spPr>
              <a:xfrm>
                <a:off x="3584770" y="1697589"/>
                <a:ext cx="198612" cy="192409"/>
              </a:xfrm>
              <a:prstGeom prst="rect">
                <a:avLst/>
              </a:prstGeom>
              <a:noFill/>
            </p:spPr>
            <p:txBody>
              <a:bodyPr wrap="none" rtlCol="0">
                <a:spAutoFit/>
              </a:bodyPr>
              <a:lstStyle/>
              <a:p>
                <a:r>
                  <a:rPr lang="x-none" sz="1067" dirty="0">
                    <a:solidFill>
                      <a:schemeClr val="accent1"/>
                    </a:solidFill>
                  </a:rPr>
                  <a:t>+</a:t>
                </a:r>
              </a:p>
            </p:txBody>
          </p:sp>
          <p:sp>
            <p:nvSpPr>
              <p:cNvPr id="390" name="TextBox 389">
                <a:extLst>
                  <a:ext uri="{FF2B5EF4-FFF2-40B4-BE49-F238E27FC236}">
                    <a16:creationId xmlns:a16="http://schemas.microsoft.com/office/drawing/2014/main" id="{FBF4F902-83CC-0B4D-9BD3-FFAB15DBAF74}"/>
                  </a:ext>
                </a:extLst>
              </p:cNvPr>
              <p:cNvSpPr txBox="1"/>
              <p:nvPr/>
            </p:nvSpPr>
            <p:spPr>
              <a:xfrm>
                <a:off x="3589503" y="1701036"/>
                <a:ext cx="198612" cy="192409"/>
              </a:xfrm>
              <a:prstGeom prst="rect">
                <a:avLst/>
              </a:prstGeom>
              <a:noFill/>
            </p:spPr>
            <p:txBody>
              <a:bodyPr wrap="none" rtlCol="0">
                <a:spAutoFit/>
              </a:bodyPr>
              <a:lstStyle/>
              <a:p>
                <a:r>
                  <a:rPr lang="x-none" sz="1067" dirty="0">
                    <a:solidFill>
                      <a:schemeClr val="accent1"/>
                    </a:solidFill>
                  </a:rPr>
                  <a:t>+</a:t>
                </a:r>
              </a:p>
            </p:txBody>
          </p:sp>
          <p:sp>
            <p:nvSpPr>
              <p:cNvPr id="391" name="TextBox 390">
                <a:extLst>
                  <a:ext uri="{FF2B5EF4-FFF2-40B4-BE49-F238E27FC236}">
                    <a16:creationId xmlns:a16="http://schemas.microsoft.com/office/drawing/2014/main" id="{F3493BEF-7EC6-9F4B-A301-6B0D0004040A}"/>
                  </a:ext>
                </a:extLst>
              </p:cNvPr>
              <p:cNvSpPr txBox="1"/>
              <p:nvPr/>
            </p:nvSpPr>
            <p:spPr>
              <a:xfrm>
                <a:off x="3775719" y="1710561"/>
                <a:ext cx="198612" cy="192409"/>
              </a:xfrm>
              <a:prstGeom prst="rect">
                <a:avLst/>
              </a:prstGeom>
              <a:noFill/>
            </p:spPr>
            <p:txBody>
              <a:bodyPr wrap="none" rtlCol="0">
                <a:spAutoFit/>
              </a:bodyPr>
              <a:lstStyle/>
              <a:p>
                <a:r>
                  <a:rPr lang="x-none" sz="1067" dirty="0">
                    <a:solidFill>
                      <a:schemeClr val="accent1"/>
                    </a:solidFill>
                  </a:rPr>
                  <a:t>+</a:t>
                </a:r>
              </a:p>
            </p:txBody>
          </p:sp>
          <p:sp>
            <p:nvSpPr>
              <p:cNvPr id="392" name="TextBox 391">
                <a:extLst>
                  <a:ext uri="{FF2B5EF4-FFF2-40B4-BE49-F238E27FC236}">
                    <a16:creationId xmlns:a16="http://schemas.microsoft.com/office/drawing/2014/main" id="{1EBD943C-A3AB-584F-8BF7-07EBE72FA334}"/>
                  </a:ext>
                </a:extLst>
              </p:cNvPr>
              <p:cNvSpPr txBox="1"/>
              <p:nvPr/>
            </p:nvSpPr>
            <p:spPr>
              <a:xfrm>
                <a:off x="3785526" y="1712685"/>
                <a:ext cx="198612" cy="192409"/>
              </a:xfrm>
              <a:prstGeom prst="rect">
                <a:avLst/>
              </a:prstGeom>
              <a:noFill/>
            </p:spPr>
            <p:txBody>
              <a:bodyPr wrap="none" rtlCol="0">
                <a:spAutoFit/>
              </a:bodyPr>
              <a:lstStyle/>
              <a:p>
                <a:r>
                  <a:rPr lang="x-none" sz="1067" dirty="0">
                    <a:solidFill>
                      <a:schemeClr val="accent1"/>
                    </a:solidFill>
                  </a:rPr>
                  <a:t>+</a:t>
                </a:r>
              </a:p>
            </p:txBody>
          </p:sp>
          <p:sp>
            <p:nvSpPr>
              <p:cNvPr id="393" name="TextBox 392">
                <a:extLst>
                  <a:ext uri="{FF2B5EF4-FFF2-40B4-BE49-F238E27FC236}">
                    <a16:creationId xmlns:a16="http://schemas.microsoft.com/office/drawing/2014/main" id="{835A64AD-5B70-8645-B23C-1629981A63A0}"/>
                  </a:ext>
                </a:extLst>
              </p:cNvPr>
              <p:cNvSpPr txBox="1"/>
              <p:nvPr/>
            </p:nvSpPr>
            <p:spPr>
              <a:xfrm>
                <a:off x="3789257" y="1716911"/>
                <a:ext cx="198612" cy="192409"/>
              </a:xfrm>
              <a:prstGeom prst="rect">
                <a:avLst/>
              </a:prstGeom>
              <a:noFill/>
            </p:spPr>
            <p:txBody>
              <a:bodyPr wrap="none" rtlCol="0">
                <a:spAutoFit/>
              </a:bodyPr>
              <a:lstStyle/>
              <a:p>
                <a:r>
                  <a:rPr lang="x-none" sz="1067" dirty="0">
                    <a:solidFill>
                      <a:schemeClr val="accent1"/>
                    </a:solidFill>
                  </a:rPr>
                  <a:t>+</a:t>
                </a:r>
              </a:p>
            </p:txBody>
          </p:sp>
          <p:sp>
            <p:nvSpPr>
              <p:cNvPr id="394" name="TextBox 393">
                <a:extLst>
                  <a:ext uri="{FF2B5EF4-FFF2-40B4-BE49-F238E27FC236}">
                    <a16:creationId xmlns:a16="http://schemas.microsoft.com/office/drawing/2014/main" id="{919C5567-E620-BE46-9046-96D5B47642D3}"/>
                  </a:ext>
                </a:extLst>
              </p:cNvPr>
              <p:cNvSpPr txBox="1"/>
              <p:nvPr/>
            </p:nvSpPr>
            <p:spPr>
              <a:xfrm>
                <a:off x="3804877" y="1713142"/>
                <a:ext cx="198612" cy="192409"/>
              </a:xfrm>
              <a:prstGeom prst="rect">
                <a:avLst/>
              </a:prstGeom>
              <a:noFill/>
            </p:spPr>
            <p:txBody>
              <a:bodyPr wrap="none" rtlCol="0">
                <a:spAutoFit/>
              </a:bodyPr>
              <a:lstStyle/>
              <a:p>
                <a:r>
                  <a:rPr lang="x-none" sz="1067" dirty="0">
                    <a:solidFill>
                      <a:schemeClr val="accent1"/>
                    </a:solidFill>
                  </a:rPr>
                  <a:t>+</a:t>
                </a:r>
              </a:p>
            </p:txBody>
          </p:sp>
          <p:sp>
            <p:nvSpPr>
              <p:cNvPr id="395" name="TextBox 394">
                <a:extLst>
                  <a:ext uri="{FF2B5EF4-FFF2-40B4-BE49-F238E27FC236}">
                    <a16:creationId xmlns:a16="http://schemas.microsoft.com/office/drawing/2014/main" id="{8AADFA35-0820-CA42-AE7E-CE5D1E14F5DF}"/>
                  </a:ext>
                </a:extLst>
              </p:cNvPr>
              <p:cNvSpPr txBox="1"/>
              <p:nvPr/>
            </p:nvSpPr>
            <p:spPr>
              <a:xfrm>
                <a:off x="3607312" y="1698844"/>
                <a:ext cx="198612" cy="192409"/>
              </a:xfrm>
              <a:prstGeom prst="rect">
                <a:avLst/>
              </a:prstGeom>
              <a:noFill/>
            </p:spPr>
            <p:txBody>
              <a:bodyPr wrap="none" rtlCol="0">
                <a:spAutoFit/>
              </a:bodyPr>
              <a:lstStyle/>
              <a:p>
                <a:r>
                  <a:rPr lang="x-none" sz="1067" dirty="0">
                    <a:solidFill>
                      <a:schemeClr val="accent1"/>
                    </a:solidFill>
                  </a:rPr>
                  <a:t>+</a:t>
                </a:r>
              </a:p>
            </p:txBody>
          </p:sp>
          <p:sp>
            <p:nvSpPr>
              <p:cNvPr id="396" name="TextBox 395">
                <a:extLst>
                  <a:ext uri="{FF2B5EF4-FFF2-40B4-BE49-F238E27FC236}">
                    <a16:creationId xmlns:a16="http://schemas.microsoft.com/office/drawing/2014/main" id="{4AC29B50-3C2F-9440-BF3D-B2D4B2866F9A}"/>
                  </a:ext>
                </a:extLst>
              </p:cNvPr>
              <p:cNvSpPr txBox="1"/>
              <p:nvPr/>
            </p:nvSpPr>
            <p:spPr>
              <a:xfrm>
                <a:off x="3820613" y="1713143"/>
                <a:ext cx="198612" cy="192409"/>
              </a:xfrm>
              <a:prstGeom prst="rect">
                <a:avLst/>
              </a:prstGeom>
              <a:noFill/>
            </p:spPr>
            <p:txBody>
              <a:bodyPr wrap="none" rtlCol="0">
                <a:spAutoFit/>
              </a:bodyPr>
              <a:lstStyle/>
              <a:p>
                <a:r>
                  <a:rPr lang="x-none" sz="1067" dirty="0">
                    <a:solidFill>
                      <a:schemeClr val="accent1"/>
                    </a:solidFill>
                  </a:rPr>
                  <a:t>+</a:t>
                </a:r>
              </a:p>
            </p:txBody>
          </p:sp>
          <p:sp>
            <p:nvSpPr>
              <p:cNvPr id="397" name="TextBox 396">
                <a:extLst>
                  <a:ext uri="{FF2B5EF4-FFF2-40B4-BE49-F238E27FC236}">
                    <a16:creationId xmlns:a16="http://schemas.microsoft.com/office/drawing/2014/main" id="{16905BD7-7964-A14F-87F0-6934DFEC36DD}"/>
                  </a:ext>
                </a:extLst>
              </p:cNvPr>
              <p:cNvSpPr txBox="1"/>
              <p:nvPr/>
            </p:nvSpPr>
            <p:spPr>
              <a:xfrm>
                <a:off x="3862210" y="1719799"/>
                <a:ext cx="198612" cy="192409"/>
              </a:xfrm>
              <a:prstGeom prst="rect">
                <a:avLst/>
              </a:prstGeom>
              <a:noFill/>
            </p:spPr>
            <p:txBody>
              <a:bodyPr wrap="none" rtlCol="0">
                <a:spAutoFit/>
              </a:bodyPr>
              <a:lstStyle/>
              <a:p>
                <a:r>
                  <a:rPr lang="x-none" sz="1067" dirty="0">
                    <a:solidFill>
                      <a:schemeClr val="accent1"/>
                    </a:solidFill>
                  </a:rPr>
                  <a:t>+</a:t>
                </a:r>
              </a:p>
            </p:txBody>
          </p:sp>
          <p:sp>
            <p:nvSpPr>
              <p:cNvPr id="398" name="TextBox 397">
                <a:extLst>
                  <a:ext uri="{FF2B5EF4-FFF2-40B4-BE49-F238E27FC236}">
                    <a16:creationId xmlns:a16="http://schemas.microsoft.com/office/drawing/2014/main" id="{9B3C8D36-D8FE-A84F-A14A-A6838C23DDAA}"/>
                  </a:ext>
                </a:extLst>
              </p:cNvPr>
              <p:cNvSpPr txBox="1"/>
              <p:nvPr/>
            </p:nvSpPr>
            <p:spPr>
              <a:xfrm>
                <a:off x="3897195" y="1729324"/>
                <a:ext cx="198612" cy="192409"/>
              </a:xfrm>
              <a:prstGeom prst="rect">
                <a:avLst/>
              </a:prstGeom>
              <a:noFill/>
            </p:spPr>
            <p:txBody>
              <a:bodyPr wrap="none" rtlCol="0">
                <a:spAutoFit/>
              </a:bodyPr>
              <a:lstStyle/>
              <a:p>
                <a:r>
                  <a:rPr lang="x-none" sz="1067" dirty="0">
                    <a:solidFill>
                      <a:schemeClr val="accent1"/>
                    </a:solidFill>
                  </a:rPr>
                  <a:t>+</a:t>
                </a:r>
              </a:p>
            </p:txBody>
          </p:sp>
          <p:sp>
            <p:nvSpPr>
              <p:cNvPr id="399" name="TextBox 398">
                <a:extLst>
                  <a:ext uri="{FF2B5EF4-FFF2-40B4-BE49-F238E27FC236}">
                    <a16:creationId xmlns:a16="http://schemas.microsoft.com/office/drawing/2014/main" id="{99389F48-04D1-F84F-8680-1B607B4BBF69}"/>
                  </a:ext>
                </a:extLst>
              </p:cNvPr>
              <p:cNvSpPr txBox="1"/>
              <p:nvPr/>
            </p:nvSpPr>
            <p:spPr>
              <a:xfrm>
                <a:off x="3874445" y="1719799"/>
                <a:ext cx="198612" cy="192409"/>
              </a:xfrm>
              <a:prstGeom prst="rect">
                <a:avLst/>
              </a:prstGeom>
              <a:noFill/>
            </p:spPr>
            <p:txBody>
              <a:bodyPr wrap="none" rtlCol="0">
                <a:spAutoFit/>
              </a:bodyPr>
              <a:lstStyle/>
              <a:p>
                <a:r>
                  <a:rPr lang="x-none" sz="1067" dirty="0">
                    <a:solidFill>
                      <a:schemeClr val="accent1"/>
                    </a:solidFill>
                  </a:rPr>
                  <a:t>+</a:t>
                </a:r>
              </a:p>
            </p:txBody>
          </p:sp>
          <p:sp>
            <p:nvSpPr>
              <p:cNvPr id="400" name="TextBox 399">
                <a:extLst>
                  <a:ext uri="{FF2B5EF4-FFF2-40B4-BE49-F238E27FC236}">
                    <a16:creationId xmlns:a16="http://schemas.microsoft.com/office/drawing/2014/main" id="{40F92FE1-16EE-B746-8FAC-56DBA1AA5748}"/>
                  </a:ext>
                </a:extLst>
              </p:cNvPr>
              <p:cNvSpPr txBox="1"/>
              <p:nvPr/>
            </p:nvSpPr>
            <p:spPr>
              <a:xfrm>
                <a:off x="3885275" y="1722251"/>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35" name="Group 34">
              <a:extLst>
                <a:ext uri="{FF2B5EF4-FFF2-40B4-BE49-F238E27FC236}">
                  <a16:creationId xmlns:a16="http://schemas.microsoft.com/office/drawing/2014/main" id="{37797C24-1DC5-DA4D-AC08-8BF9BC66612E}"/>
                </a:ext>
              </a:extLst>
            </p:cNvPr>
            <p:cNvGrpSpPr/>
            <p:nvPr/>
          </p:nvGrpSpPr>
          <p:grpSpPr>
            <a:xfrm>
              <a:off x="5164609" y="1085498"/>
              <a:ext cx="821266" cy="237886"/>
              <a:chOff x="3377280" y="1675595"/>
              <a:chExt cx="821266" cy="237886"/>
            </a:xfrm>
          </p:grpSpPr>
          <p:sp>
            <p:nvSpPr>
              <p:cNvPr id="295" name="TextBox 294">
                <a:extLst>
                  <a:ext uri="{FF2B5EF4-FFF2-40B4-BE49-F238E27FC236}">
                    <a16:creationId xmlns:a16="http://schemas.microsoft.com/office/drawing/2014/main" id="{CF6F0DCF-8097-4346-BF4A-34F582628F85}"/>
                  </a:ext>
                </a:extLst>
              </p:cNvPr>
              <p:cNvSpPr txBox="1"/>
              <p:nvPr/>
            </p:nvSpPr>
            <p:spPr>
              <a:xfrm>
                <a:off x="3406859" y="1678642"/>
                <a:ext cx="198612" cy="192409"/>
              </a:xfrm>
              <a:prstGeom prst="rect">
                <a:avLst/>
              </a:prstGeom>
              <a:noFill/>
            </p:spPr>
            <p:txBody>
              <a:bodyPr wrap="none" rtlCol="0">
                <a:spAutoFit/>
              </a:bodyPr>
              <a:lstStyle/>
              <a:p>
                <a:r>
                  <a:rPr lang="x-none" sz="1067" dirty="0">
                    <a:solidFill>
                      <a:schemeClr val="accent1"/>
                    </a:solidFill>
                  </a:rPr>
                  <a:t>+</a:t>
                </a:r>
              </a:p>
            </p:txBody>
          </p:sp>
          <p:sp>
            <p:nvSpPr>
              <p:cNvPr id="296" name="TextBox 295">
                <a:extLst>
                  <a:ext uri="{FF2B5EF4-FFF2-40B4-BE49-F238E27FC236}">
                    <a16:creationId xmlns:a16="http://schemas.microsoft.com/office/drawing/2014/main" id="{8667606C-85AF-8940-B3AE-F81900230B11}"/>
                  </a:ext>
                </a:extLst>
              </p:cNvPr>
              <p:cNvSpPr txBox="1"/>
              <p:nvPr/>
            </p:nvSpPr>
            <p:spPr>
              <a:xfrm>
                <a:off x="3377280" y="1675595"/>
                <a:ext cx="198612" cy="192409"/>
              </a:xfrm>
              <a:prstGeom prst="rect">
                <a:avLst/>
              </a:prstGeom>
              <a:noFill/>
            </p:spPr>
            <p:txBody>
              <a:bodyPr wrap="none" rtlCol="0">
                <a:spAutoFit/>
              </a:bodyPr>
              <a:lstStyle/>
              <a:p>
                <a:r>
                  <a:rPr lang="x-none" sz="1067" dirty="0">
                    <a:solidFill>
                      <a:schemeClr val="accent1"/>
                    </a:solidFill>
                  </a:rPr>
                  <a:t>+</a:t>
                </a:r>
              </a:p>
            </p:txBody>
          </p:sp>
          <p:sp>
            <p:nvSpPr>
              <p:cNvPr id="297" name="TextBox 296">
                <a:extLst>
                  <a:ext uri="{FF2B5EF4-FFF2-40B4-BE49-F238E27FC236}">
                    <a16:creationId xmlns:a16="http://schemas.microsoft.com/office/drawing/2014/main" id="{78AD72BC-2D31-1049-B022-B960E1DE54ED}"/>
                  </a:ext>
                </a:extLst>
              </p:cNvPr>
              <p:cNvSpPr txBox="1"/>
              <p:nvPr/>
            </p:nvSpPr>
            <p:spPr>
              <a:xfrm>
                <a:off x="3390824" y="1676645"/>
                <a:ext cx="198612" cy="192409"/>
              </a:xfrm>
              <a:prstGeom prst="rect">
                <a:avLst/>
              </a:prstGeom>
              <a:noFill/>
            </p:spPr>
            <p:txBody>
              <a:bodyPr wrap="none" rtlCol="0">
                <a:spAutoFit/>
              </a:bodyPr>
              <a:lstStyle/>
              <a:p>
                <a:r>
                  <a:rPr lang="x-none" sz="1067" dirty="0">
                    <a:solidFill>
                      <a:schemeClr val="accent1"/>
                    </a:solidFill>
                  </a:rPr>
                  <a:t>+</a:t>
                </a:r>
              </a:p>
            </p:txBody>
          </p:sp>
          <p:sp>
            <p:nvSpPr>
              <p:cNvPr id="298" name="TextBox 297">
                <a:extLst>
                  <a:ext uri="{FF2B5EF4-FFF2-40B4-BE49-F238E27FC236}">
                    <a16:creationId xmlns:a16="http://schemas.microsoft.com/office/drawing/2014/main" id="{2272A7FF-A4EA-1041-A44A-D9688D3CA360}"/>
                  </a:ext>
                </a:extLst>
              </p:cNvPr>
              <p:cNvSpPr txBox="1"/>
              <p:nvPr/>
            </p:nvSpPr>
            <p:spPr>
              <a:xfrm>
                <a:off x="3472574" y="1679878"/>
                <a:ext cx="198612" cy="192409"/>
              </a:xfrm>
              <a:prstGeom prst="rect">
                <a:avLst/>
              </a:prstGeom>
              <a:noFill/>
            </p:spPr>
            <p:txBody>
              <a:bodyPr wrap="none" rtlCol="0">
                <a:spAutoFit/>
              </a:bodyPr>
              <a:lstStyle/>
              <a:p>
                <a:r>
                  <a:rPr lang="x-none" sz="1067" dirty="0">
                    <a:solidFill>
                      <a:schemeClr val="accent1"/>
                    </a:solidFill>
                  </a:rPr>
                  <a:t>+</a:t>
                </a:r>
              </a:p>
            </p:txBody>
          </p:sp>
          <p:sp>
            <p:nvSpPr>
              <p:cNvPr id="299" name="TextBox 298">
                <a:extLst>
                  <a:ext uri="{FF2B5EF4-FFF2-40B4-BE49-F238E27FC236}">
                    <a16:creationId xmlns:a16="http://schemas.microsoft.com/office/drawing/2014/main" id="{DF435FAE-CDE9-114D-A6CD-39E5E8715528}"/>
                  </a:ext>
                </a:extLst>
              </p:cNvPr>
              <p:cNvSpPr txBox="1"/>
              <p:nvPr/>
            </p:nvSpPr>
            <p:spPr>
              <a:xfrm>
                <a:off x="3443660" y="1682984"/>
                <a:ext cx="198612" cy="192409"/>
              </a:xfrm>
              <a:prstGeom prst="rect">
                <a:avLst/>
              </a:prstGeom>
              <a:noFill/>
            </p:spPr>
            <p:txBody>
              <a:bodyPr wrap="none" rtlCol="0">
                <a:spAutoFit/>
              </a:bodyPr>
              <a:lstStyle/>
              <a:p>
                <a:r>
                  <a:rPr lang="x-none" sz="1067" dirty="0">
                    <a:solidFill>
                      <a:schemeClr val="accent1"/>
                    </a:solidFill>
                  </a:rPr>
                  <a:t>+</a:t>
                </a:r>
              </a:p>
            </p:txBody>
          </p:sp>
          <p:sp>
            <p:nvSpPr>
              <p:cNvPr id="300" name="TextBox 299">
                <a:extLst>
                  <a:ext uri="{FF2B5EF4-FFF2-40B4-BE49-F238E27FC236}">
                    <a16:creationId xmlns:a16="http://schemas.microsoft.com/office/drawing/2014/main" id="{8E2CFADA-5C8B-B749-A187-BC4FE4E9DC3B}"/>
                  </a:ext>
                </a:extLst>
              </p:cNvPr>
              <p:cNvSpPr txBox="1"/>
              <p:nvPr/>
            </p:nvSpPr>
            <p:spPr>
              <a:xfrm>
                <a:off x="3456259" y="1682984"/>
                <a:ext cx="198612" cy="192409"/>
              </a:xfrm>
              <a:prstGeom prst="rect">
                <a:avLst/>
              </a:prstGeom>
              <a:noFill/>
            </p:spPr>
            <p:txBody>
              <a:bodyPr wrap="none" rtlCol="0">
                <a:spAutoFit/>
              </a:bodyPr>
              <a:lstStyle/>
              <a:p>
                <a:r>
                  <a:rPr lang="x-none" sz="1067" dirty="0">
                    <a:solidFill>
                      <a:schemeClr val="accent1"/>
                    </a:solidFill>
                  </a:rPr>
                  <a:t>+</a:t>
                </a:r>
              </a:p>
            </p:txBody>
          </p:sp>
          <p:sp>
            <p:nvSpPr>
              <p:cNvPr id="301" name="TextBox 300">
                <a:extLst>
                  <a:ext uri="{FF2B5EF4-FFF2-40B4-BE49-F238E27FC236}">
                    <a16:creationId xmlns:a16="http://schemas.microsoft.com/office/drawing/2014/main" id="{997E50B3-AA2F-F84D-8EC4-8E2D01A91BE9}"/>
                  </a:ext>
                </a:extLst>
              </p:cNvPr>
              <p:cNvSpPr txBox="1"/>
              <p:nvPr/>
            </p:nvSpPr>
            <p:spPr>
              <a:xfrm>
                <a:off x="3492534" y="1679867"/>
                <a:ext cx="198612" cy="192409"/>
              </a:xfrm>
              <a:prstGeom prst="rect">
                <a:avLst/>
              </a:prstGeom>
              <a:noFill/>
            </p:spPr>
            <p:txBody>
              <a:bodyPr wrap="none" rtlCol="0">
                <a:spAutoFit/>
              </a:bodyPr>
              <a:lstStyle/>
              <a:p>
                <a:r>
                  <a:rPr lang="x-none" sz="1067" dirty="0">
                    <a:solidFill>
                      <a:schemeClr val="accent1"/>
                    </a:solidFill>
                  </a:rPr>
                  <a:t>+</a:t>
                </a:r>
              </a:p>
            </p:txBody>
          </p:sp>
          <p:sp>
            <p:nvSpPr>
              <p:cNvPr id="302" name="TextBox 301">
                <a:extLst>
                  <a:ext uri="{FF2B5EF4-FFF2-40B4-BE49-F238E27FC236}">
                    <a16:creationId xmlns:a16="http://schemas.microsoft.com/office/drawing/2014/main" id="{8EF01160-018F-A54F-989A-0CED5BC5CD46}"/>
                  </a:ext>
                </a:extLst>
              </p:cNvPr>
              <p:cNvSpPr txBox="1"/>
              <p:nvPr/>
            </p:nvSpPr>
            <p:spPr>
              <a:xfrm>
                <a:off x="3505518" y="1682984"/>
                <a:ext cx="198612" cy="192409"/>
              </a:xfrm>
              <a:prstGeom prst="rect">
                <a:avLst/>
              </a:prstGeom>
              <a:noFill/>
            </p:spPr>
            <p:txBody>
              <a:bodyPr wrap="none" rtlCol="0">
                <a:spAutoFit/>
              </a:bodyPr>
              <a:lstStyle/>
              <a:p>
                <a:r>
                  <a:rPr lang="x-none" sz="1067" dirty="0">
                    <a:solidFill>
                      <a:schemeClr val="accent1"/>
                    </a:solidFill>
                  </a:rPr>
                  <a:t>+</a:t>
                </a:r>
              </a:p>
            </p:txBody>
          </p:sp>
          <p:sp>
            <p:nvSpPr>
              <p:cNvPr id="303" name="TextBox 302">
                <a:extLst>
                  <a:ext uri="{FF2B5EF4-FFF2-40B4-BE49-F238E27FC236}">
                    <a16:creationId xmlns:a16="http://schemas.microsoft.com/office/drawing/2014/main" id="{DE845641-F253-C74D-8D52-6BA2BD391625}"/>
                  </a:ext>
                </a:extLst>
              </p:cNvPr>
              <p:cNvSpPr txBox="1"/>
              <p:nvPr/>
            </p:nvSpPr>
            <p:spPr>
              <a:xfrm>
                <a:off x="3515365" y="1682984"/>
                <a:ext cx="198612" cy="192409"/>
              </a:xfrm>
              <a:prstGeom prst="rect">
                <a:avLst/>
              </a:prstGeom>
              <a:noFill/>
            </p:spPr>
            <p:txBody>
              <a:bodyPr wrap="none" rtlCol="0">
                <a:spAutoFit/>
              </a:bodyPr>
              <a:lstStyle/>
              <a:p>
                <a:r>
                  <a:rPr lang="x-none" sz="1067" dirty="0">
                    <a:solidFill>
                      <a:schemeClr val="accent1"/>
                    </a:solidFill>
                  </a:rPr>
                  <a:t>+</a:t>
                </a:r>
              </a:p>
            </p:txBody>
          </p:sp>
          <p:sp>
            <p:nvSpPr>
              <p:cNvPr id="304" name="TextBox 303">
                <a:extLst>
                  <a:ext uri="{FF2B5EF4-FFF2-40B4-BE49-F238E27FC236}">
                    <a16:creationId xmlns:a16="http://schemas.microsoft.com/office/drawing/2014/main" id="{864EEDBF-4293-5A42-B1CA-BB43DB2DA770}"/>
                  </a:ext>
                </a:extLst>
              </p:cNvPr>
              <p:cNvSpPr txBox="1"/>
              <p:nvPr/>
            </p:nvSpPr>
            <p:spPr>
              <a:xfrm>
                <a:off x="3518862" y="1686074"/>
                <a:ext cx="198612" cy="192409"/>
              </a:xfrm>
              <a:prstGeom prst="rect">
                <a:avLst/>
              </a:prstGeom>
              <a:noFill/>
            </p:spPr>
            <p:txBody>
              <a:bodyPr wrap="none" rtlCol="0">
                <a:spAutoFit/>
              </a:bodyPr>
              <a:lstStyle/>
              <a:p>
                <a:r>
                  <a:rPr lang="x-none" sz="1067" dirty="0">
                    <a:solidFill>
                      <a:schemeClr val="accent1"/>
                    </a:solidFill>
                  </a:rPr>
                  <a:t>+</a:t>
                </a:r>
              </a:p>
            </p:txBody>
          </p:sp>
          <p:sp>
            <p:nvSpPr>
              <p:cNvPr id="305" name="TextBox 304">
                <a:extLst>
                  <a:ext uri="{FF2B5EF4-FFF2-40B4-BE49-F238E27FC236}">
                    <a16:creationId xmlns:a16="http://schemas.microsoft.com/office/drawing/2014/main" id="{D8FF0D85-9671-2642-85D5-8EF5128C7B40}"/>
                  </a:ext>
                </a:extLst>
              </p:cNvPr>
              <p:cNvSpPr txBox="1"/>
              <p:nvPr/>
            </p:nvSpPr>
            <p:spPr>
              <a:xfrm>
                <a:off x="3809099" y="1704342"/>
                <a:ext cx="198612" cy="192409"/>
              </a:xfrm>
              <a:prstGeom prst="rect">
                <a:avLst/>
              </a:prstGeom>
              <a:noFill/>
            </p:spPr>
            <p:txBody>
              <a:bodyPr wrap="none" rtlCol="0">
                <a:spAutoFit/>
              </a:bodyPr>
              <a:lstStyle/>
              <a:p>
                <a:r>
                  <a:rPr lang="x-none" sz="1067" dirty="0">
                    <a:solidFill>
                      <a:schemeClr val="accent1"/>
                    </a:solidFill>
                  </a:rPr>
                  <a:t>+</a:t>
                </a:r>
              </a:p>
            </p:txBody>
          </p:sp>
          <p:sp>
            <p:nvSpPr>
              <p:cNvPr id="306" name="TextBox 305">
                <a:extLst>
                  <a:ext uri="{FF2B5EF4-FFF2-40B4-BE49-F238E27FC236}">
                    <a16:creationId xmlns:a16="http://schemas.microsoft.com/office/drawing/2014/main" id="{C6672292-86E5-5349-B866-DC70D6F75587}"/>
                  </a:ext>
                </a:extLst>
              </p:cNvPr>
              <p:cNvSpPr txBox="1"/>
              <p:nvPr/>
            </p:nvSpPr>
            <p:spPr>
              <a:xfrm>
                <a:off x="3826017" y="1707059"/>
                <a:ext cx="198612" cy="192409"/>
              </a:xfrm>
              <a:prstGeom prst="rect">
                <a:avLst/>
              </a:prstGeom>
              <a:noFill/>
            </p:spPr>
            <p:txBody>
              <a:bodyPr wrap="none" rtlCol="0">
                <a:spAutoFit/>
              </a:bodyPr>
              <a:lstStyle/>
              <a:p>
                <a:r>
                  <a:rPr lang="x-none" sz="1067" dirty="0">
                    <a:solidFill>
                      <a:schemeClr val="accent1"/>
                    </a:solidFill>
                  </a:rPr>
                  <a:t>+</a:t>
                </a:r>
              </a:p>
            </p:txBody>
          </p:sp>
          <p:sp>
            <p:nvSpPr>
              <p:cNvPr id="307" name="TextBox 306">
                <a:extLst>
                  <a:ext uri="{FF2B5EF4-FFF2-40B4-BE49-F238E27FC236}">
                    <a16:creationId xmlns:a16="http://schemas.microsoft.com/office/drawing/2014/main" id="{C78A70F9-E239-BF48-A7F8-41778BDC371D}"/>
                  </a:ext>
                </a:extLst>
              </p:cNvPr>
              <p:cNvSpPr txBox="1"/>
              <p:nvPr/>
            </p:nvSpPr>
            <p:spPr>
              <a:xfrm>
                <a:off x="3611992" y="1687326"/>
                <a:ext cx="198612" cy="192409"/>
              </a:xfrm>
              <a:prstGeom prst="rect">
                <a:avLst/>
              </a:prstGeom>
              <a:noFill/>
            </p:spPr>
            <p:txBody>
              <a:bodyPr wrap="none" rtlCol="0">
                <a:spAutoFit/>
              </a:bodyPr>
              <a:lstStyle/>
              <a:p>
                <a:r>
                  <a:rPr lang="x-none" sz="1067" dirty="0">
                    <a:solidFill>
                      <a:schemeClr val="accent1"/>
                    </a:solidFill>
                  </a:rPr>
                  <a:t>+</a:t>
                </a:r>
              </a:p>
            </p:txBody>
          </p:sp>
          <p:sp>
            <p:nvSpPr>
              <p:cNvPr id="308" name="TextBox 307">
                <a:extLst>
                  <a:ext uri="{FF2B5EF4-FFF2-40B4-BE49-F238E27FC236}">
                    <a16:creationId xmlns:a16="http://schemas.microsoft.com/office/drawing/2014/main" id="{80693AC4-2B77-CD4D-8EF1-EE7B4487EDB1}"/>
                  </a:ext>
                </a:extLst>
              </p:cNvPr>
              <p:cNvSpPr txBox="1"/>
              <p:nvPr/>
            </p:nvSpPr>
            <p:spPr>
              <a:xfrm>
                <a:off x="3601851" y="1687326"/>
                <a:ext cx="198612" cy="192409"/>
              </a:xfrm>
              <a:prstGeom prst="rect">
                <a:avLst/>
              </a:prstGeom>
              <a:noFill/>
            </p:spPr>
            <p:txBody>
              <a:bodyPr wrap="none" rtlCol="0">
                <a:spAutoFit/>
              </a:bodyPr>
              <a:lstStyle/>
              <a:p>
                <a:r>
                  <a:rPr lang="x-none" sz="1067" dirty="0">
                    <a:solidFill>
                      <a:schemeClr val="accent1"/>
                    </a:solidFill>
                  </a:rPr>
                  <a:t>+</a:t>
                </a:r>
              </a:p>
            </p:txBody>
          </p:sp>
          <p:sp>
            <p:nvSpPr>
              <p:cNvPr id="309" name="TextBox 308">
                <a:extLst>
                  <a:ext uri="{FF2B5EF4-FFF2-40B4-BE49-F238E27FC236}">
                    <a16:creationId xmlns:a16="http://schemas.microsoft.com/office/drawing/2014/main" id="{F6ACED04-D776-E84F-A9D6-D837776E0DA6}"/>
                  </a:ext>
                </a:extLst>
              </p:cNvPr>
              <p:cNvSpPr txBox="1"/>
              <p:nvPr/>
            </p:nvSpPr>
            <p:spPr>
              <a:xfrm>
                <a:off x="3549388" y="1685120"/>
                <a:ext cx="198612" cy="192409"/>
              </a:xfrm>
              <a:prstGeom prst="rect">
                <a:avLst/>
              </a:prstGeom>
              <a:noFill/>
            </p:spPr>
            <p:txBody>
              <a:bodyPr wrap="none" rtlCol="0">
                <a:spAutoFit/>
              </a:bodyPr>
              <a:lstStyle/>
              <a:p>
                <a:r>
                  <a:rPr lang="x-none" sz="1067" dirty="0">
                    <a:solidFill>
                      <a:schemeClr val="accent1"/>
                    </a:solidFill>
                  </a:rPr>
                  <a:t>+</a:t>
                </a:r>
              </a:p>
            </p:txBody>
          </p:sp>
          <p:sp>
            <p:nvSpPr>
              <p:cNvPr id="310" name="TextBox 309">
                <a:extLst>
                  <a:ext uri="{FF2B5EF4-FFF2-40B4-BE49-F238E27FC236}">
                    <a16:creationId xmlns:a16="http://schemas.microsoft.com/office/drawing/2014/main" id="{3AC7BE19-FDCD-C24D-BDDB-15ADD17AA44B}"/>
                  </a:ext>
                </a:extLst>
              </p:cNvPr>
              <p:cNvSpPr txBox="1"/>
              <p:nvPr/>
            </p:nvSpPr>
            <p:spPr>
              <a:xfrm>
                <a:off x="3539247" y="1685120"/>
                <a:ext cx="198612" cy="192409"/>
              </a:xfrm>
              <a:prstGeom prst="rect">
                <a:avLst/>
              </a:prstGeom>
              <a:noFill/>
            </p:spPr>
            <p:txBody>
              <a:bodyPr wrap="none" rtlCol="0">
                <a:spAutoFit/>
              </a:bodyPr>
              <a:lstStyle/>
              <a:p>
                <a:r>
                  <a:rPr lang="x-none" sz="1067" dirty="0">
                    <a:solidFill>
                      <a:schemeClr val="accent1"/>
                    </a:solidFill>
                  </a:rPr>
                  <a:t>+</a:t>
                </a:r>
              </a:p>
            </p:txBody>
          </p:sp>
          <p:sp>
            <p:nvSpPr>
              <p:cNvPr id="311" name="TextBox 310">
                <a:extLst>
                  <a:ext uri="{FF2B5EF4-FFF2-40B4-BE49-F238E27FC236}">
                    <a16:creationId xmlns:a16="http://schemas.microsoft.com/office/drawing/2014/main" id="{25C4E5FB-E56A-A248-B0B2-A651F0D25D75}"/>
                  </a:ext>
                </a:extLst>
              </p:cNvPr>
              <p:cNvSpPr txBox="1"/>
              <p:nvPr/>
            </p:nvSpPr>
            <p:spPr>
              <a:xfrm>
                <a:off x="3635581" y="1689150"/>
                <a:ext cx="198612" cy="192409"/>
              </a:xfrm>
              <a:prstGeom prst="rect">
                <a:avLst/>
              </a:prstGeom>
              <a:noFill/>
            </p:spPr>
            <p:txBody>
              <a:bodyPr wrap="none" rtlCol="0">
                <a:spAutoFit/>
              </a:bodyPr>
              <a:lstStyle/>
              <a:p>
                <a:r>
                  <a:rPr lang="x-none" sz="1067" dirty="0">
                    <a:solidFill>
                      <a:schemeClr val="accent1"/>
                    </a:solidFill>
                  </a:rPr>
                  <a:t>+</a:t>
                </a:r>
              </a:p>
            </p:txBody>
          </p:sp>
          <p:sp>
            <p:nvSpPr>
              <p:cNvPr id="312" name="TextBox 311">
                <a:extLst>
                  <a:ext uri="{FF2B5EF4-FFF2-40B4-BE49-F238E27FC236}">
                    <a16:creationId xmlns:a16="http://schemas.microsoft.com/office/drawing/2014/main" id="{BB5BC25C-9852-F844-87DA-3D574F7A8253}"/>
                  </a:ext>
                </a:extLst>
              </p:cNvPr>
              <p:cNvSpPr txBox="1"/>
              <p:nvPr/>
            </p:nvSpPr>
            <p:spPr>
              <a:xfrm>
                <a:off x="3625440" y="1689150"/>
                <a:ext cx="198612" cy="192409"/>
              </a:xfrm>
              <a:prstGeom prst="rect">
                <a:avLst/>
              </a:prstGeom>
              <a:noFill/>
            </p:spPr>
            <p:txBody>
              <a:bodyPr wrap="none" rtlCol="0">
                <a:spAutoFit/>
              </a:bodyPr>
              <a:lstStyle/>
              <a:p>
                <a:r>
                  <a:rPr lang="x-none" sz="1067" dirty="0">
                    <a:solidFill>
                      <a:schemeClr val="accent1"/>
                    </a:solidFill>
                  </a:rPr>
                  <a:t>+</a:t>
                </a:r>
              </a:p>
            </p:txBody>
          </p:sp>
          <p:sp>
            <p:nvSpPr>
              <p:cNvPr id="313" name="TextBox 312">
                <a:extLst>
                  <a:ext uri="{FF2B5EF4-FFF2-40B4-BE49-F238E27FC236}">
                    <a16:creationId xmlns:a16="http://schemas.microsoft.com/office/drawing/2014/main" id="{5DAD972E-3547-B749-94A4-2BD0F78B5160}"/>
                  </a:ext>
                </a:extLst>
              </p:cNvPr>
              <p:cNvSpPr txBox="1"/>
              <p:nvPr/>
            </p:nvSpPr>
            <p:spPr>
              <a:xfrm>
                <a:off x="3656516" y="1692197"/>
                <a:ext cx="198612" cy="192409"/>
              </a:xfrm>
              <a:prstGeom prst="rect">
                <a:avLst/>
              </a:prstGeom>
              <a:noFill/>
            </p:spPr>
            <p:txBody>
              <a:bodyPr wrap="none" rtlCol="0">
                <a:spAutoFit/>
              </a:bodyPr>
              <a:lstStyle/>
              <a:p>
                <a:r>
                  <a:rPr lang="x-none" sz="1067" dirty="0">
                    <a:solidFill>
                      <a:schemeClr val="accent1"/>
                    </a:solidFill>
                  </a:rPr>
                  <a:t>+</a:t>
                </a:r>
              </a:p>
            </p:txBody>
          </p:sp>
          <p:sp>
            <p:nvSpPr>
              <p:cNvPr id="314" name="TextBox 313">
                <a:extLst>
                  <a:ext uri="{FF2B5EF4-FFF2-40B4-BE49-F238E27FC236}">
                    <a16:creationId xmlns:a16="http://schemas.microsoft.com/office/drawing/2014/main" id="{20211417-E2BC-884F-A8BE-5695500F8E26}"/>
                  </a:ext>
                </a:extLst>
              </p:cNvPr>
              <p:cNvSpPr txBox="1"/>
              <p:nvPr/>
            </p:nvSpPr>
            <p:spPr>
              <a:xfrm>
                <a:off x="3646375" y="1692197"/>
                <a:ext cx="198612" cy="192409"/>
              </a:xfrm>
              <a:prstGeom prst="rect">
                <a:avLst/>
              </a:prstGeom>
              <a:noFill/>
            </p:spPr>
            <p:txBody>
              <a:bodyPr wrap="none" rtlCol="0">
                <a:spAutoFit/>
              </a:bodyPr>
              <a:lstStyle/>
              <a:p>
                <a:r>
                  <a:rPr lang="x-none" sz="1067" dirty="0">
                    <a:solidFill>
                      <a:schemeClr val="accent1"/>
                    </a:solidFill>
                  </a:rPr>
                  <a:t>+</a:t>
                </a:r>
              </a:p>
            </p:txBody>
          </p:sp>
          <p:sp>
            <p:nvSpPr>
              <p:cNvPr id="315" name="TextBox 314">
                <a:extLst>
                  <a:ext uri="{FF2B5EF4-FFF2-40B4-BE49-F238E27FC236}">
                    <a16:creationId xmlns:a16="http://schemas.microsoft.com/office/drawing/2014/main" id="{9DB27A47-B6D2-A148-A6E8-151598AAC1B8}"/>
                  </a:ext>
                </a:extLst>
              </p:cNvPr>
              <p:cNvSpPr txBox="1"/>
              <p:nvPr/>
            </p:nvSpPr>
            <p:spPr>
              <a:xfrm>
                <a:off x="3673402"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16" name="TextBox 315">
                <a:extLst>
                  <a:ext uri="{FF2B5EF4-FFF2-40B4-BE49-F238E27FC236}">
                    <a16:creationId xmlns:a16="http://schemas.microsoft.com/office/drawing/2014/main" id="{7DAD3EC1-1DF7-B240-99A0-FACA49F873F0}"/>
                  </a:ext>
                </a:extLst>
              </p:cNvPr>
              <p:cNvSpPr txBox="1"/>
              <p:nvPr/>
            </p:nvSpPr>
            <p:spPr>
              <a:xfrm>
                <a:off x="3663261" y="1694502"/>
                <a:ext cx="198612" cy="192409"/>
              </a:xfrm>
              <a:prstGeom prst="rect">
                <a:avLst/>
              </a:prstGeom>
              <a:noFill/>
            </p:spPr>
            <p:txBody>
              <a:bodyPr wrap="none" rtlCol="0">
                <a:spAutoFit/>
              </a:bodyPr>
              <a:lstStyle/>
              <a:p>
                <a:r>
                  <a:rPr lang="x-none" sz="1067" dirty="0">
                    <a:solidFill>
                      <a:schemeClr val="accent1"/>
                    </a:solidFill>
                  </a:rPr>
                  <a:t>+</a:t>
                </a:r>
              </a:p>
            </p:txBody>
          </p:sp>
          <p:sp>
            <p:nvSpPr>
              <p:cNvPr id="317" name="TextBox 316">
                <a:extLst>
                  <a:ext uri="{FF2B5EF4-FFF2-40B4-BE49-F238E27FC236}">
                    <a16:creationId xmlns:a16="http://schemas.microsoft.com/office/drawing/2014/main" id="{1D4421AB-3483-8E45-8487-0FF7826D071C}"/>
                  </a:ext>
                </a:extLst>
              </p:cNvPr>
              <p:cNvSpPr txBox="1"/>
              <p:nvPr/>
            </p:nvSpPr>
            <p:spPr>
              <a:xfrm>
                <a:off x="3692202" y="1699043"/>
                <a:ext cx="198612" cy="192409"/>
              </a:xfrm>
              <a:prstGeom prst="rect">
                <a:avLst/>
              </a:prstGeom>
              <a:noFill/>
            </p:spPr>
            <p:txBody>
              <a:bodyPr wrap="none" rtlCol="0">
                <a:spAutoFit/>
              </a:bodyPr>
              <a:lstStyle/>
              <a:p>
                <a:r>
                  <a:rPr lang="x-none" sz="1067" dirty="0">
                    <a:solidFill>
                      <a:schemeClr val="accent1"/>
                    </a:solidFill>
                  </a:rPr>
                  <a:t>+</a:t>
                </a:r>
              </a:p>
            </p:txBody>
          </p:sp>
          <p:sp>
            <p:nvSpPr>
              <p:cNvPr id="318" name="TextBox 317">
                <a:extLst>
                  <a:ext uri="{FF2B5EF4-FFF2-40B4-BE49-F238E27FC236}">
                    <a16:creationId xmlns:a16="http://schemas.microsoft.com/office/drawing/2014/main" id="{9E21DFDD-9A03-8848-BA19-0434F42D2406}"/>
                  </a:ext>
                </a:extLst>
              </p:cNvPr>
              <p:cNvSpPr txBox="1"/>
              <p:nvPr/>
            </p:nvSpPr>
            <p:spPr>
              <a:xfrm>
                <a:off x="3682061" y="1699043"/>
                <a:ext cx="198612" cy="192409"/>
              </a:xfrm>
              <a:prstGeom prst="rect">
                <a:avLst/>
              </a:prstGeom>
              <a:noFill/>
            </p:spPr>
            <p:txBody>
              <a:bodyPr wrap="none" rtlCol="0">
                <a:spAutoFit/>
              </a:bodyPr>
              <a:lstStyle/>
              <a:p>
                <a:r>
                  <a:rPr lang="x-none" sz="1067" dirty="0">
                    <a:solidFill>
                      <a:schemeClr val="accent1"/>
                    </a:solidFill>
                  </a:rPr>
                  <a:t>+</a:t>
                </a:r>
              </a:p>
            </p:txBody>
          </p:sp>
          <p:sp>
            <p:nvSpPr>
              <p:cNvPr id="319" name="TextBox 318">
                <a:extLst>
                  <a:ext uri="{FF2B5EF4-FFF2-40B4-BE49-F238E27FC236}">
                    <a16:creationId xmlns:a16="http://schemas.microsoft.com/office/drawing/2014/main" id="{E542F782-E60D-4B43-A5A7-BEEFCF13AB38}"/>
                  </a:ext>
                </a:extLst>
              </p:cNvPr>
              <p:cNvSpPr txBox="1"/>
              <p:nvPr/>
            </p:nvSpPr>
            <p:spPr>
              <a:xfrm>
                <a:off x="3711189" y="1699043"/>
                <a:ext cx="198612" cy="192409"/>
              </a:xfrm>
              <a:prstGeom prst="rect">
                <a:avLst/>
              </a:prstGeom>
              <a:noFill/>
            </p:spPr>
            <p:txBody>
              <a:bodyPr wrap="none" rtlCol="0">
                <a:spAutoFit/>
              </a:bodyPr>
              <a:lstStyle/>
              <a:p>
                <a:r>
                  <a:rPr lang="x-none" sz="1067" dirty="0">
                    <a:solidFill>
                      <a:schemeClr val="accent1"/>
                    </a:solidFill>
                  </a:rPr>
                  <a:t>+</a:t>
                </a:r>
              </a:p>
            </p:txBody>
          </p:sp>
          <p:sp>
            <p:nvSpPr>
              <p:cNvPr id="320" name="TextBox 319">
                <a:extLst>
                  <a:ext uri="{FF2B5EF4-FFF2-40B4-BE49-F238E27FC236}">
                    <a16:creationId xmlns:a16="http://schemas.microsoft.com/office/drawing/2014/main" id="{5CD37759-8A9B-2F4F-BA12-C1B5D74F2508}"/>
                  </a:ext>
                </a:extLst>
              </p:cNvPr>
              <p:cNvSpPr txBox="1"/>
              <p:nvPr/>
            </p:nvSpPr>
            <p:spPr>
              <a:xfrm>
                <a:off x="3701048" y="1699043"/>
                <a:ext cx="198612" cy="192409"/>
              </a:xfrm>
              <a:prstGeom prst="rect">
                <a:avLst/>
              </a:prstGeom>
              <a:noFill/>
            </p:spPr>
            <p:txBody>
              <a:bodyPr wrap="none" rtlCol="0">
                <a:spAutoFit/>
              </a:bodyPr>
              <a:lstStyle/>
              <a:p>
                <a:r>
                  <a:rPr lang="x-none" sz="1067" dirty="0">
                    <a:solidFill>
                      <a:schemeClr val="accent1"/>
                    </a:solidFill>
                  </a:rPr>
                  <a:t>+</a:t>
                </a:r>
              </a:p>
            </p:txBody>
          </p:sp>
          <p:sp>
            <p:nvSpPr>
              <p:cNvPr id="321" name="TextBox 320">
                <a:extLst>
                  <a:ext uri="{FF2B5EF4-FFF2-40B4-BE49-F238E27FC236}">
                    <a16:creationId xmlns:a16="http://schemas.microsoft.com/office/drawing/2014/main" id="{2CC1940C-D736-0643-964F-BE51D3322CB6}"/>
                  </a:ext>
                </a:extLst>
              </p:cNvPr>
              <p:cNvSpPr txBox="1"/>
              <p:nvPr/>
            </p:nvSpPr>
            <p:spPr>
              <a:xfrm>
                <a:off x="3731494" y="1702218"/>
                <a:ext cx="198612" cy="192409"/>
              </a:xfrm>
              <a:prstGeom prst="rect">
                <a:avLst/>
              </a:prstGeom>
              <a:noFill/>
            </p:spPr>
            <p:txBody>
              <a:bodyPr wrap="none" rtlCol="0">
                <a:spAutoFit/>
              </a:bodyPr>
              <a:lstStyle/>
              <a:p>
                <a:r>
                  <a:rPr lang="x-none" sz="1067" dirty="0">
                    <a:solidFill>
                      <a:schemeClr val="accent1"/>
                    </a:solidFill>
                  </a:rPr>
                  <a:t>+</a:t>
                </a:r>
              </a:p>
            </p:txBody>
          </p:sp>
          <p:sp>
            <p:nvSpPr>
              <p:cNvPr id="322" name="TextBox 321">
                <a:extLst>
                  <a:ext uri="{FF2B5EF4-FFF2-40B4-BE49-F238E27FC236}">
                    <a16:creationId xmlns:a16="http://schemas.microsoft.com/office/drawing/2014/main" id="{842E34D7-A845-614F-828A-86611B5E8B92}"/>
                  </a:ext>
                </a:extLst>
              </p:cNvPr>
              <p:cNvSpPr txBox="1"/>
              <p:nvPr/>
            </p:nvSpPr>
            <p:spPr>
              <a:xfrm>
                <a:off x="3721353" y="1702218"/>
                <a:ext cx="198612" cy="192409"/>
              </a:xfrm>
              <a:prstGeom prst="rect">
                <a:avLst/>
              </a:prstGeom>
              <a:noFill/>
            </p:spPr>
            <p:txBody>
              <a:bodyPr wrap="none" rtlCol="0">
                <a:spAutoFit/>
              </a:bodyPr>
              <a:lstStyle/>
              <a:p>
                <a:r>
                  <a:rPr lang="x-none" sz="1067" dirty="0">
                    <a:solidFill>
                      <a:schemeClr val="accent1"/>
                    </a:solidFill>
                  </a:rPr>
                  <a:t>+</a:t>
                </a:r>
              </a:p>
            </p:txBody>
          </p:sp>
          <p:sp>
            <p:nvSpPr>
              <p:cNvPr id="323" name="TextBox 322">
                <a:extLst>
                  <a:ext uri="{FF2B5EF4-FFF2-40B4-BE49-F238E27FC236}">
                    <a16:creationId xmlns:a16="http://schemas.microsoft.com/office/drawing/2014/main" id="{177150B5-F11D-0043-BFA6-12CE2751C04A}"/>
                  </a:ext>
                </a:extLst>
              </p:cNvPr>
              <p:cNvSpPr txBox="1"/>
              <p:nvPr/>
            </p:nvSpPr>
            <p:spPr>
              <a:xfrm>
                <a:off x="3740087" y="1701167"/>
                <a:ext cx="198612" cy="192409"/>
              </a:xfrm>
              <a:prstGeom prst="rect">
                <a:avLst/>
              </a:prstGeom>
              <a:noFill/>
            </p:spPr>
            <p:txBody>
              <a:bodyPr wrap="none" rtlCol="0">
                <a:spAutoFit/>
              </a:bodyPr>
              <a:lstStyle/>
              <a:p>
                <a:r>
                  <a:rPr lang="x-none" sz="1067" dirty="0">
                    <a:solidFill>
                      <a:schemeClr val="accent1"/>
                    </a:solidFill>
                  </a:rPr>
                  <a:t>+</a:t>
                </a:r>
              </a:p>
            </p:txBody>
          </p:sp>
          <p:sp>
            <p:nvSpPr>
              <p:cNvPr id="324" name="TextBox 323">
                <a:extLst>
                  <a:ext uri="{FF2B5EF4-FFF2-40B4-BE49-F238E27FC236}">
                    <a16:creationId xmlns:a16="http://schemas.microsoft.com/office/drawing/2014/main" id="{57E250D3-24A8-5A4A-9735-95ADD2AC201D}"/>
                  </a:ext>
                </a:extLst>
              </p:cNvPr>
              <p:cNvSpPr txBox="1"/>
              <p:nvPr/>
            </p:nvSpPr>
            <p:spPr>
              <a:xfrm>
                <a:off x="3729946" y="1701167"/>
                <a:ext cx="198612" cy="192409"/>
              </a:xfrm>
              <a:prstGeom prst="rect">
                <a:avLst/>
              </a:prstGeom>
              <a:noFill/>
            </p:spPr>
            <p:txBody>
              <a:bodyPr wrap="none" rtlCol="0">
                <a:spAutoFit/>
              </a:bodyPr>
              <a:lstStyle/>
              <a:p>
                <a:r>
                  <a:rPr lang="x-none" sz="1067" dirty="0">
                    <a:solidFill>
                      <a:schemeClr val="accent1"/>
                    </a:solidFill>
                  </a:rPr>
                  <a:t>+</a:t>
                </a:r>
              </a:p>
            </p:txBody>
          </p:sp>
          <p:sp>
            <p:nvSpPr>
              <p:cNvPr id="325" name="TextBox 324">
                <a:extLst>
                  <a:ext uri="{FF2B5EF4-FFF2-40B4-BE49-F238E27FC236}">
                    <a16:creationId xmlns:a16="http://schemas.microsoft.com/office/drawing/2014/main" id="{BF963FCE-4E70-6C4B-A657-214119984ED5}"/>
                  </a:ext>
                </a:extLst>
              </p:cNvPr>
              <p:cNvSpPr txBox="1"/>
              <p:nvPr/>
            </p:nvSpPr>
            <p:spPr>
              <a:xfrm>
                <a:off x="3895430" y="1711853"/>
                <a:ext cx="198612" cy="192409"/>
              </a:xfrm>
              <a:prstGeom prst="rect">
                <a:avLst/>
              </a:prstGeom>
              <a:noFill/>
            </p:spPr>
            <p:txBody>
              <a:bodyPr wrap="none" rtlCol="0">
                <a:spAutoFit/>
              </a:bodyPr>
              <a:lstStyle/>
              <a:p>
                <a:r>
                  <a:rPr lang="x-none" sz="1067" dirty="0">
                    <a:solidFill>
                      <a:schemeClr val="accent1"/>
                    </a:solidFill>
                  </a:rPr>
                  <a:t>+</a:t>
                </a:r>
              </a:p>
            </p:txBody>
          </p:sp>
          <p:sp>
            <p:nvSpPr>
              <p:cNvPr id="326" name="TextBox 325">
                <a:extLst>
                  <a:ext uri="{FF2B5EF4-FFF2-40B4-BE49-F238E27FC236}">
                    <a16:creationId xmlns:a16="http://schemas.microsoft.com/office/drawing/2014/main" id="{E5C12459-4A8A-7043-86A6-9F399A746120}"/>
                  </a:ext>
                </a:extLst>
              </p:cNvPr>
              <p:cNvSpPr txBox="1"/>
              <p:nvPr/>
            </p:nvSpPr>
            <p:spPr>
              <a:xfrm>
                <a:off x="3885289" y="1711853"/>
                <a:ext cx="198612" cy="192409"/>
              </a:xfrm>
              <a:prstGeom prst="rect">
                <a:avLst/>
              </a:prstGeom>
              <a:noFill/>
            </p:spPr>
            <p:txBody>
              <a:bodyPr wrap="none" rtlCol="0">
                <a:spAutoFit/>
              </a:bodyPr>
              <a:lstStyle/>
              <a:p>
                <a:r>
                  <a:rPr lang="x-none" sz="1067" dirty="0">
                    <a:solidFill>
                      <a:schemeClr val="accent1"/>
                    </a:solidFill>
                  </a:rPr>
                  <a:t>+</a:t>
                </a:r>
              </a:p>
            </p:txBody>
          </p:sp>
          <p:sp>
            <p:nvSpPr>
              <p:cNvPr id="327" name="TextBox 326">
                <a:extLst>
                  <a:ext uri="{FF2B5EF4-FFF2-40B4-BE49-F238E27FC236}">
                    <a16:creationId xmlns:a16="http://schemas.microsoft.com/office/drawing/2014/main" id="{67090A63-DA7D-4543-B4BB-CE64278EDE82}"/>
                  </a:ext>
                </a:extLst>
              </p:cNvPr>
              <p:cNvSpPr txBox="1"/>
              <p:nvPr/>
            </p:nvSpPr>
            <p:spPr>
              <a:xfrm>
                <a:off x="3914582" y="1717600"/>
                <a:ext cx="198612" cy="192409"/>
              </a:xfrm>
              <a:prstGeom prst="rect">
                <a:avLst/>
              </a:prstGeom>
              <a:noFill/>
            </p:spPr>
            <p:txBody>
              <a:bodyPr wrap="none" rtlCol="0">
                <a:spAutoFit/>
              </a:bodyPr>
              <a:lstStyle/>
              <a:p>
                <a:r>
                  <a:rPr lang="x-none" sz="1067" dirty="0">
                    <a:solidFill>
                      <a:schemeClr val="accent1"/>
                    </a:solidFill>
                  </a:rPr>
                  <a:t>+</a:t>
                </a:r>
              </a:p>
            </p:txBody>
          </p:sp>
          <p:sp>
            <p:nvSpPr>
              <p:cNvPr id="328" name="TextBox 327">
                <a:extLst>
                  <a:ext uri="{FF2B5EF4-FFF2-40B4-BE49-F238E27FC236}">
                    <a16:creationId xmlns:a16="http://schemas.microsoft.com/office/drawing/2014/main" id="{47DEAF11-5C9E-784A-B556-F1700920CD20}"/>
                  </a:ext>
                </a:extLst>
              </p:cNvPr>
              <p:cNvSpPr txBox="1"/>
              <p:nvPr/>
            </p:nvSpPr>
            <p:spPr>
              <a:xfrm>
                <a:off x="3904441" y="1717600"/>
                <a:ext cx="198612" cy="192409"/>
              </a:xfrm>
              <a:prstGeom prst="rect">
                <a:avLst/>
              </a:prstGeom>
              <a:noFill/>
            </p:spPr>
            <p:txBody>
              <a:bodyPr wrap="none" rtlCol="0">
                <a:spAutoFit/>
              </a:bodyPr>
              <a:lstStyle/>
              <a:p>
                <a:r>
                  <a:rPr lang="x-none" sz="1067" dirty="0">
                    <a:solidFill>
                      <a:schemeClr val="accent1"/>
                    </a:solidFill>
                  </a:rPr>
                  <a:t>+</a:t>
                </a:r>
              </a:p>
            </p:txBody>
          </p:sp>
          <p:sp>
            <p:nvSpPr>
              <p:cNvPr id="329" name="TextBox 328">
                <a:extLst>
                  <a:ext uri="{FF2B5EF4-FFF2-40B4-BE49-F238E27FC236}">
                    <a16:creationId xmlns:a16="http://schemas.microsoft.com/office/drawing/2014/main" id="{A8360F97-EBD1-664A-B306-014CDB8EC93F}"/>
                  </a:ext>
                </a:extLst>
              </p:cNvPr>
              <p:cNvSpPr txBox="1"/>
              <p:nvPr/>
            </p:nvSpPr>
            <p:spPr>
              <a:xfrm>
                <a:off x="3933517" y="1717600"/>
                <a:ext cx="198612" cy="192409"/>
              </a:xfrm>
              <a:prstGeom prst="rect">
                <a:avLst/>
              </a:prstGeom>
              <a:noFill/>
            </p:spPr>
            <p:txBody>
              <a:bodyPr wrap="none" rtlCol="0">
                <a:spAutoFit/>
              </a:bodyPr>
              <a:lstStyle/>
              <a:p>
                <a:r>
                  <a:rPr lang="x-none" sz="1067" dirty="0">
                    <a:solidFill>
                      <a:schemeClr val="accent1"/>
                    </a:solidFill>
                  </a:rPr>
                  <a:t>+</a:t>
                </a:r>
              </a:p>
            </p:txBody>
          </p:sp>
          <p:sp>
            <p:nvSpPr>
              <p:cNvPr id="330" name="TextBox 329">
                <a:extLst>
                  <a:ext uri="{FF2B5EF4-FFF2-40B4-BE49-F238E27FC236}">
                    <a16:creationId xmlns:a16="http://schemas.microsoft.com/office/drawing/2014/main" id="{7D474EEB-C17A-A54B-835D-D810F95BC760}"/>
                  </a:ext>
                </a:extLst>
              </p:cNvPr>
              <p:cNvSpPr txBox="1"/>
              <p:nvPr/>
            </p:nvSpPr>
            <p:spPr>
              <a:xfrm>
                <a:off x="3923376" y="1717600"/>
                <a:ext cx="198612" cy="192409"/>
              </a:xfrm>
              <a:prstGeom prst="rect">
                <a:avLst/>
              </a:prstGeom>
              <a:noFill/>
            </p:spPr>
            <p:txBody>
              <a:bodyPr wrap="none" rtlCol="0">
                <a:spAutoFit/>
              </a:bodyPr>
              <a:lstStyle/>
              <a:p>
                <a:r>
                  <a:rPr lang="x-none" sz="1067" dirty="0">
                    <a:solidFill>
                      <a:schemeClr val="accent1"/>
                    </a:solidFill>
                  </a:rPr>
                  <a:t>+</a:t>
                </a:r>
              </a:p>
            </p:txBody>
          </p:sp>
          <p:sp>
            <p:nvSpPr>
              <p:cNvPr id="331" name="TextBox 330">
                <a:extLst>
                  <a:ext uri="{FF2B5EF4-FFF2-40B4-BE49-F238E27FC236}">
                    <a16:creationId xmlns:a16="http://schemas.microsoft.com/office/drawing/2014/main" id="{237B41F1-FF8B-FA4A-8841-09AB83EAECED}"/>
                  </a:ext>
                </a:extLst>
              </p:cNvPr>
              <p:cNvSpPr txBox="1"/>
              <p:nvPr/>
            </p:nvSpPr>
            <p:spPr>
              <a:xfrm>
                <a:off x="3999934" y="1721072"/>
                <a:ext cx="198612" cy="192409"/>
              </a:xfrm>
              <a:prstGeom prst="rect">
                <a:avLst/>
              </a:prstGeom>
              <a:noFill/>
            </p:spPr>
            <p:txBody>
              <a:bodyPr wrap="none" rtlCol="0">
                <a:spAutoFit/>
              </a:bodyPr>
              <a:lstStyle/>
              <a:p>
                <a:r>
                  <a:rPr lang="x-none" sz="1067" dirty="0">
                    <a:solidFill>
                      <a:schemeClr val="accent1"/>
                    </a:solidFill>
                  </a:rPr>
                  <a:t>+</a:t>
                </a:r>
              </a:p>
            </p:txBody>
          </p:sp>
          <p:sp>
            <p:nvSpPr>
              <p:cNvPr id="332" name="TextBox 331">
                <a:extLst>
                  <a:ext uri="{FF2B5EF4-FFF2-40B4-BE49-F238E27FC236}">
                    <a16:creationId xmlns:a16="http://schemas.microsoft.com/office/drawing/2014/main" id="{FD581B30-4351-AC4E-B797-8161DEB4B7BA}"/>
                  </a:ext>
                </a:extLst>
              </p:cNvPr>
              <p:cNvSpPr txBox="1"/>
              <p:nvPr/>
            </p:nvSpPr>
            <p:spPr>
              <a:xfrm>
                <a:off x="3959997" y="1717897"/>
                <a:ext cx="198612" cy="192409"/>
              </a:xfrm>
              <a:prstGeom prst="rect">
                <a:avLst/>
              </a:prstGeom>
              <a:noFill/>
            </p:spPr>
            <p:txBody>
              <a:bodyPr wrap="none" rtlCol="0">
                <a:spAutoFit/>
              </a:bodyPr>
              <a:lstStyle/>
              <a:p>
                <a:r>
                  <a:rPr lang="x-none" sz="1067" dirty="0">
                    <a:solidFill>
                      <a:schemeClr val="accent1"/>
                    </a:solidFill>
                  </a:rPr>
                  <a:t>+</a:t>
                </a:r>
              </a:p>
            </p:txBody>
          </p:sp>
          <p:sp>
            <p:nvSpPr>
              <p:cNvPr id="333" name="TextBox 332">
                <a:extLst>
                  <a:ext uri="{FF2B5EF4-FFF2-40B4-BE49-F238E27FC236}">
                    <a16:creationId xmlns:a16="http://schemas.microsoft.com/office/drawing/2014/main" id="{62D1E635-1912-F64B-B21E-F205CFA4DCBB}"/>
                  </a:ext>
                </a:extLst>
              </p:cNvPr>
              <p:cNvSpPr txBox="1"/>
              <p:nvPr/>
            </p:nvSpPr>
            <p:spPr>
              <a:xfrm>
                <a:off x="3949856" y="1717897"/>
                <a:ext cx="198612" cy="192409"/>
              </a:xfrm>
              <a:prstGeom prst="rect">
                <a:avLst/>
              </a:prstGeom>
              <a:noFill/>
            </p:spPr>
            <p:txBody>
              <a:bodyPr wrap="none" rtlCol="0">
                <a:spAutoFit/>
              </a:bodyPr>
              <a:lstStyle/>
              <a:p>
                <a:r>
                  <a:rPr lang="x-none" sz="1067" dirty="0">
                    <a:solidFill>
                      <a:schemeClr val="accent1"/>
                    </a:solidFill>
                  </a:rPr>
                  <a:t>+</a:t>
                </a:r>
              </a:p>
            </p:txBody>
          </p:sp>
          <p:sp>
            <p:nvSpPr>
              <p:cNvPr id="334" name="TextBox 333">
                <a:extLst>
                  <a:ext uri="{FF2B5EF4-FFF2-40B4-BE49-F238E27FC236}">
                    <a16:creationId xmlns:a16="http://schemas.microsoft.com/office/drawing/2014/main" id="{2C215DDE-2E56-394A-B100-6D18DECCF1D8}"/>
                  </a:ext>
                </a:extLst>
              </p:cNvPr>
              <p:cNvSpPr txBox="1"/>
              <p:nvPr/>
            </p:nvSpPr>
            <p:spPr>
              <a:xfrm>
                <a:off x="3982342" y="1718966"/>
                <a:ext cx="198612" cy="192409"/>
              </a:xfrm>
              <a:prstGeom prst="rect">
                <a:avLst/>
              </a:prstGeom>
              <a:noFill/>
            </p:spPr>
            <p:txBody>
              <a:bodyPr wrap="none" rtlCol="0">
                <a:spAutoFit/>
              </a:bodyPr>
              <a:lstStyle/>
              <a:p>
                <a:r>
                  <a:rPr lang="x-none" sz="1067" dirty="0">
                    <a:solidFill>
                      <a:schemeClr val="accent1"/>
                    </a:solidFill>
                  </a:rPr>
                  <a:t>+</a:t>
                </a:r>
              </a:p>
            </p:txBody>
          </p:sp>
          <p:sp>
            <p:nvSpPr>
              <p:cNvPr id="335" name="TextBox 334">
                <a:extLst>
                  <a:ext uri="{FF2B5EF4-FFF2-40B4-BE49-F238E27FC236}">
                    <a16:creationId xmlns:a16="http://schemas.microsoft.com/office/drawing/2014/main" id="{4D975FE9-AB56-D945-8BF7-1863A6F27ABC}"/>
                  </a:ext>
                </a:extLst>
              </p:cNvPr>
              <p:cNvSpPr txBox="1"/>
              <p:nvPr/>
            </p:nvSpPr>
            <p:spPr>
              <a:xfrm>
                <a:off x="3972201" y="1718966"/>
                <a:ext cx="198612" cy="192409"/>
              </a:xfrm>
              <a:prstGeom prst="rect">
                <a:avLst/>
              </a:prstGeom>
              <a:noFill/>
            </p:spPr>
            <p:txBody>
              <a:bodyPr wrap="none" rtlCol="0">
                <a:spAutoFit/>
              </a:bodyPr>
              <a:lstStyle/>
              <a:p>
                <a:r>
                  <a:rPr lang="x-none" sz="1067" dirty="0">
                    <a:solidFill>
                      <a:schemeClr val="accent1"/>
                    </a:solidFill>
                  </a:rPr>
                  <a:t>+</a:t>
                </a:r>
              </a:p>
            </p:txBody>
          </p:sp>
          <p:sp>
            <p:nvSpPr>
              <p:cNvPr id="336" name="TextBox 335">
                <a:extLst>
                  <a:ext uri="{FF2B5EF4-FFF2-40B4-BE49-F238E27FC236}">
                    <a16:creationId xmlns:a16="http://schemas.microsoft.com/office/drawing/2014/main" id="{5088010E-41A2-364B-9D3B-B8971B3EEF54}"/>
                  </a:ext>
                </a:extLst>
              </p:cNvPr>
              <p:cNvSpPr txBox="1"/>
              <p:nvPr/>
            </p:nvSpPr>
            <p:spPr>
              <a:xfrm>
                <a:off x="3562087" y="1686071"/>
                <a:ext cx="198612" cy="192409"/>
              </a:xfrm>
              <a:prstGeom prst="rect">
                <a:avLst/>
              </a:prstGeom>
              <a:noFill/>
            </p:spPr>
            <p:txBody>
              <a:bodyPr wrap="none" rtlCol="0">
                <a:spAutoFit/>
              </a:bodyPr>
              <a:lstStyle/>
              <a:p>
                <a:r>
                  <a:rPr lang="x-none" sz="1067" dirty="0">
                    <a:solidFill>
                      <a:schemeClr val="accent1"/>
                    </a:solidFill>
                  </a:rPr>
                  <a:t>+</a:t>
                </a:r>
              </a:p>
            </p:txBody>
          </p:sp>
          <p:sp>
            <p:nvSpPr>
              <p:cNvPr id="337" name="TextBox 336">
                <a:extLst>
                  <a:ext uri="{FF2B5EF4-FFF2-40B4-BE49-F238E27FC236}">
                    <a16:creationId xmlns:a16="http://schemas.microsoft.com/office/drawing/2014/main" id="{D1FECB65-63C5-0B49-BC09-DCBAE973E67E}"/>
                  </a:ext>
                </a:extLst>
              </p:cNvPr>
              <p:cNvSpPr txBox="1"/>
              <p:nvPr/>
            </p:nvSpPr>
            <p:spPr>
              <a:xfrm>
                <a:off x="3566820" y="1689518"/>
                <a:ext cx="198612" cy="192409"/>
              </a:xfrm>
              <a:prstGeom prst="rect">
                <a:avLst/>
              </a:prstGeom>
              <a:noFill/>
            </p:spPr>
            <p:txBody>
              <a:bodyPr wrap="none" rtlCol="0">
                <a:spAutoFit/>
              </a:bodyPr>
              <a:lstStyle/>
              <a:p>
                <a:r>
                  <a:rPr lang="x-none" sz="1067" dirty="0">
                    <a:solidFill>
                      <a:schemeClr val="accent1"/>
                    </a:solidFill>
                  </a:rPr>
                  <a:t>+</a:t>
                </a:r>
              </a:p>
            </p:txBody>
          </p:sp>
          <p:sp>
            <p:nvSpPr>
              <p:cNvPr id="338" name="TextBox 337">
                <a:extLst>
                  <a:ext uri="{FF2B5EF4-FFF2-40B4-BE49-F238E27FC236}">
                    <a16:creationId xmlns:a16="http://schemas.microsoft.com/office/drawing/2014/main" id="{822134DB-8ABD-704C-822F-F42274A27877}"/>
                  </a:ext>
                </a:extLst>
              </p:cNvPr>
              <p:cNvSpPr txBox="1"/>
              <p:nvPr/>
            </p:nvSpPr>
            <p:spPr>
              <a:xfrm>
                <a:off x="3753036" y="1699043"/>
                <a:ext cx="198612" cy="192409"/>
              </a:xfrm>
              <a:prstGeom prst="rect">
                <a:avLst/>
              </a:prstGeom>
              <a:noFill/>
            </p:spPr>
            <p:txBody>
              <a:bodyPr wrap="none" rtlCol="0">
                <a:spAutoFit/>
              </a:bodyPr>
              <a:lstStyle/>
              <a:p>
                <a:r>
                  <a:rPr lang="x-none" sz="1067" dirty="0">
                    <a:solidFill>
                      <a:schemeClr val="accent1"/>
                    </a:solidFill>
                  </a:rPr>
                  <a:t>+</a:t>
                </a:r>
              </a:p>
            </p:txBody>
          </p:sp>
          <p:sp>
            <p:nvSpPr>
              <p:cNvPr id="339" name="TextBox 338">
                <a:extLst>
                  <a:ext uri="{FF2B5EF4-FFF2-40B4-BE49-F238E27FC236}">
                    <a16:creationId xmlns:a16="http://schemas.microsoft.com/office/drawing/2014/main" id="{0568A8CF-1934-1D4E-B000-BE0979A264CF}"/>
                  </a:ext>
                </a:extLst>
              </p:cNvPr>
              <p:cNvSpPr txBox="1"/>
              <p:nvPr/>
            </p:nvSpPr>
            <p:spPr>
              <a:xfrm>
                <a:off x="3762843" y="1701167"/>
                <a:ext cx="198612" cy="192409"/>
              </a:xfrm>
              <a:prstGeom prst="rect">
                <a:avLst/>
              </a:prstGeom>
              <a:noFill/>
            </p:spPr>
            <p:txBody>
              <a:bodyPr wrap="none" rtlCol="0">
                <a:spAutoFit/>
              </a:bodyPr>
              <a:lstStyle/>
              <a:p>
                <a:r>
                  <a:rPr lang="x-none" sz="1067" dirty="0">
                    <a:solidFill>
                      <a:schemeClr val="accent1"/>
                    </a:solidFill>
                  </a:rPr>
                  <a:t>+</a:t>
                </a:r>
              </a:p>
            </p:txBody>
          </p:sp>
          <p:sp>
            <p:nvSpPr>
              <p:cNvPr id="340" name="TextBox 339">
                <a:extLst>
                  <a:ext uri="{FF2B5EF4-FFF2-40B4-BE49-F238E27FC236}">
                    <a16:creationId xmlns:a16="http://schemas.microsoft.com/office/drawing/2014/main" id="{C8627358-CFA2-624D-8C2B-4246C22A9AFC}"/>
                  </a:ext>
                </a:extLst>
              </p:cNvPr>
              <p:cNvSpPr txBox="1"/>
              <p:nvPr/>
            </p:nvSpPr>
            <p:spPr>
              <a:xfrm>
                <a:off x="3766574" y="1705393"/>
                <a:ext cx="198612" cy="192409"/>
              </a:xfrm>
              <a:prstGeom prst="rect">
                <a:avLst/>
              </a:prstGeom>
              <a:noFill/>
            </p:spPr>
            <p:txBody>
              <a:bodyPr wrap="none" rtlCol="0">
                <a:spAutoFit/>
              </a:bodyPr>
              <a:lstStyle/>
              <a:p>
                <a:r>
                  <a:rPr lang="x-none" sz="1067" dirty="0">
                    <a:solidFill>
                      <a:schemeClr val="accent1"/>
                    </a:solidFill>
                  </a:rPr>
                  <a:t>+</a:t>
                </a:r>
              </a:p>
            </p:txBody>
          </p:sp>
          <p:sp>
            <p:nvSpPr>
              <p:cNvPr id="341" name="TextBox 340">
                <a:extLst>
                  <a:ext uri="{FF2B5EF4-FFF2-40B4-BE49-F238E27FC236}">
                    <a16:creationId xmlns:a16="http://schemas.microsoft.com/office/drawing/2014/main" id="{FF93E5ED-4D4E-5340-B26D-8818671EB06B}"/>
                  </a:ext>
                </a:extLst>
              </p:cNvPr>
              <p:cNvSpPr txBox="1"/>
              <p:nvPr/>
            </p:nvSpPr>
            <p:spPr>
              <a:xfrm>
                <a:off x="3782194" y="1701625"/>
                <a:ext cx="198612" cy="192409"/>
              </a:xfrm>
              <a:prstGeom prst="rect">
                <a:avLst/>
              </a:prstGeom>
              <a:noFill/>
            </p:spPr>
            <p:txBody>
              <a:bodyPr wrap="none" rtlCol="0">
                <a:spAutoFit/>
              </a:bodyPr>
              <a:lstStyle/>
              <a:p>
                <a:r>
                  <a:rPr lang="x-none" sz="1067" dirty="0">
                    <a:solidFill>
                      <a:schemeClr val="accent1"/>
                    </a:solidFill>
                  </a:rPr>
                  <a:t>+</a:t>
                </a:r>
              </a:p>
            </p:txBody>
          </p:sp>
          <p:sp>
            <p:nvSpPr>
              <p:cNvPr id="342" name="TextBox 341">
                <a:extLst>
                  <a:ext uri="{FF2B5EF4-FFF2-40B4-BE49-F238E27FC236}">
                    <a16:creationId xmlns:a16="http://schemas.microsoft.com/office/drawing/2014/main" id="{4DEFA1C1-AA8A-F04E-8B68-D3814E99907D}"/>
                  </a:ext>
                </a:extLst>
              </p:cNvPr>
              <p:cNvSpPr txBox="1"/>
              <p:nvPr/>
            </p:nvSpPr>
            <p:spPr>
              <a:xfrm>
                <a:off x="3584629" y="1687326"/>
                <a:ext cx="198612" cy="192409"/>
              </a:xfrm>
              <a:prstGeom prst="rect">
                <a:avLst/>
              </a:prstGeom>
              <a:noFill/>
            </p:spPr>
            <p:txBody>
              <a:bodyPr wrap="none" rtlCol="0">
                <a:spAutoFit/>
              </a:bodyPr>
              <a:lstStyle/>
              <a:p>
                <a:r>
                  <a:rPr lang="x-none" sz="1067" dirty="0">
                    <a:solidFill>
                      <a:schemeClr val="accent1"/>
                    </a:solidFill>
                  </a:rPr>
                  <a:t>+</a:t>
                </a:r>
              </a:p>
            </p:txBody>
          </p:sp>
          <p:sp>
            <p:nvSpPr>
              <p:cNvPr id="343" name="TextBox 342">
                <a:extLst>
                  <a:ext uri="{FF2B5EF4-FFF2-40B4-BE49-F238E27FC236}">
                    <a16:creationId xmlns:a16="http://schemas.microsoft.com/office/drawing/2014/main" id="{92523CF5-72CE-EA4A-9DEC-D2E4F8324163}"/>
                  </a:ext>
                </a:extLst>
              </p:cNvPr>
              <p:cNvSpPr txBox="1"/>
              <p:nvPr/>
            </p:nvSpPr>
            <p:spPr>
              <a:xfrm>
                <a:off x="3797930" y="1701625"/>
                <a:ext cx="198612" cy="192409"/>
              </a:xfrm>
              <a:prstGeom prst="rect">
                <a:avLst/>
              </a:prstGeom>
              <a:noFill/>
            </p:spPr>
            <p:txBody>
              <a:bodyPr wrap="none" rtlCol="0">
                <a:spAutoFit/>
              </a:bodyPr>
              <a:lstStyle/>
              <a:p>
                <a:r>
                  <a:rPr lang="x-none" sz="1067" dirty="0">
                    <a:solidFill>
                      <a:schemeClr val="accent1"/>
                    </a:solidFill>
                  </a:rPr>
                  <a:t>+</a:t>
                </a:r>
              </a:p>
            </p:txBody>
          </p:sp>
          <p:sp>
            <p:nvSpPr>
              <p:cNvPr id="344" name="TextBox 343">
                <a:extLst>
                  <a:ext uri="{FF2B5EF4-FFF2-40B4-BE49-F238E27FC236}">
                    <a16:creationId xmlns:a16="http://schemas.microsoft.com/office/drawing/2014/main" id="{FB0E0646-1148-1A4E-9A2E-545F54F6BCE2}"/>
                  </a:ext>
                </a:extLst>
              </p:cNvPr>
              <p:cNvSpPr txBox="1"/>
              <p:nvPr/>
            </p:nvSpPr>
            <p:spPr>
              <a:xfrm>
                <a:off x="3839527" y="1708281"/>
                <a:ext cx="198612" cy="192409"/>
              </a:xfrm>
              <a:prstGeom prst="rect">
                <a:avLst/>
              </a:prstGeom>
              <a:noFill/>
            </p:spPr>
            <p:txBody>
              <a:bodyPr wrap="none" rtlCol="0">
                <a:spAutoFit/>
              </a:bodyPr>
              <a:lstStyle/>
              <a:p>
                <a:r>
                  <a:rPr lang="x-none" sz="1067" dirty="0">
                    <a:solidFill>
                      <a:schemeClr val="accent1"/>
                    </a:solidFill>
                  </a:rPr>
                  <a:t>+</a:t>
                </a:r>
              </a:p>
            </p:txBody>
          </p:sp>
          <p:sp>
            <p:nvSpPr>
              <p:cNvPr id="345" name="TextBox 344">
                <a:extLst>
                  <a:ext uri="{FF2B5EF4-FFF2-40B4-BE49-F238E27FC236}">
                    <a16:creationId xmlns:a16="http://schemas.microsoft.com/office/drawing/2014/main" id="{A231A814-970B-6F40-995C-3C67EC17F0C1}"/>
                  </a:ext>
                </a:extLst>
              </p:cNvPr>
              <p:cNvSpPr txBox="1"/>
              <p:nvPr/>
            </p:nvSpPr>
            <p:spPr>
              <a:xfrm>
                <a:off x="3874512" y="1717806"/>
                <a:ext cx="198612" cy="192409"/>
              </a:xfrm>
              <a:prstGeom prst="rect">
                <a:avLst/>
              </a:prstGeom>
              <a:noFill/>
            </p:spPr>
            <p:txBody>
              <a:bodyPr wrap="none" rtlCol="0">
                <a:spAutoFit/>
              </a:bodyPr>
              <a:lstStyle/>
              <a:p>
                <a:r>
                  <a:rPr lang="x-none" sz="1067" dirty="0">
                    <a:solidFill>
                      <a:schemeClr val="accent1"/>
                    </a:solidFill>
                  </a:rPr>
                  <a:t>+</a:t>
                </a:r>
              </a:p>
            </p:txBody>
          </p:sp>
          <p:sp>
            <p:nvSpPr>
              <p:cNvPr id="346" name="TextBox 345">
                <a:extLst>
                  <a:ext uri="{FF2B5EF4-FFF2-40B4-BE49-F238E27FC236}">
                    <a16:creationId xmlns:a16="http://schemas.microsoft.com/office/drawing/2014/main" id="{FFEE9B88-A35E-7646-8E53-47553BC678CC}"/>
                  </a:ext>
                </a:extLst>
              </p:cNvPr>
              <p:cNvSpPr txBox="1"/>
              <p:nvPr/>
            </p:nvSpPr>
            <p:spPr>
              <a:xfrm>
                <a:off x="3851762" y="1708281"/>
                <a:ext cx="198612" cy="192409"/>
              </a:xfrm>
              <a:prstGeom prst="rect">
                <a:avLst/>
              </a:prstGeom>
              <a:noFill/>
            </p:spPr>
            <p:txBody>
              <a:bodyPr wrap="none" rtlCol="0">
                <a:spAutoFit/>
              </a:bodyPr>
              <a:lstStyle/>
              <a:p>
                <a:r>
                  <a:rPr lang="x-none" sz="1067" dirty="0">
                    <a:solidFill>
                      <a:schemeClr val="accent1"/>
                    </a:solidFill>
                  </a:rPr>
                  <a:t>+</a:t>
                </a:r>
              </a:p>
            </p:txBody>
          </p:sp>
          <p:sp>
            <p:nvSpPr>
              <p:cNvPr id="347" name="TextBox 346">
                <a:extLst>
                  <a:ext uri="{FF2B5EF4-FFF2-40B4-BE49-F238E27FC236}">
                    <a16:creationId xmlns:a16="http://schemas.microsoft.com/office/drawing/2014/main" id="{36E851E5-CB42-5846-8ED4-E2ED856AF102}"/>
                  </a:ext>
                </a:extLst>
              </p:cNvPr>
              <p:cNvSpPr txBox="1"/>
              <p:nvPr/>
            </p:nvSpPr>
            <p:spPr>
              <a:xfrm>
                <a:off x="3862592" y="171073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36" name="Group 35">
              <a:extLst>
                <a:ext uri="{FF2B5EF4-FFF2-40B4-BE49-F238E27FC236}">
                  <a16:creationId xmlns:a16="http://schemas.microsoft.com/office/drawing/2014/main" id="{CC87BD66-2A88-904D-A2E9-0247D996D2EA}"/>
                </a:ext>
              </a:extLst>
            </p:cNvPr>
            <p:cNvGrpSpPr/>
            <p:nvPr/>
          </p:nvGrpSpPr>
          <p:grpSpPr>
            <a:xfrm>
              <a:off x="5654734" y="1129385"/>
              <a:ext cx="821266" cy="237886"/>
              <a:chOff x="3377280" y="1675595"/>
              <a:chExt cx="821266" cy="237886"/>
            </a:xfrm>
          </p:grpSpPr>
          <p:sp>
            <p:nvSpPr>
              <p:cNvPr id="242" name="TextBox 241">
                <a:extLst>
                  <a:ext uri="{FF2B5EF4-FFF2-40B4-BE49-F238E27FC236}">
                    <a16:creationId xmlns:a16="http://schemas.microsoft.com/office/drawing/2014/main" id="{5C1ED534-2C94-5A4F-8235-CA483B97AAFE}"/>
                  </a:ext>
                </a:extLst>
              </p:cNvPr>
              <p:cNvSpPr txBox="1"/>
              <p:nvPr/>
            </p:nvSpPr>
            <p:spPr>
              <a:xfrm>
                <a:off x="3406859" y="1678642"/>
                <a:ext cx="198612" cy="192409"/>
              </a:xfrm>
              <a:prstGeom prst="rect">
                <a:avLst/>
              </a:prstGeom>
              <a:noFill/>
            </p:spPr>
            <p:txBody>
              <a:bodyPr wrap="none" rtlCol="0">
                <a:spAutoFit/>
              </a:bodyPr>
              <a:lstStyle/>
              <a:p>
                <a:r>
                  <a:rPr lang="x-none" sz="1067" dirty="0">
                    <a:solidFill>
                      <a:schemeClr val="accent1"/>
                    </a:solidFill>
                  </a:rPr>
                  <a:t>+</a:t>
                </a:r>
              </a:p>
            </p:txBody>
          </p:sp>
          <p:sp>
            <p:nvSpPr>
              <p:cNvPr id="243" name="TextBox 242">
                <a:extLst>
                  <a:ext uri="{FF2B5EF4-FFF2-40B4-BE49-F238E27FC236}">
                    <a16:creationId xmlns:a16="http://schemas.microsoft.com/office/drawing/2014/main" id="{FB665C4F-A1CC-6744-9354-42F8FA4C7200}"/>
                  </a:ext>
                </a:extLst>
              </p:cNvPr>
              <p:cNvSpPr txBox="1"/>
              <p:nvPr/>
            </p:nvSpPr>
            <p:spPr>
              <a:xfrm>
                <a:off x="3377280" y="1675595"/>
                <a:ext cx="198612" cy="192409"/>
              </a:xfrm>
              <a:prstGeom prst="rect">
                <a:avLst/>
              </a:prstGeom>
              <a:noFill/>
            </p:spPr>
            <p:txBody>
              <a:bodyPr wrap="none" rtlCol="0">
                <a:spAutoFit/>
              </a:bodyPr>
              <a:lstStyle/>
              <a:p>
                <a:r>
                  <a:rPr lang="x-none" sz="1067" dirty="0">
                    <a:solidFill>
                      <a:schemeClr val="accent1"/>
                    </a:solidFill>
                  </a:rPr>
                  <a:t>+</a:t>
                </a:r>
              </a:p>
            </p:txBody>
          </p:sp>
          <p:sp>
            <p:nvSpPr>
              <p:cNvPr id="244" name="TextBox 243">
                <a:extLst>
                  <a:ext uri="{FF2B5EF4-FFF2-40B4-BE49-F238E27FC236}">
                    <a16:creationId xmlns:a16="http://schemas.microsoft.com/office/drawing/2014/main" id="{26811F14-4694-AA4B-BDFD-B9D64B82B482}"/>
                  </a:ext>
                </a:extLst>
              </p:cNvPr>
              <p:cNvSpPr txBox="1"/>
              <p:nvPr/>
            </p:nvSpPr>
            <p:spPr>
              <a:xfrm>
                <a:off x="3390824" y="1676645"/>
                <a:ext cx="198612" cy="192409"/>
              </a:xfrm>
              <a:prstGeom prst="rect">
                <a:avLst/>
              </a:prstGeom>
              <a:noFill/>
            </p:spPr>
            <p:txBody>
              <a:bodyPr wrap="none" rtlCol="0">
                <a:spAutoFit/>
              </a:bodyPr>
              <a:lstStyle/>
              <a:p>
                <a:r>
                  <a:rPr lang="x-none" sz="1067" dirty="0">
                    <a:solidFill>
                      <a:schemeClr val="accent1"/>
                    </a:solidFill>
                  </a:rPr>
                  <a:t>+</a:t>
                </a:r>
              </a:p>
            </p:txBody>
          </p:sp>
          <p:sp>
            <p:nvSpPr>
              <p:cNvPr id="245" name="TextBox 244">
                <a:extLst>
                  <a:ext uri="{FF2B5EF4-FFF2-40B4-BE49-F238E27FC236}">
                    <a16:creationId xmlns:a16="http://schemas.microsoft.com/office/drawing/2014/main" id="{D387846A-D98B-5943-90EC-F5D33A332D17}"/>
                  </a:ext>
                </a:extLst>
              </p:cNvPr>
              <p:cNvSpPr txBox="1"/>
              <p:nvPr/>
            </p:nvSpPr>
            <p:spPr>
              <a:xfrm>
                <a:off x="3472574" y="1679878"/>
                <a:ext cx="198612" cy="192409"/>
              </a:xfrm>
              <a:prstGeom prst="rect">
                <a:avLst/>
              </a:prstGeom>
              <a:noFill/>
            </p:spPr>
            <p:txBody>
              <a:bodyPr wrap="none" rtlCol="0">
                <a:spAutoFit/>
              </a:bodyPr>
              <a:lstStyle/>
              <a:p>
                <a:r>
                  <a:rPr lang="x-none" sz="1067" dirty="0">
                    <a:solidFill>
                      <a:schemeClr val="accent1"/>
                    </a:solidFill>
                  </a:rPr>
                  <a:t>+</a:t>
                </a:r>
              </a:p>
            </p:txBody>
          </p:sp>
          <p:sp>
            <p:nvSpPr>
              <p:cNvPr id="246" name="TextBox 245">
                <a:extLst>
                  <a:ext uri="{FF2B5EF4-FFF2-40B4-BE49-F238E27FC236}">
                    <a16:creationId xmlns:a16="http://schemas.microsoft.com/office/drawing/2014/main" id="{0EEAB74D-59D3-694D-B793-0475B88C4844}"/>
                  </a:ext>
                </a:extLst>
              </p:cNvPr>
              <p:cNvSpPr txBox="1"/>
              <p:nvPr/>
            </p:nvSpPr>
            <p:spPr>
              <a:xfrm>
                <a:off x="3443660" y="1682984"/>
                <a:ext cx="198612" cy="192409"/>
              </a:xfrm>
              <a:prstGeom prst="rect">
                <a:avLst/>
              </a:prstGeom>
              <a:noFill/>
            </p:spPr>
            <p:txBody>
              <a:bodyPr wrap="none" rtlCol="0">
                <a:spAutoFit/>
              </a:bodyPr>
              <a:lstStyle/>
              <a:p>
                <a:r>
                  <a:rPr lang="x-none" sz="1067" dirty="0">
                    <a:solidFill>
                      <a:schemeClr val="accent1"/>
                    </a:solidFill>
                  </a:rPr>
                  <a:t>+</a:t>
                </a:r>
              </a:p>
            </p:txBody>
          </p:sp>
          <p:sp>
            <p:nvSpPr>
              <p:cNvPr id="247" name="TextBox 246">
                <a:extLst>
                  <a:ext uri="{FF2B5EF4-FFF2-40B4-BE49-F238E27FC236}">
                    <a16:creationId xmlns:a16="http://schemas.microsoft.com/office/drawing/2014/main" id="{F521B002-18E7-0543-923F-B8C51C1D4243}"/>
                  </a:ext>
                </a:extLst>
              </p:cNvPr>
              <p:cNvSpPr txBox="1"/>
              <p:nvPr/>
            </p:nvSpPr>
            <p:spPr>
              <a:xfrm>
                <a:off x="3456259" y="1682984"/>
                <a:ext cx="198612" cy="192409"/>
              </a:xfrm>
              <a:prstGeom prst="rect">
                <a:avLst/>
              </a:prstGeom>
              <a:noFill/>
            </p:spPr>
            <p:txBody>
              <a:bodyPr wrap="none" rtlCol="0">
                <a:spAutoFit/>
              </a:bodyPr>
              <a:lstStyle/>
              <a:p>
                <a:r>
                  <a:rPr lang="x-none" sz="1067" dirty="0">
                    <a:solidFill>
                      <a:schemeClr val="accent1"/>
                    </a:solidFill>
                  </a:rPr>
                  <a:t>+</a:t>
                </a:r>
              </a:p>
            </p:txBody>
          </p:sp>
          <p:sp>
            <p:nvSpPr>
              <p:cNvPr id="248" name="TextBox 247">
                <a:extLst>
                  <a:ext uri="{FF2B5EF4-FFF2-40B4-BE49-F238E27FC236}">
                    <a16:creationId xmlns:a16="http://schemas.microsoft.com/office/drawing/2014/main" id="{963CDDA0-B4F3-2440-8123-4F31AFD6F7A8}"/>
                  </a:ext>
                </a:extLst>
              </p:cNvPr>
              <p:cNvSpPr txBox="1"/>
              <p:nvPr/>
            </p:nvSpPr>
            <p:spPr>
              <a:xfrm>
                <a:off x="3492534" y="1679867"/>
                <a:ext cx="198612" cy="192409"/>
              </a:xfrm>
              <a:prstGeom prst="rect">
                <a:avLst/>
              </a:prstGeom>
              <a:noFill/>
            </p:spPr>
            <p:txBody>
              <a:bodyPr wrap="none" rtlCol="0">
                <a:spAutoFit/>
              </a:bodyPr>
              <a:lstStyle/>
              <a:p>
                <a:r>
                  <a:rPr lang="x-none" sz="1067" dirty="0">
                    <a:solidFill>
                      <a:schemeClr val="accent1"/>
                    </a:solidFill>
                  </a:rPr>
                  <a:t>+</a:t>
                </a:r>
              </a:p>
            </p:txBody>
          </p:sp>
          <p:sp>
            <p:nvSpPr>
              <p:cNvPr id="249" name="TextBox 248">
                <a:extLst>
                  <a:ext uri="{FF2B5EF4-FFF2-40B4-BE49-F238E27FC236}">
                    <a16:creationId xmlns:a16="http://schemas.microsoft.com/office/drawing/2014/main" id="{4BD42C7C-CA47-7D44-B5E3-3D441004E6EC}"/>
                  </a:ext>
                </a:extLst>
              </p:cNvPr>
              <p:cNvSpPr txBox="1"/>
              <p:nvPr/>
            </p:nvSpPr>
            <p:spPr>
              <a:xfrm>
                <a:off x="3505518" y="1682984"/>
                <a:ext cx="198612" cy="192409"/>
              </a:xfrm>
              <a:prstGeom prst="rect">
                <a:avLst/>
              </a:prstGeom>
              <a:noFill/>
            </p:spPr>
            <p:txBody>
              <a:bodyPr wrap="none" rtlCol="0">
                <a:spAutoFit/>
              </a:bodyPr>
              <a:lstStyle/>
              <a:p>
                <a:r>
                  <a:rPr lang="x-none" sz="1067" dirty="0">
                    <a:solidFill>
                      <a:schemeClr val="accent1"/>
                    </a:solidFill>
                  </a:rPr>
                  <a:t>+</a:t>
                </a:r>
              </a:p>
            </p:txBody>
          </p:sp>
          <p:sp>
            <p:nvSpPr>
              <p:cNvPr id="250" name="TextBox 249">
                <a:extLst>
                  <a:ext uri="{FF2B5EF4-FFF2-40B4-BE49-F238E27FC236}">
                    <a16:creationId xmlns:a16="http://schemas.microsoft.com/office/drawing/2014/main" id="{8F5ADA5F-AF24-DF4C-85BC-A5C8CCE22275}"/>
                  </a:ext>
                </a:extLst>
              </p:cNvPr>
              <p:cNvSpPr txBox="1"/>
              <p:nvPr/>
            </p:nvSpPr>
            <p:spPr>
              <a:xfrm>
                <a:off x="3515365" y="1682984"/>
                <a:ext cx="198612" cy="192409"/>
              </a:xfrm>
              <a:prstGeom prst="rect">
                <a:avLst/>
              </a:prstGeom>
              <a:noFill/>
            </p:spPr>
            <p:txBody>
              <a:bodyPr wrap="none" rtlCol="0">
                <a:spAutoFit/>
              </a:bodyPr>
              <a:lstStyle/>
              <a:p>
                <a:r>
                  <a:rPr lang="x-none" sz="1067" dirty="0">
                    <a:solidFill>
                      <a:schemeClr val="accent1"/>
                    </a:solidFill>
                  </a:rPr>
                  <a:t>+</a:t>
                </a:r>
              </a:p>
            </p:txBody>
          </p:sp>
          <p:sp>
            <p:nvSpPr>
              <p:cNvPr id="251" name="TextBox 250">
                <a:extLst>
                  <a:ext uri="{FF2B5EF4-FFF2-40B4-BE49-F238E27FC236}">
                    <a16:creationId xmlns:a16="http://schemas.microsoft.com/office/drawing/2014/main" id="{29B80510-03A0-7C4E-A78E-FD803E8A736C}"/>
                  </a:ext>
                </a:extLst>
              </p:cNvPr>
              <p:cNvSpPr txBox="1"/>
              <p:nvPr/>
            </p:nvSpPr>
            <p:spPr>
              <a:xfrm>
                <a:off x="3518862" y="1686074"/>
                <a:ext cx="198612" cy="192409"/>
              </a:xfrm>
              <a:prstGeom prst="rect">
                <a:avLst/>
              </a:prstGeom>
              <a:noFill/>
            </p:spPr>
            <p:txBody>
              <a:bodyPr wrap="none" rtlCol="0">
                <a:spAutoFit/>
              </a:bodyPr>
              <a:lstStyle/>
              <a:p>
                <a:r>
                  <a:rPr lang="x-none" sz="1067" dirty="0">
                    <a:solidFill>
                      <a:schemeClr val="accent1"/>
                    </a:solidFill>
                  </a:rPr>
                  <a:t>+</a:t>
                </a:r>
              </a:p>
            </p:txBody>
          </p:sp>
          <p:sp>
            <p:nvSpPr>
              <p:cNvPr id="252" name="TextBox 251">
                <a:extLst>
                  <a:ext uri="{FF2B5EF4-FFF2-40B4-BE49-F238E27FC236}">
                    <a16:creationId xmlns:a16="http://schemas.microsoft.com/office/drawing/2014/main" id="{FA6A1A1B-6406-9740-9F00-06D5D398F16C}"/>
                  </a:ext>
                </a:extLst>
              </p:cNvPr>
              <p:cNvSpPr txBox="1"/>
              <p:nvPr/>
            </p:nvSpPr>
            <p:spPr>
              <a:xfrm>
                <a:off x="3809099" y="1704342"/>
                <a:ext cx="198612" cy="192409"/>
              </a:xfrm>
              <a:prstGeom prst="rect">
                <a:avLst/>
              </a:prstGeom>
              <a:noFill/>
            </p:spPr>
            <p:txBody>
              <a:bodyPr wrap="none" rtlCol="0">
                <a:spAutoFit/>
              </a:bodyPr>
              <a:lstStyle/>
              <a:p>
                <a:r>
                  <a:rPr lang="x-none" sz="1067" dirty="0">
                    <a:solidFill>
                      <a:schemeClr val="accent1"/>
                    </a:solidFill>
                  </a:rPr>
                  <a:t>+</a:t>
                </a:r>
              </a:p>
            </p:txBody>
          </p:sp>
          <p:sp>
            <p:nvSpPr>
              <p:cNvPr id="253" name="TextBox 252">
                <a:extLst>
                  <a:ext uri="{FF2B5EF4-FFF2-40B4-BE49-F238E27FC236}">
                    <a16:creationId xmlns:a16="http://schemas.microsoft.com/office/drawing/2014/main" id="{DE857DD4-D464-234A-991C-6B5525CA19B0}"/>
                  </a:ext>
                </a:extLst>
              </p:cNvPr>
              <p:cNvSpPr txBox="1"/>
              <p:nvPr/>
            </p:nvSpPr>
            <p:spPr>
              <a:xfrm>
                <a:off x="3826017" y="1707059"/>
                <a:ext cx="198612" cy="192409"/>
              </a:xfrm>
              <a:prstGeom prst="rect">
                <a:avLst/>
              </a:prstGeom>
              <a:noFill/>
            </p:spPr>
            <p:txBody>
              <a:bodyPr wrap="none" rtlCol="0">
                <a:spAutoFit/>
              </a:bodyPr>
              <a:lstStyle/>
              <a:p>
                <a:r>
                  <a:rPr lang="x-none" sz="1067" dirty="0">
                    <a:solidFill>
                      <a:schemeClr val="accent1"/>
                    </a:solidFill>
                  </a:rPr>
                  <a:t>+</a:t>
                </a:r>
              </a:p>
            </p:txBody>
          </p:sp>
          <p:sp>
            <p:nvSpPr>
              <p:cNvPr id="254" name="TextBox 253">
                <a:extLst>
                  <a:ext uri="{FF2B5EF4-FFF2-40B4-BE49-F238E27FC236}">
                    <a16:creationId xmlns:a16="http://schemas.microsoft.com/office/drawing/2014/main" id="{BC5B7012-A45E-C14B-A98B-18D3278658B4}"/>
                  </a:ext>
                </a:extLst>
              </p:cNvPr>
              <p:cNvSpPr txBox="1"/>
              <p:nvPr/>
            </p:nvSpPr>
            <p:spPr>
              <a:xfrm>
                <a:off x="3611992"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55" name="TextBox 254">
                <a:extLst>
                  <a:ext uri="{FF2B5EF4-FFF2-40B4-BE49-F238E27FC236}">
                    <a16:creationId xmlns:a16="http://schemas.microsoft.com/office/drawing/2014/main" id="{6C4D4CB2-C6AE-8E42-9595-AD578168E3E3}"/>
                  </a:ext>
                </a:extLst>
              </p:cNvPr>
              <p:cNvSpPr txBox="1"/>
              <p:nvPr/>
            </p:nvSpPr>
            <p:spPr>
              <a:xfrm>
                <a:off x="3601851"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56" name="TextBox 255">
                <a:extLst>
                  <a:ext uri="{FF2B5EF4-FFF2-40B4-BE49-F238E27FC236}">
                    <a16:creationId xmlns:a16="http://schemas.microsoft.com/office/drawing/2014/main" id="{4B1C2E54-E9C1-D74A-98E8-D573DE9BE1F7}"/>
                  </a:ext>
                </a:extLst>
              </p:cNvPr>
              <p:cNvSpPr txBox="1"/>
              <p:nvPr/>
            </p:nvSpPr>
            <p:spPr>
              <a:xfrm>
                <a:off x="3549388" y="1685120"/>
                <a:ext cx="198612" cy="192409"/>
              </a:xfrm>
              <a:prstGeom prst="rect">
                <a:avLst/>
              </a:prstGeom>
              <a:noFill/>
            </p:spPr>
            <p:txBody>
              <a:bodyPr wrap="none" rtlCol="0">
                <a:spAutoFit/>
              </a:bodyPr>
              <a:lstStyle/>
              <a:p>
                <a:r>
                  <a:rPr lang="x-none" sz="1067" dirty="0">
                    <a:solidFill>
                      <a:schemeClr val="accent1"/>
                    </a:solidFill>
                  </a:rPr>
                  <a:t>+</a:t>
                </a:r>
              </a:p>
            </p:txBody>
          </p:sp>
          <p:sp>
            <p:nvSpPr>
              <p:cNvPr id="257" name="TextBox 256">
                <a:extLst>
                  <a:ext uri="{FF2B5EF4-FFF2-40B4-BE49-F238E27FC236}">
                    <a16:creationId xmlns:a16="http://schemas.microsoft.com/office/drawing/2014/main" id="{12E4699C-7546-354A-85F8-1709B5618DF9}"/>
                  </a:ext>
                </a:extLst>
              </p:cNvPr>
              <p:cNvSpPr txBox="1"/>
              <p:nvPr/>
            </p:nvSpPr>
            <p:spPr>
              <a:xfrm>
                <a:off x="3539247" y="1685120"/>
                <a:ext cx="198612" cy="192409"/>
              </a:xfrm>
              <a:prstGeom prst="rect">
                <a:avLst/>
              </a:prstGeom>
              <a:noFill/>
            </p:spPr>
            <p:txBody>
              <a:bodyPr wrap="none" rtlCol="0">
                <a:spAutoFit/>
              </a:bodyPr>
              <a:lstStyle/>
              <a:p>
                <a:r>
                  <a:rPr lang="x-none" sz="1067" dirty="0">
                    <a:solidFill>
                      <a:schemeClr val="accent1"/>
                    </a:solidFill>
                  </a:rPr>
                  <a:t>+</a:t>
                </a:r>
              </a:p>
            </p:txBody>
          </p:sp>
          <p:sp>
            <p:nvSpPr>
              <p:cNvPr id="258" name="TextBox 257">
                <a:extLst>
                  <a:ext uri="{FF2B5EF4-FFF2-40B4-BE49-F238E27FC236}">
                    <a16:creationId xmlns:a16="http://schemas.microsoft.com/office/drawing/2014/main" id="{9079F65F-17F2-2F40-9CCA-3BB057712E31}"/>
                  </a:ext>
                </a:extLst>
              </p:cNvPr>
              <p:cNvSpPr txBox="1"/>
              <p:nvPr/>
            </p:nvSpPr>
            <p:spPr>
              <a:xfrm>
                <a:off x="3635581" y="1689150"/>
                <a:ext cx="198612" cy="192409"/>
              </a:xfrm>
              <a:prstGeom prst="rect">
                <a:avLst/>
              </a:prstGeom>
              <a:noFill/>
            </p:spPr>
            <p:txBody>
              <a:bodyPr wrap="none" rtlCol="0">
                <a:spAutoFit/>
              </a:bodyPr>
              <a:lstStyle/>
              <a:p>
                <a:r>
                  <a:rPr lang="x-none" sz="1067" dirty="0">
                    <a:solidFill>
                      <a:schemeClr val="accent1"/>
                    </a:solidFill>
                  </a:rPr>
                  <a:t>+</a:t>
                </a:r>
              </a:p>
            </p:txBody>
          </p:sp>
          <p:sp>
            <p:nvSpPr>
              <p:cNvPr id="259" name="TextBox 258">
                <a:extLst>
                  <a:ext uri="{FF2B5EF4-FFF2-40B4-BE49-F238E27FC236}">
                    <a16:creationId xmlns:a16="http://schemas.microsoft.com/office/drawing/2014/main" id="{4C31EC22-F9D4-5A4E-8589-EAC8A8BCEEC4}"/>
                  </a:ext>
                </a:extLst>
              </p:cNvPr>
              <p:cNvSpPr txBox="1"/>
              <p:nvPr/>
            </p:nvSpPr>
            <p:spPr>
              <a:xfrm>
                <a:off x="3625440" y="1689150"/>
                <a:ext cx="198612" cy="192409"/>
              </a:xfrm>
              <a:prstGeom prst="rect">
                <a:avLst/>
              </a:prstGeom>
              <a:noFill/>
            </p:spPr>
            <p:txBody>
              <a:bodyPr wrap="none" rtlCol="0">
                <a:spAutoFit/>
              </a:bodyPr>
              <a:lstStyle/>
              <a:p>
                <a:r>
                  <a:rPr lang="x-none" sz="1067" dirty="0">
                    <a:solidFill>
                      <a:schemeClr val="accent1"/>
                    </a:solidFill>
                  </a:rPr>
                  <a:t>+</a:t>
                </a:r>
              </a:p>
            </p:txBody>
          </p:sp>
          <p:sp>
            <p:nvSpPr>
              <p:cNvPr id="260" name="TextBox 259">
                <a:extLst>
                  <a:ext uri="{FF2B5EF4-FFF2-40B4-BE49-F238E27FC236}">
                    <a16:creationId xmlns:a16="http://schemas.microsoft.com/office/drawing/2014/main" id="{721BB454-5953-D74E-8859-060B87B5ED4A}"/>
                  </a:ext>
                </a:extLst>
              </p:cNvPr>
              <p:cNvSpPr txBox="1"/>
              <p:nvPr/>
            </p:nvSpPr>
            <p:spPr>
              <a:xfrm>
                <a:off x="3656516" y="1692197"/>
                <a:ext cx="198612" cy="192409"/>
              </a:xfrm>
              <a:prstGeom prst="rect">
                <a:avLst/>
              </a:prstGeom>
              <a:noFill/>
            </p:spPr>
            <p:txBody>
              <a:bodyPr wrap="none" rtlCol="0">
                <a:spAutoFit/>
              </a:bodyPr>
              <a:lstStyle/>
              <a:p>
                <a:r>
                  <a:rPr lang="x-none" sz="1067" dirty="0">
                    <a:solidFill>
                      <a:schemeClr val="accent1"/>
                    </a:solidFill>
                  </a:rPr>
                  <a:t>+</a:t>
                </a:r>
              </a:p>
            </p:txBody>
          </p:sp>
          <p:sp>
            <p:nvSpPr>
              <p:cNvPr id="261" name="TextBox 260">
                <a:extLst>
                  <a:ext uri="{FF2B5EF4-FFF2-40B4-BE49-F238E27FC236}">
                    <a16:creationId xmlns:a16="http://schemas.microsoft.com/office/drawing/2014/main" id="{70F56975-7E45-AC46-AEE0-2E71540C449F}"/>
                  </a:ext>
                </a:extLst>
              </p:cNvPr>
              <p:cNvSpPr txBox="1"/>
              <p:nvPr/>
            </p:nvSpPr>
            <p:spPr>
              <a:xfrm>
                <a:off x="3646375" y="1692197"/>
                <a:ext cx="198612" cy="192409"/>
              </a:xfrm>
              <a:prstGeom prst="rect">
                <a:avLst/>
              </a:prstGeom>
              <a:noFill/>
            </p:spPr>
            <p:txBody>
              <a:bodyPr wrap="none" rtlCol="0">
                <a:spAutoFit/>
              </a:bodyPr>
              <a:lstStyle/>
              <a:p>
                <a:r>
                  <a:rPr lang="x-none" sz="1067" dirty="0">
                    <a:solidFill>
                      <a:schemeClr val="accent1"/>
                    </a:solidFill>
                  </a:rPr>
                  <a:t>+</a:t>
                </a:r>
              </a:p>
            </p:txBody>
          </p:sp>
          <p:sp>
            <p:nvSpPr>
              <p:cNvPr id="262" name="TextBox 261">
                <a:extLst>
                  <a:ext uri="{FF2B5EF4-FFF2-40B4-BE49-F238E27FC236}">
                    <a16:creationId xmlns:a16="http://schemas.microsoft.com/office/drawing/2014/main" id="{BF5DC0AF-28F8-614A-A149-2B7235A5DC09}"/>
                  </a:ext>
                </a:extLst>
              </p:cNvPr>
              <p:cNvSpPr txBox="1"/>
              <p:nvPr/>
            </p:nvSpPr>
            <p:spPr>
              <a:xfrm>
                <a:off x="3673402" y="1694502"/>
                <a:ext cx="198612" cy="192409"/>
              </a:xfrm>
              <a:prstGeom prst="rect">
                <a:avLst/>
              </a:prstGeom>
              <a:noFill/>
            </p:spPr>
            <p:txBody>
              <a:bodyPr wrap="none" rtlCol="0">
                <a:spAutoFit/>
              </a:bodyPr>
              <a:lstStyle/>
              <a:p>
                <a:r>
                  <a:rPr lang="x-none" sz="1067" dirty="0">
                    <a:solidFill>
                      <a:schemeClr val="accent1"/>
                    </a:solidFill>
                  </a:rPr>
                  <a:t>+</a:t>
                </a:r>
              </a:p>
            </p:txBody>
          </p:sp>
          <p:sp>
            <p:nvSpPr>
              <p:cNvPr id="263" name="TextBox 262">
                <a:extLst>
                  <a:ext uri="{FF2B5EF4-FFF2-40B4-BE49-F238E27FC236}">
                    <a16:creationId xmlns:a16="http://schemas.microsoft.com/office/drawing/2014/main" id="{75C5DF93-8C2A-9348-8982-43FBD15E2515}"/>
                  </a:ext>
                </a:extLst>
              </p:cNvPr>
              <p:cNvSpPr txBox="1"/>
              <p:nvPr/>
            </p:nvSpPr>
            <p:spPr>
              <a:xfrm>
                <a:off x="3663261" y="1694502"/>
                <a:ext cx="198612" cy="192409"/>
              </a:xfrm>
              <a:prstGeom prst="rect">
                <a:avLst/>
              </a:prstGeom>
              <a:noFill/>
            </p:spPr>
            <p:txBody>
              <a:bodyPr wrap="none" rtlCol="0">
                <a:spAutoFit/>
              </a:bodyPr>
              <a:lstStyle/>
              <a:p>
                <a:r>
                  <a:rPr lang="x-none" sz="1067" dirty="0">
                    <a:solidFill>
                      <a:schemeClr val="accent1"/>
                    </a:solidFill>
                  </a:rPr>
                  <a:t>+</a:t>
                </a:r>
              </a:p>
            </p:txBody>
          </p:sp>
          <p:sp>
            <p:nvSpPr>
              <p:cNvPr id="264" name="TextBox 263">
                <a:extLst>
                  <a:ext uri="{FF2B5EF4-FFF2-40B4-BE49-F238E27FC236}">
                    <a16:creationId xmlns:a16="http://schemas.microsoft.com/office/drawing/2014/main" id="{6DB5320A-69D5-1740-97F8-0DB5EA8FC4C3}"/>
                  </a:ext>
                </a:extLst>
              </p:cNvPr>
              <p:cNvSpPr txBox="1"/>
              <p:nvPr/>
            </p:nvSpPr>
            <p:spPr>
              <a:xfrm>
                <a:off x="3692202"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65" name="TextBox 264">
                <a:extLst>
                  <a:ext uri="{FF2B5EF4-FFF2-40B4-BE49-F238E27FC236}">
                    <a16:creationId xmlns:a16="http://schemas.microsoft.com/office/drawing/2014/main" id="{77D4C8DC-678A-4447-987C-BA4E53EFB07A}"/>
                  </a:ext>
                </a:extLst>
              </p:cNvPr>
              <p:cNvSpPr txBox="1"/>
              <p:nvPr/>
            </p:nvSpPr>
            <p:spPr>
              <a:xfrm>
                <a:off x="3682061"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66" name="TextBox 265">
                <a:extLst>
                  <a:ext uri="{FF2B5EF4-FFF2-40B4-BE49-F238E27FC236}">
                    <a16:creationId xmlns:a16="http://schemas.microsoft.com/office/drawing/2014/main" id="{4F0129C8-7EAD-694A-B339-3E78DE842DD3}"/>
                  </a:ext>
                </a:extLst>
              </p:cNvPr>
              <p:cNvSpPr txBox="1"/>
              <p:nvPr/>
            </p:nvSpPr>
            <p:spPr>
              <a:xfrm>
                <a:off x="3711189"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67" name="TextBox 266">
                <a:extLst>
                  <a:ext uri="{FF2B5EF4-FFF2-40B4-BE49-F238E27FC236}">
                    <a16:creationId xmlns:a16="http://schemas.microsoft.com/office/drawing/2014/main" id="{5F371EC2-1018-4E4A-8633-A82AA2A202BD}"/>
                  </a:ext>
                </a:extLst>
              </p:cNvPr>
              <p:cNvSpPr txBox="1"/>
              <p:nvPr/>
            </p:nvSpPr>
            <p:spPr>
              <a:xfrm>
                <a:off x="3701048"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68" name="TextBox 267">
                <a:extLst>
                  <a:ext uri="{FF2B5EF4-FFF2-40B4-BE49-F238E27FC236}">
                    <a16:creationId xmlns:a16="http://schemas.microsoft.com/office/drawing/2014/main" id="{1963A6B1-EA27-9B4C-AED6-205B7AE578F4}"/>
                  </a:ext>
                </a:extLst>
              </p:cNvPr>
              <p:cNvSpPr txBox="1"/>
              <p:nvPr/>
            </p:nvSpPr>
            <p:spPr>
              <a:xfrm>
                <a:off x="3731494" y="1702218"/>
                <a:ext cx="198612" cy="192409"/>
              </a:xfrm>
              <a:prstGeom prst="rect">
                <a:avLst/>
              </a:prstGeom>
              <a:noFill/>
            </p:spPr>
            <p:txBody>
              <a:bodyPr wrap="none" rtlCol="0">
                <a:spAutoFit/>
              </a:bodyPr>
              <a:lstStyle/>
              <a:p>
                <a:r>
                  <a:rPr lang="x-none" sz="1067" dirty="0">
                    <a:solidFill>
                      <a:schemeClr val="accent1"/>
                    </a:solidFill>
                  </a:rPr>
                  <a:t>+</a:t>
                </a:r>
              </a:p>
            </p:txBody>
          </p:sp>
          <p:sp>
            <p:nvSpPr>
              <p:cNvPr id="269" name="TextBox 268">
                <a:extLst>
                  <a:ext uri="{FF2B5EF4-FFF2-40B4-BE49-F238E27FC236}">
                    <a16:creationId xmlns:a16="http://schemas.microsoft.com/office/drawing/2014/main" id="{8FE0CE02-FFD6-CE45-9CB6-11C69EE323C8}"/>
                  </a:ext>
                </a:extLst>
              </p:cNvPr>
              <p:cNvSpPr txBox="1"/>
              <p:nvPr/>
            </p:nvSpPr>
            <p:spPr>
              <a:xfrm>
                <a:off x="3721353" y="1702218"/>
                <a:ext cx="198612" cy="192409"/>
              </a:xfrm>
              <a:prstGeom prst="rect">
                <a:avLst/>
              </a:prstGeom>
              <a:noFill/>
            </p:spPr>
            <p:txBody>
              <a:bodyPr wrap="none" rtlCol="0">
                <a:spAutoFit/>
              </a:bodyPr>
              <a:lstStyle/>
              <a:p>
                <a:r>
                  <a:rPr lang="x-none" sz="1067" dirty="0">
                    <a:solidFill>
                      <a:schemeClr val="accent1"/>
                    </a:solidFill>
                  </a:rPr>
                  <a:t>+</a:t>
                </a:r>
              </a:p>
            </p:txBody>
          </p:sp>
          <p:sp>
            <p:nvSpPr>
              <p:cNvPr id="270" name="TextBox 269">
                <a:extLst>
                  <a:ext uri="{FF2B5EF4-FFF2-40B4-BE49-F238E27FC236}">
                    <a16:creationId xmlns:a16="http://schemas.microsoft.com/office/drawing/2014/main" id="{C755DB77-19F4-0147-887B-D0B39C405A79}"/>
                  </a:ext>
                </a:extLst>
              </p:cNvPr>
              <p:cNvSpPr txBox="1"/>
              <p:nvPr/>
            </p:nvSpPr>
            <p:spPr>
              <a:xfrm>
                <a:off x="3740087"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71" name="TextBox 270">
                <a:extLst>
                  <a:ext uri="{FF2B5EF4-FFF2-40B4-BE49-F238E27FC236}">
                    <a16:creationId xmlns:a16="http://schemas.microsoft.com/office/drawing/2014/main" id="{925D71D1-D570-F14F-A79B-79BB4F31CA70}"/>
                  </a:ext>
                </a:extLst>
              </p:cNvPr>
              <p:cNvSpPr txBox="1"/>
              <p:nvPr/>
            </p:nvSpPr>
            <p:spPr>
              <a:xfrm>
                <a:off x="3729946"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72" name="TextBox 271">
                <a:extLst>
                  <a:ext uri="{FF2B5EF4-FFF2-40B4-BE49-F238E27FC236}">
                    <a16:creationId xmlns:a16="http://schemas.microsoft.com/office/drawing/2014/main" id="{08D463E6-B7CB-B04A-991C-858F1A54854B}"/>
                  </a:ext>
                </a:extLst>
              </p:cNvPr>
              <p:cNvSpPr txBox="1"/>
              <p:nvPr/>
            </p:nvSpPr>
            <p:spPr>
              <a:xfrm>
                <a:off x="3895430" y="1711853"/>
                <a:ext cx="198612" cy="192409"/>
              </a:xfrm>
              <a:prstGeom prst="rect">
                <a:avLst/>
              </a:prstGeom>
              <a:noFill/>
            </p:spPr>
            <p:txBody>
              <a:bodyPr wrap="none" rtlCol="0">
                <a:spAutoFit/>
              </a:bodyPr>
              <a:lstStyle/>
              <a:p>
                <a:r>
                  <a:rPr lang="x-none" sz="1067" dirty="0">
                    <a:solidFill>
                      <a:schemeClr val="accent1"/>
                    </a:solidFill>
                  </a:rPr>
                  <a:t>+</a:t>
                </a:r>
              </a:p>
            </p:txBody>
          </p:sp>
          <p:sp>
            <p:nvSpPr>
              <p:cNvPr id="273" name="TextBox 272">
                <a:extLst>
                  <a:ext uri="{FF2B5EF4-FFF2-40B4-BE49-F238E27FC236}">
                    <a16:creationId xmlns:a16="http://schemas.microsoft.com/office/drawing/2014/main" id="{039EC693-3950-B54A-B293-2942644B5C19}"/>
                  </a:ext>
                </a:extLst>
              </p:cNvPr>
              <p:cNvSpPr txBox="1"/>
              <p:nvPr/>
            </p:nvSpPr>
            <p:spPr>
              <a:xfrm>
                <a:off x="3885289" y="1711853"/>
                <a:ext cx="198612" cy="192409"/>
              </a:xfrm>
              <a:prstGeom prst="rect">
                <a:avLst/>
              </a:prstGeom>
              <a:noFill/>
            </p:spPr>
            <p:txBody>
              <a:bodyPr wrap="none" rtlCol="0">
                <a:spAutoFit/>
              </a:bodyPr>
              <a:lstStyle/>
              <a:p>
                <a:r>
                  <a:rPr lang="x-none" sz="1067" dirty="0">
                    <a:solidFill>
                      <a:schemeClr val="accent1"/>
                    </a:solidFill>
                  </a:rPr>
                  <a:t>+</a:t>
                </a:r>
              </a:p>
            </p:txBody>
          </p:sp>
          <p:sp>
            <p:nvSpPr>
              <p:cNvPr id="274" name="TextBox 273">
                <a:extLst>
                  <a:ext uri="{FF2B5EF4-FFF2-40B4-BE49-F238E27FC236}">
                    <a16:creationId xmlns:a16="http://schemas.microsoft.com/office/drawing/2014/main" id="{B00D2D7C-56A1-9447-A4CD-7B38C4730391}"/>
                  </a:ext>
                </a:extLst>
              </p:cNvPr>
              <p:cNvSpPr txBox="1"/>
              <p:nvPr/>
            </p:nvSpPr>
            <p:spPr>
              <a:xfrm>
                <a:off x="3914582"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75" name="TextBox 274">
                <a:extLst>
                  <a:ext uri="{FF2B5EF4-FFF2-40B4-BE49-F238E27FC236}">
                    <a16:creationId xmlns:a16="http://schemas.microsoft.com/office/drawing/2014/main" id="{BFBC44F7-A8F0-FE45-86E4-8B89A8A282EB}"/>
                  </a:ext>
                </a:extLst>
              </p:cNvPr>
              <p:cNvSpPr txBox="1"/>
              <p:nvPr/>
            </p:nvSpPr>
            <p:spPr>
              <a:xfrm>
                <a:off x="3904441"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76" name="TextBox 275">
                <a:extLst>
                  <a:ext uri="{FF2B5EF4-FFF2-40B4-BE49-F238E27FC236}">
                    <a16:creationId xmlns:a16="http://schemas.microsoft.com/office/drawing/2014/main" id="{614A1A9A-B1C1-304C-A456-7DECEA2098CD}"/>
                  </a:ext>
                </a:extLst>
              </p:cNvPr>
              <p:cNvSpPr txBox="1"/>
              <p:nvPr/>
            </p:nvSpPr>
            <p:spPr>
              <a:xfrm>
                <a:off x="3933517"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77" name="TextBox 276">
                <a:extLst>
                  <a:ext uri="{FF2B5EF4-FFF2-40B4-BE49-F238E27FC236}">
                    <a16:creationId xmlns:a16="http://schemas.microsoft.com/office/drawing/2014/main" id="{B579A674-4B8F-4340-B0D2-30441AAC55AA}"/>
                  </a:ext>
                </a:extLst>
              </p:cNvPr>
              <p:cNvSpPr txBox="1"/>
              <p:nvPr/>
            </p:nvSpPr>
            <p:spPr>
              <a:xfrm>
                <a:off x="3923376"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78" name="TextBox 277">
                <a:extLst>
                  <a:ext uri="{FF2B5EF4-FFF2-40B4-BE49-F238E27FC236}">
                    <a16:creationId xmlns:a16="http://schemas.microsoft.com/office/drawing/2014/main" id="{E7FFB772-F998-354A-83CC-2B9ED09AD2EB}"/>
                  </a:ext>
                </a:extLst>
              </p:cNvPr>
              <p:cNvSpPr txBox="1"/>
              <p:nvPr/>
            </p:nvSpPr>
            <p:spPr>
              <a:xfrm>
                <a:off x="3999934" y="1721072"/>
                <a:ext cx="198612" cy="192409"/>
              </a:xfrm>
              <a:prstGeom prst="rect">
                <a:avLst/>
              </a:prstGeom>
              <a:noFill/>
            </p:spPr>
            <p:txBody>
              <a:bodyPr wrap="none" rtlCol="0">
                <a:spAutoFit/>
              </a:bodyPr>
              <a:lstStyle/>
              <a:p>
                <a:r>
                  <a:rPr lang="x-none" sz="1067" dirty="0">
                    <a:solidFill>
                      <a:schemeClr val="accent1"/>
                    </a:solidFill>
                  </a:rPr>
                  <a:t>+</a:t>
                </a:r>
              </a:p>
            </p:txBody>
          </p:sp>
          <p:sp>
            <p:nvSpPr>
              <p:cNvPr id="279" name="TextBox 278">
                <a:extLst>
                  <a:ext uri="{FF2B5EF4-FFF2-40B4-BE49-F238E27FC236}">
                    <a16:creationId xmlns:a16="http://schemas.microsoft.com/office/drawing/2014/main" id="{E6222221-9BF1-5B47-924F-3583BB8237F3}"/>
                  </a:ext>
                </a:extLst>
              </p:cNvPr>
              <p:cNvSpPr txBox="1"/>
              <p:nvPr/>
            </p:nvSpPr>
            <p:spPr>
              <a:xfrm>
                <a:off x="3959997" y="1717897"/>
                <a:ext cx="198612" cy="192409"/>
              </a:xfrm>
              <a:prstGeom prst="rect">
                <a:avLst/>
              </a:prstGeom>
              <a:noFill/>
            </p:spPr>
            <p:txBody>
              <a:bodyPr wrap="none" rtlCol="0">
                <a:spAutoFit/>
              </a:bodyPr>
              <a:lstStyle/>
              <a:p>
                <a:r>
                  <a:rPr lang="x-none" sz="1067" dirty="0">
                    <a:solidFill>
                      <a:schemeClr val="accent1"/>
                    </a:solidFill>
                  </a:rPr>
                  <a:t>+</a:t>
                </a:r>
              </a:p>
            </p:txBody>
          </p:sp>
          <p:sp>
            <p:nvSpPr>
              <p:cNvPr id="280" name="TextBox 279">
                <a:extLst>
                  <a:ext uri="{FF2B5EF4-FFF2-40B4-BE49-F238E27FC236}">
                    <a16:creationId xmlns:a16="http://schemas.microsoft.com/office/drawing/2014/main" id="{56B4DF49-E531-D94D-919C-062843B7CEB7}"/>
                  </a:ext>
                </a:extLst>
              </p:cNvPr>
              <p:cNvSpPr txBox="1"/>
              <p:nvPr/>
            </p:nvSpPr>
            <p:spPr>
              <a:xfrm>
                <a:off x="3949856" y="1717897"/>
                <a:ext cx="198612" cy="192409"/>
              </a:xfrm>
              <a:prstGeom prst="rect">
                <a:avLst/>
              </a:prstGeom>
              <a:noFill/>
            </p:spPr>
            <p:txBody>
              <a:bodyPr wrap="none" rtlCol="0">
                <a:spAutoFit/>
              </a:bodyPr>
              <a:lstStyle/>
              <a:p>
                <a:r>
                  <a:rPr lang="x-none" sz="1067" dirty="0">
                    <a:solidFill>
                      <a:schemeClr val="accent1"/>
                    </a:solidFill>
                  </a:rPr>
                  <a:t>+</a:t>
                </a:r>
              </a:p>
            </p:txBody>
          </p:sp>
          <p:sp>
            <p:nvSpPr>
              <p:cNvPr id="281" name="TextBox 280">
                <a:extLst>
                  <a:ext uri="{FF2B5EF4-FFF2-40B4-BE49-F238E27FC236}">
                    <a16:creationId xmlns:a16="http://schemas.microsoft.com/office/drawing/2014/main" id="{881F0B8E-01D5-1F4C-BDB7-062FABD0DFD7}"/>
                  </a:ext>
                </a:extLst>
              </p:cNvPr>
              <p:cNvSpPr txBox="1"/>
              <p:nvPr/>
            </p:nvSpPr>
            <p:spPr>
              <a:xfrm>
                <a:off x="3982342" y="1718966"/>
                <a:ext cx="198612" cy="192409"/>
              </a:xfrm>
              <a:prstGeom prst="rect">
                <a:avLst/>
              </a:prstGeom>
              <a:noFill/>
            </p:spPr>
            <p:txBody>
              <a:bodyPr wrap="none" rtlCol="0">
                <a:spAutoFit/>
              </a:bodyPr>
              <a:lstStyle/>
              <a:p>
                <a:r>
                  <a:rPr lang="x-none" sz="1067" dirty="0">
                    <a:solidFill>
                      <a:schemeClr val="accent1"/>
                    </a:solidFill>
                  </a:rPr>
                  <a:t>+</a:t>
                </a:r>
              </a:p>
            </p:txBody>
          </p:sp>
          <p:sp>
            <p:nvSpPr>
              <p:cNvPr id="282" name="TextBox 281">
                <a:extLst>
                  <a:ext uri="{FF2B5EF4-FFF2-40B4-BE49-F238E27FC236}">
                    <a16:creationId xmlns:a16="http://schemas.microsoft.com/office/drawing/2014/main" id="{B491660A-68DE-3848-9AA7-63BF13B548D7}"/>
                  </a:ext>
                </a:extLst>
              </p:cNvPr>
              <p:cNvSpPr txBox="1"/>
              <p:nvPr/>
            </p:nvSpPr>
            <p:spPr>
              <a:xfrm>
                <a:off x="3972201" y="1718966"/>
                <a:ext cx="198612" cy="192409"/>
              </a:xfrm>
              <a:prstGeom prst="rect">
                <a:avLst/>
              </a:prstGeom>
              <a:noFill/>
            </p:spPr>
            <p:txBody>
              <a:bodyPr wrap="none" rtlCol="0">
                <a:spAutoFit/>
              </a:bodyPr>
              <a:lstStyle/>
              <a:p>
                <a:r>
                  <a:rPr lang="x-none" sz="1067" dirty="0">
                    <a:solidFill>
                      <a:schemeClr val="accent1"/>
                    </a:solidFill>
                  </a:rPr>
                  <a:t>+</a:t>
                </a:r>
              </a:p>
            </p:txBody>
          </p:sp>
          <p:sp>
            <p:nvSpPr>
              <p:cNvPr id="283" name="TextBox 282">
                <a:extLst>
                  <a:ext uri="{FF2B5EF4-FFF2-40B4-BE49-F238E27FC236}">
                    <a16:creationId xmlns:a16="http://schemas.microsoft.com/office/drawing/2014/main" id="{9248E4D0-04E6-1C4D-8140-CEB948C20399}"/>
                  </a:ext>
                </a:extLst>
              </p:cNvPr>
              <p:cNvSpPr txBox="1"/>
              <p:nvPr/>
            </p:nvSpPr>
            <p:spPr>
              <a:xfrm>
                <a:off x="3562087" y="1686071"/>
                <a:ext cx="198612" cy="192409"/>
              </a:xfrm>
              <a:prstGeom prst="rect">
                <a:avLst/>
              </a:prstGeom>
              <a:noFill/>
            </p:spPr>
            <p:txBody>
              <a:bodyPr wrap="none" rtlCol="0">
                <a:spAutoFit/>
              </a:bodyPr>
              <a:lstStyle/>
              <a:p>
                <a:r>
                  <a:rPr lang="x-none" sz="1067" dirty="0">
                    <a:solidFill>
                      <a:schemeClr val="accent1"/>
                    </a:solidFill>
                  </a:rPr>
                  <a:t>+</a:t>
                </a:r>
              </a:p>
            </p:txBody>
          </p:sp>
          <p:sp>
            <p:nvSpPr>
              <p:cNvPr id="284" name="TextBox 283">
                <a:extLst>
                  <a:ext uri="{FF2B5EF4-FFF2-40B4-BE49-F238E27FC236}">
                    <a16:creationId xmlns:a16="http://schemas.microsoft.com/office/drawing/2014/main" id="{9B584C65-EEA5-9A4D-8BC5-BC13500D7140}"/>
                  </a:ext>
                </a:extLst>
              </p:cNvPr>
              <p:cNvSpPr txBox="1"/>
              <p:nvPr/>
            </p:nvSpPr>
            <p:spPr>
              <a:xfrm>
                <a:off x="3566820" y="1689518"/>
                <a:ext cx="198612" cy="192409"/>
              </a:xfrm>
              <a:prstGeom prst="rect">
                <a:avLst/>
              </a:prstGeom>
              <a:noFill/>
            </p:spPr>
            <p:txBody>
              <a:bodyPr wrap="none" rtlCol="0">
                <a:spAutoFit/>
              </a:bodyPr>
              <a:lstStyle/>
              <a:p>
                <a:r>
                  <a:rPr lang="x-none" sz="1067" dirty="0">
                    <a:solidFill>
                      <a:schemeClr val="accent1"/>
                    </a:solidFill>
                  </a:rPr>
                  <a:t>+</a:t>
                </a:r>
              </a:p>
            </p:txBody>
          </p:sp>
          <p:sp>
            <p:nvSpPr>
              <p:cNvPr id="285" name="TextBox 284">
                <a:extLst>
                  <a:ext uri="{FF2B5EF4-FFF2-40B4-BE49-F238E27FC236}">
                    <a16:creationId xmlns:a16="http://schemas.microsoft.com/office/drawing/2014/main" id="{77F4C54C-1385-814F-A173-EB6FF1DF9EE5}"/>
                  </a:ext>
                </a:extLst>
              </p:cNvPr>
              <p:cNvSpPr txBox="1"/>
              <p:nvPr/>
            </p:nvSpPr>
            <p:spPr>
              <a:xfrm>
                <a:off x="3753036"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86" name="TextBox 285">
                <a:extLst>
                  <a:ext uri="{FF2B5EF4-FFF2-40B4-BE49-F238E27FC236}">
                    <a16:creationId xmlns:a16="http://schemas.microsoft.com/office/drawing/2014/main" id="{AE7ABCF6-A8E2-C245-9398-366B3F1717A4}"/>
                  </a:ext>
                </a:extLst>
              </p:cNvPr>
              <p:cNvSpPr txBox="1"/>
              <p:nvPr/>
            </p:nvSpPr>
            <p:spPr>
              <a:xfrm>
                <a:off x="3762843"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87" name="TextBox 286">
                <a:extLst>
                  <a:ext uri="{FF2B5EF4-FFF2-40B4-BE49-F238E27FC236}">
                    <a16:creationId xmlns:a16="http://schemas.microsoft.com/office/drawing/2014/main" id="{4250A3F5-BE92-344B-A5E0-8646E9940ECE}"/>
                  </a:ext>
                </a:extLst>
              </p:cNvPr>
              <p:cNvSpPr txBox="1"/>
              <p:nvPr/>
            </p:nvSpPr>
            <p:spPr>
              <a:xfrm>
                <a:off x="3766574" y="1705393"/>
                <a:ext cx="198612" cy="192409"/>
              </a:xfrm>
              <a:prstGeom prst="rect">
                <a:avLst/>
              </a:prstGeom>
              <a:noFill/>
            </p:spPr>
            <p:txBody>
              <a:bodyPr wrap="none" rtlCol="0">
                <a:spAutoFit/>
              </a:bodyPr>
              <a:lstStyle/>
              <a:p>
                <a:r>
                  <a:rPr lang="x-none" sz="1067" dirty="0">
                    <a:solidFill>
                      <a:schemeClr val="accent1"/>
                    </a:solidFill>
                  </a:rPr>
                  <a:t>+</a:t>
                </a:r>
              </a:p>
            </p:txBody>
          </p:sp>
          <p:sp>
            <p:nvSpPr>
              <p:cNvPr id="288" name="TextBox 287">
                <a:extLst>
                  <a:ext uri="{FF2B5EF4-FFF2-40B4-BE49-F238E27FC236}">
                    <a16:creationId xmlns:a16="http://schemas.microsoft.com/office/drawing/2014/main" id="{FF6C64D7-3EB5-064C-9B34-07539B158094}"/>
                  </a:ext>
                </a:extLst>
              </p:cNvPr>
              <p:cNvSpPr txBox="1"/>
              <p:nvPr/>
            </p:nvSpPr>
            <p:spPr>
              <a:xfrm>
                <a:off x="3782194" y="1701625"/>
                <a:ext cx="198612" cy="192409"/>
              </a:xfrm>
              <a:prstGeom prst="rect">
                <a:avLst/>
              </a:prstGeom>
              <a:noFill/>
            </p:spPr>
            <p:txBody>
              <a:bodyPr wrap="none" rtlCol="0">
                <a:spAutoFit/>
              </a:bodyPr>
              <a:lstStyle/>
              <a:p>
                <a:r>
                  <a:rPr lang="x-none" sz="1067" dirty="0">
                    <a:solidFill>
                      <a:schemeClr val="accent1"/>
                    </a:solidFill>
                  </a:rPr>
                  <a:t>+</a:t>
                </a:r>
              </a:p>
            </p:txBody>
          </p:sp>
          <p:sp>
            <p:nvSpPr>
              <p:cNvPr id="289" name="TextBox 288">
                <a:extLst>
                  <a:ext uri="{FF2B5EF4-FFF2-40B4-BE49-F238E27FC236}">
                    <a16:creationId xmlns:a16="http://schemas.microsoft.com/office/drawing/2014/main" id="{8BC531D5-C95B-0148-85FD-20BA8F9E14A9}"/>
                  </a:ext>
                </a:extLst>
              </p:cNvPr>
              <p:cNvSpPr txBox="1"/>
              <p:nvPr/>
            </p:nvSpPr>
            <p:spPr>
              <a:xfrm>
                <a:off x="3584629"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90" name="TextBox 289">
                <a:extLst>
                  <a:ext uri="{FF2B5EF4-FFF2-40B4-BE49-F238E27FC236}">
                    <a16:creationId xmlns:a16="http://schemas.microsoft.com/office/drawing/2014/main" id="{1E51D2AC-64D3-3149-9D5B-413406E73FB5}"/>
                  </a:ext>
                </a:extLst>
              </p:cNvPr>
              <p:cNvSpPr txBox="1"/>
              <p:nvPr/>
            </p:nvSpPr>
            <p:spPr>
              <a:xfrm>
                <a:off x="3797930" y="1701625"/>
                <a:ext cx="198612" cy="192409"/>
              </a:xfrm>
              <a:prstGeom prst="rect">
                <a:avLst/>
              </a:prstGeom>
              <a:noFill/>
            </p:spPr>
            <p:txBody>
              <a:bodyPr wrap="none" rtlCol="0">
                <a:spAutoFit/>
              </a:bodyPr>
              <a:lstStyle/>
              <a:p>
                <a:r>
                  <a:rPr lang="x-none" sz="1067" dirty="0">
                    <a:solidFill>
                      <a:schemeClr val="accent1"/>
                    </a:solidFill>
                  </a:rPr>
                  <a:t>+</a:t>
                </a:r>
              </a:p>
            </p:txBody>
          </p:sp>
          <p:sp>
            <p:nvSpPr>
              <p:cNvPr id="291" name="TextBox 290">
                <a:extLst>
                  <a:ext uri="{FF2B5EF4-FFF2-40B4-BE49-F238E27FC236}">
                    <a16:creationId xmlns:a16="http://schemas.microsoft.com/office/drawing/2014/main" id="{D03DB7F7-8461-1442-B1F6-D98482B9CE4D}"/>
                  </a:ext>
                </a:extLst>
              </p:cNvPr>
              <p:cNvSpPr txBox="1"/>
              <p:nvPr/>
            </p:nvSpPr>
            <p:spPr>
              <a:xfrm>
                <a:off x="3839527" y="1708281"/>
                <a:ext cx="198612" cy="192409"/>
              </a:xfrm>
              <a:prstGeom prst="rect">
                <a:avLst/>
              </a:prstGeom>
              <a:noFill/>
            </p:spPr>
            <p:txBody>
              <a:bodyPr wrap="none" rtlCol="0">
                <a:spAutoFit/>
              </a:bodyPr>
              <a:lstStyle/>
              <a:p>
                <a:r>
                  <a:rPr lang="x-none" sz="1067" dirty="0">
                    <a:solidFill>
                      <a:schemeClr val="accent1"/>
                    </a:solidFill>
                  </a:rPr>
                  <a:t>+</a:t>
                </a:r>
              </a:p>
            </p:txBody>
          </p:sp>
          <p:sp>
            <p:nvSpPr>
              <p:cNvPr id="292" name="TextBox 291">
                <a:extLst>
                  <a:ext uri="{FF2B5EF4-FFF2-40B4-BE49-F238E27FC236}">
                    <a16:creationId xmlns:a16="http://schemas.microsoft.com/office/drawing/2014/main" id="{EFE0F8CA-8F07-C24B-87C3-06F921993F43}"/>
                  </a:ext>
                </a:extLst>
              </p:cNvPr>
              <p:cNvSpPr txBox="1"/>
              <p:nvPr/>
            </p:nvSpPr>
            <p:spPr>
              <a:xfrm>
                <a:off x="3874512" y="1717806"/>
                <a:ext cx="198612" cy="192409"/>
              </a:xfrm>
              <a:prstGeom prst="rect">
                <a:avLst/>
              </a:prstGeom>
              <a:noFill/>
            </p:spPr>
            <p:txBody>
              <a:bodyPr wrap="none" rtlCol="0">
                <a:spAutoFit/>
              </a:bodyPr>
              <a:lstStyle/>
              <a:p>
                <a:r>
                  <a:rPr lang="x-none" sz="1067" dirty="0">
                    <a:solidFill>
                      <a:schemeClr val="accent1"/>
                    </a:solidFill>
                  </a:rPr>
                  <a:t>+</a:t>
                </a:r>
              </a:p>
            </p:txBody>
          </p:sp>
          <p:sp>
            <p:nvSpPr>
              <p:cNvPr id="293" name="TextBox 292">
                <a:extLst>
                  <a:ext uri="{FF2B5EF4-FFF2-40B4-BE49-F238E27FC236}">
                    <a16:creationId xmlns:a16="http://schemas.microsoft.com/office/drawing/2014/main" id="{0BF63A6A-E559-C140-AEBA-724BC016BBAE}"/>
                  </a:ext>
                </a:extLst>
              </p:cNvPr>
              <p:cNvSpPr txBox="1"/>
              <p:nvPr/>
            </p:nvSpPr>
            <p:spPr>
              <a:xfrm>
                <a:off x="3851762" y="1708281"/>
                <a:ext cx="198612" cy="192409"/>
              </a:xfrm>
              <a:prstGeom prst="rect">
                <a:avLst/>
              </a:prstGeom>
              <a:noFill/>
            </p:spPr>
            <p:txBody>
              <a:bodyPr wrap="none" rtlCol="0">
                <a:spAutoFit/>
              </a:bodyPr>
              <a:lstStyle/>
              <a:p>
                <a:r>
                  <a:rPr lang="x-none" sz="1067" dirty="0">
                    <a:solidFill>
                      <a:schemeClr val="accent1"/>
                    </a:solidFill>
                  </a:rPr>
                  <a:t>+</a:t>
                </a:r>
              </a:p>
            </p:txBody>
          </p:sp>
          <p:sp>
            <p:nvSpPr>
              <p:cNvPr id="294" name="TextBox 293">
                <a:extLst>
                  <a:ext uri="{FF2B5EF4-FFF2-40B4-BE49-F238E27FC236}">
                    <a16:creationId xmlns:a16="http://schemas.microsoft.com/office/drawing/2014/main" id="{7A23F15D-F26B-214B-A55D-F2A8CDD982A8}"/>
                  </a:ext>
                </a:extLst>
              </p:cNvPr>
              <p:cNvSpPr txBox="1"/>
              <p:nvPr/>
            </p:nvSpPr>
            <p:spPr>
              <a:xfrm>
                <a:off x="3862592" y="171073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37" name="Group 36">
              <a:extLst>
                <a:ext uri="{FF2B5EF4-FFF2-40B4-BE49-F238E27FC236}">
                  <a16:creationId xmlns:a16="http://schemas.microsoft.com/office/drawing/2014/main" id="{340CA56A-D069-B046-9A93-BB33E483A531}"/>
                </a:ext>
              </a:extLst>
            </p:cNvPr>
            <p:cNvGrpSpPr/>
            <p:nvPr/>
          </p:nvGrpSpPr>
          <p:grpSpPr>
            <a:xfrm>
              <a:off x="6225318" y="1180592"/>
              <a:ext cx="821266" cy="237886"/>
              <a:chOff x="3377280" y="1675595"/>
              <a:chExt cx="821266" cy="237886"/>
            </a:xfrm>
          </p:grpSpPr>
          <p:sp>
            <p:nvSpPr>
              <p:cNvPr id="189" name="TextBox 188">
                <a:extLst>
                  <a:ext uri="{FF2B5EF4-FFF2-40B4-BE49-F238E27FC236}">
                    <a16:creationId xmlns:a16="http://schemas.microsoft.com/office/drawing/2014/main" id="{D93E289A-1D7C-5D45-801A-9BA186068878}"/>
                  </a:ext>
                </a:extLst>
              </p:cNvPr>
              <p:cNvSpPr txBox="1"/>
              <p:nvPr/>
            </p:nvSpPr>
            <p:spPr>
              <a:xfrm>
                <a:off x="3406859" y="1678642"/>
                <a:ext cx="198612" cy="192409"/>
              </a:xfrm>
              <a:prstGeom prst="rect">
                <a:avLst/>
              </a:prstGeom>
              <a:noFill/>
            </p:spPr>
            <p:txBody>
              <a:bodyPr wrap="none" rtlCol="0">
                <a:spAutoFit/>
              </a:bodyPr>
              <a:lstStyle/>
              <a:p>
                <a:r>
                  <a:rPr lang="x-none" sz="1067" dirty="0">
                    <a:solidFill>
                      <a:schemeClr val="accent1"/>
                    </a:solidFill>
                  </a:rPr>
                  <a:t>+</a:t>
                </a:r>
              </a:p>
            </p:txBody>
          </p:sp>
          <p:sp>
            <p:nvSpPr>
              <p:cNvPr id="190" name="TextBox 189">
                <a:extLst>
                  <a:ext uri="{FF2B5EF4-FFF2-40B4-BE49-F238E27FC236}">
                    <a16:creationId xmlns:a16="http://schemas.microsoft.com/office/drawing/2014/main" id="{F27C1673-9EC5-3D45-A969-BD63D7F9344D}"/>
                  </a:ext>
                </a:extLst>
              </p:cNvPr>
              <p:cNvSpPr txBox="1"/>
              <p:nvPr/>
            </p:nvSpPr>
            <p:spPr>
              <a:xfrm>
                <a:off x="3377280" y="1675595"/>
                <a:ext cx="198612" cy="192409"/>
              </a:xfrm>
              <a:prstGeom prst="rect">
                <a:avLst/>
              </a:prstGeom>
              <a:noFill/>
            </p:spPr>
            <p:txBody>
              <a:bodyPr wrap="none" rtlCol="0">
                <a:spAutoFit/>
              </a:bodyPr>
              <a:lstStyle/>
              <a:p>
                <a:r>
                  <a:rPr lang="x-none" sz="1067" dirty="0">
                    <a:solidFill>
                      <a:schemeClr val="accent1"/>
                    </a:solidFill>
                  </a:rPr>
                  <a:t>+</a:t>
                </a:r>
              </a:p>
            </p:txBody>
          </p:sp>
          <p:sp>
            <p:nvSpPr>
              <p:cNvPr id="191" name="TextBox 190">
                <a:extLst>
                  <a:ext uri="{FF2B5EF4-FFF2-40B4-BE49-F238E27FC236}">
                    <a16:creationId xmlns:a16="http://schemas.microsoft.com/office/drawing/2014/main" id="{191D6788-BCEA-614D-B964-867471C78BB4}"/>
                  </a:ext>
                </a:extLst>
              </p:cNvPr>
              <p:cNvSpPr txBox="1"/>
              <p:nvPr/>
            </p:nvSpPr>
            <p:spPr>
              <a:xfrm>
                <a:off x="3390824" y="1676645"/>
                <a:ext cx="198612" cy="192409"/>
              </a:xfrm>
              <a:prstGeom prst="rect">
                <a:avLst/>
              </a:prstGeom>
              <a:noFill/>
            </p:spPr>
            <p:txBody>
              <a:bodyPr wrap="none" rtlCol="0">
                <a:spAutoFit/>
              </a:bodyPr>
              <a:lstStyle/>
              <a:p>
                <a:r>
                  <a:rPr lang="x-none" sz="1067" dirty="0">
                    <a:solidFill>
                      <a:schemeClr val="accent1"/>
                    </a:solidFill>
                  </a:rPr>
                  <a:t>+</a:t>
                </a:r>
              </a:p>
            </p:txBody>
          </p:sp>
          <p:sp>
            <p:nvSpPr>
              <p:cNvPr id="192" name="TextBox 191">
                <a:extLst>
                  <a:ext uri="{FF2B5EF4-FFF2-40B4-BE49-F238E27FC236}">
                    <a16:creationId xmlns:a16="http://schemas.microsoft.com/office/drawing/2014/main" id="{5B0BEAD6-6F14-EA47-B4A2-2039AD047558}"/>
                  </a:ext>
                </a:extLst>
              </p:cNvPr>
              <p:cNvSpPr txBox="1"/>
              <p:nvPr/>
            </p:nvSpPr>
            <p:spPr>
              <a:xfrm>
                <a:off x="3472574" y="1679878"/>
                <a:ext cx="198612" cy="192409"/>
              </a:xfrm>
              <a:prstGeom prst="rect">
                <a:avLst/>
              </a:prstGeom>
              <a:noFill/>
            </p:spPr>
            <p:txBody>
              <a:bodyPr wrap="none" rtlCol="0">
                <a:spAutoFit/>
              </a:bodyPr>
              <a:lstStyle/>
              <a:p>
                <a:r>
                  <a:rPr lang="x-none" sz="1067" dirty="0">
                    <a:solidFill>
                      <a:schemeClr val="accent1"/>
                    </a:solidFill>
                  </a:rPr>
                  <a:t>+</a:t>
                </a:r>
              </a:p>
            </p:txBody>
          </p:sp>
          <p:sp>
            <p:nvSpPr>
              <p:cNvPr id="193" name="TextBox 192">
                <a:extLst>
                  <a:ext uri="{FF2B5EF4-FFF2-40B4-BE49-F238E27FC236}">
                    <a16:creationId xmlns:a16="http://schemas.microsoft.com/office/drawing/2014/main" id="{A88A33C1-BAAB-614A-9E55-16123082C44E}"/>
                  </a:ext>
                </a:extLst>
              </p:cNvPr>
              <p:cNvSpPr txBox="1"/>
              <p:nvPr/>
            </p:nvSpPr>
            <p:spPr>
              <a:xfrm>
                <a:off x="3443660" y="1682984"/>
                <a:ext cx="198612" cy="192409"/>
              </a:xfrm>
              <a:prstGeom prst="rect">
                <a:avLst/>
              </a:prstGeom>
              <a:noFill/>
            </p:spPr>
            <p:txBody>
              <a:bodyPr wrap="none" rtlCol="0">
                <a:spAutoFit/>
              </a:bodyPr>
              <a:lstStyle/>
              <a:p>
                <a:r>
                  <a:rPr lang="x-none" sz="1067" dirty="0">
                    <a:solidFill>
                      <a:schemeClr val="accent1"/>
                    </a:solidFill>
                  </a:rPr>
                  <a:t>+</a:t>
                </a:r>
              </a:p>
            </p:txBody>
          </p:sp>
          <p:sp>
            <p:nvSpPr>
              <p:cNvPr id="194" name="TextBox 193">
                <a:extLst>
                  <a:ext uri="{FF2B5EF4-FFF2-40B4-BE49-F238E27FC236}">
                    <a16:creationId xmlns:a16="http://schemas.microsoft.com/office/drawing/2014/main" id="{37B12D89-1D8C-0C49-A34C-BBB5C23F01C5}"/>
                  </a:ext>
                </a:extLst>
              </p:cNvPr>
              <p:cNvSpPr txBox="1"/>
              <p:nvPr/>
            </p:nvSpPr>
            <p:spPr>
              <a:xfrm>
                <a:off x="3456259" y="1682984"/>
                <a:ext cx="198612" cy="192409"/>
              </a:xfrm>
              <a:prstGeom prst="rect">
                <a:avLst/>
              </a:prstGeom>
              <a:noFill/>
            </p:spPr>
            <p:txBody>
              <a:bodyPr wrap="none" rtlCol="0">
                <a:spAutoFit/>
              </a:bodyPr>
              <a:lstStyle/>
              <a:p>
                <a:r>
                  <a:rPr lang="x-none" sz="1067" dirty="0">
                    <a:solidFill>
                      <a:schemeClr val="accent1"/>
                    </a:solidFill>
                  </a:rPr>
                  <a:t>+</a:t>
                </a:r>
              </a:p>
            </p:txBody>
          </p:sp>
          <p:sp>
            <p:nvSpPr>
              <p:cNvPr id="195" name="TextBox 194">
                <a:extLst>
                  <a:ext uri="{FF2B5EF4-FFF2-40B4-BE49-F238E27FC236}">
                    <a16:creationId xmlns:a16="http://schemas.microsoft.com/office/drawing/2014/main" id="{F165227D-0A40-A443-956A-41AC5B0E8B6D}"/>
                  </a:ext>
                </a:extLst>
              </p:cNvPr>
              <p:cNvSpPr txBox="1"/>
              <p:nvPr/>
            </p:nvSpPr>
            <p:spPr>
              <a:xfrm>
                <a:off x="3492534" y="1679867"/>
                <a:ext cx="198612" cy="192409"/>
              </a:xfrm>
              <a:prstGeom prst="rect">
                <a:avLst/>
              </a:prstGeom>
              <a:noFill/>
            </p:spPr>
            <p:txBody>
              <a:bodyPr wrap="none" rtlCol="0">
                <a:spAutoFit/>
              </a:bodyPr>
              <a:lstStyle/>
              <a:p>
                <a:r>
                  <a:rPr lang="x-none" sz="1067" dirty="0">
                    <a:solidFill>
                      <a:schemeClr val="accent1"/>
                    </a:solidFill>
                  </a:rPr>
                  <a:t>+</a:t>
                </a:r>
              </a:p>
            </p:txBody>
          </p:sp>
          <p:sp>
            <p:nvSpPr>
              <p:cNvPr id="196" name="TextBox 195">
                <a:extLst>
                  <a:ext uri="{FF2B5EF4-FFF2-40B4-BE49-F238E27FC236}">
                    <a16:creationId xmlns:a16="http://schemas.microsoft.com/office/drawing/2014/main" id="{EBF33E9B-3B7C-8C46-AEB8-EDE1ECA7FA02}"/>
                  </a:ext>
                </a:extLst>
              </p:cNvPr>
              <p:cNvSpPr txBox="1"/>
              <p:nvPr/>
            </p:nvSpPr>
            <p:spPr>
              <a:xfrm>
                <a:off x="3505518" y="1682984"/>
                <a:ext cx="198612" cy="192409"/>
              </a:xfrm>
              <a:prstGeom prst="rect">
                <a:avLst/>
              </a:prstGeom>
              <a:noFill/>
            </p:spPr>
            <p:txBody>
              <a:bodyPr wrap="none" rtlCol="0">
                <a:spAutoFit/>
              </a:bodyPr>
              <a:lstStyle/>
              <a:p>
                <a:r>
                  <a:rPr lang="x-none" sz="1067" dirty="0">
                    <a:solidFill>
                      <a:schemeClr val="accent1"/>
                    </a:solidFill>
                  </a:rPr>
                  <a:t>+</a:t>
                </a:r>
              </a:p>
            </p:txBody>
          </p:sp>
          <p:sp>
            <p:nvSpPr>
              <p:cNvPr id="197" name="TextBox 196">
                <a:extLst>
                  <a:ext uri="{FF2B5EF4-FFF2-40B4-BE49-F238E27FC236}">
                    <a16:creationId xmlns:a16="http://schemas.microsoft.com/office/drawing/2014/main" id="{B97F3C77-FD65-234A-B311-1989105955A8}"/>
                  </a:ext>
                </a:extLst>
              </p:cNvPr>
              <p:cNvSpPr txBox="1"/>
              <p:nvPr/>
            </p:nvSpPr>
            <p:spPr>
              <a:xfrm>
                <a:off x="3515365" y="1682984"/>
                <a:ext cx="198612" cy="192409"/>
              </a:xfrm>
              <a:prstGeom prst="rect">
                <a:avLst/>
              </a:prstGeom>
              <a:noFill/>
            </p:spPr>
            <p:txBody>
              <a:bodyPr wrap="none" rtlCol="0">
                <a:spAutoFit/>
              </a:bodyPr>
              <a:lstStyle/>
              <a:p>
                <a:r>
                  <a:rPr lang="x-none" sz="1067" dirty="0">
                    <a:solidFill>
                      <a:schemeClr val="accent1"/>
                    </a:solidFill>
                  </a:rPr>
                  <a:t>+</a:t>
                </a:r>
              </a:p>
            </p:txBody>
          </p:sp>
          <p:sp>
            <p:nvSpPr>
              <p:cNvPr id="198" name="TextBox 197">
                <a:extLst>
                  <a:ext uri="{FF2B5EF4-FFF2-40B4-BE49-F238E27FC236}">
                    <a16:creationId xmlns:a16="http://schemas.microsoft.com/office/drawing/2014/main" id="{1E3C76C4-B30D-6A49-95C9-CB03DABD40BF}"/>
                  </a:ext>
                </a:extLst>
              </p:cNvPr>
              <p:cNvSpPr txBox="1"/>
              <p:nvPr/>
            </p:nvSpPr>
            <p:spPr>
              <a:xfrm>
                <a:off x="3518862" y="1686074"/>
                <a:ext cx="198612" cy="192409"/>
              </a:xfrm>
              <a:prstGeom prst="rect">
                <a:avLst/>
              </a:prstGeom>
              <a:noFill/>
            </p:spPr>
            <p:txBody>
              <a:bodyPr wrap="none" rtlCol="0">
                <a:spAutoFit/>
              </a:bodyPr>
              <a:lstStyle/>
              <a:p>
                <a:r>
                  <a:rPr lang="x-none" sz="1067" dirty="0">
                    <a:solidFill>
                      <a:schemeClr val="accent1"/>
                    </a:solidFill>
                  </a:rPr>
                  <a:t>+</a:t>
                </a:r>
              </a:p>
            </p:txBody>
          </p:sp>
          <p:sp>
            <p:nvSpPr>
              <p:cNvPr id="199" name="TextBox 198">
                <a:extLst>
                  <a:ext uri="{FF2B5EF4-FFF2-40B4-BE49-F238E27FC236}">
                    <a16:creationId xmlns:a16="http://schemas.microsoft.com/office/drawing/2014/main" id="{1F606304-3E32-2947-A6FB-0AF15A927B3C}"/>
                  </a:ext>
                </a:extLst>
              </p:cNvPr>
              <p:cNvSpPr txBox="1"/>
              <p:nvPr/>
            </p:nvSpPr>
            <p:spPr>
              <a:xfrm>
                <a:off x="3809099" y="1704342"/>
                <a:ext cx="198612" cy="192409"/>
              </a:xfrm>
              <a:prstGeom prst="rect">
                <a:avLst/>
              </a:prstGeom>
              <a:noFill/>
            </p:spPr>
            <p:txBody>
              <a:bodyPr wrap="none" rtlCol="0">
                <a:spAutoFit/>
              </a:bodyPr>
              <a:lstStyle/>
              <a:p>
                <a:r>
                  <a:rPr lang="x-none" sz="1067" dirty="0">
                    <a:solidFill>
                      <a:schemeClr val="accent1"/>
                    </a:solidFill>
                  </a:rPr>
                  <a:t>+</a:t>
                </a:r>
              </a:p>
            </p:txBody>
          </p:sp>
          <p:sp>
            <p:nvSpPr>
              <p:cNvPr id="200" name="TextBox 199">
                <a:extLst>
                  <a:ext uri="{FF2B5EF4-FFF2-40B4-BE49-F238E27FC236}">
                    <a16:creationId xmlns:a16="http://schemas.microsoft.com/office/drawing/2014/main" id="{9A1D9DEF-67A8-A24F-9924-0FB99C6E79B7}"/>
                  </a:ext>
                </a:extLst>
              </p:cNvPr>
              <p:cNvSpPr txBox="1"/>
              <p:nvPr/>
            </p:nvSpPr>
            <p:spPr>
              <a:xfrm>
                <a:off x="3826017" y="1707059"/>
                <a:ext cx="198612" cy="192409"/>
              </a:xfrm>
              <a:prstGeom prst="rect">
                <a:avLst/>
              </a:prstGeom>
              <a:noFill/>
            </p:spPr>
            <p:txBody>
              <a:bodyPr wrap="none" rtlCol="0">
                <a:spAutoFit/>
              </a:bodyPr>
              <a:lstStyle/>
              <a:p>
                <a:r>
                  <a:rPr lang="x-none" sz="1067" dirty="0">
                    <a:solidFill>
                      <a:schemeClr val="accent1"/>
                    </a:solidFill>
                  </a:rPr>
                  <a:t>+</a:t>
                </a:r>
              </a:p>
            </p:txBody>
          </p:sp>
          <p:sp>
            <p:nvSpPr>
              <p:cNvPr id="201" name="TextBox 200">
                <a:extLst>
                  <a:ext uri="{FF2B5EF4-FFF2-40B4-BE49-F238E27FC236}">
                    <a16:creationId xmlns:a16="http://schemas.microsoft.com/office/drawing/2014/main" id="{97709174-7A1F-8C4A-BB58-DACA366C898B}"/>
                  </a:ext>
                </a:extLst>
              </p:cNvPr>
              <p:cNvSpPr txBox="1"/>
              <p:nvPr/>
            </p:nvSpPr>
            <p:spPr>
              <a:xfrm>
                <a:off x="3611992"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02" name="TextBox 201">
                <a:extLst>
                  <a:ext uri="{FF2B5EF4-FFF2-40B4-BE49-F238E27FC236}">
                    <a16:creationId xmlns:a16="http://schemas.microsoft.com/office/drawing/2014/main" id="{2AEEE847-9622-A94E-8086-7B121EE6E295}"/>
                  </a:ext>
                </a:extLst>
              </p:cNvPr>
              <p:cNvSpPr txBox="1"/>
              <p:nvPr/>
            </p:nvSpPr>
            <p:spPr>
              <a:xfrm>
                <a:off x="3601851"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03" name="TextBox 202">
                <a:extLst>
                  <a:ext uri="{FF2B5EF4-FFF2-40B4-BE49-F238E27FC236}">
                    <a16:creationId xmlns:a16="http://schemas.microsoft.com/office/drawing/2014/main" id="{EEC66C61-E8FA-AA43-9369-7D020BE6EF2C}"/>
                  </a:ext>
                </a:extLst>
              </p:cNvPr>
              <p:cNvSpPr txBox="1"/>
              <p:nvPr/>
            </p:nvSpPr>
            <p:spPr>
              <a:xfrm>
                <a:off x="3549388" y="1685120"/>
                <a:ext cx="198612" cy="192409"/>
              </a:xfrm>
              <a:prstGeom prst="rect">
                <a:avLst/>
              </a:prstGeom>
              <a:noFill/>
            </p:spPr>
            <p:txBody>
              <a:bodyPr wrap="none" rtlCol="0">
                <a:spAutoFit/>
              </a:bodyPr>
              <a:lstStyle/>
              <a:p>
                <a:r>
                  <a:rPr lang="x-none" sz="1067" dirty="0">
                    <a:solidFill>
                      <a:schemeClr val="accent1"/>
                    </a:solidFill>
                  </a:rPr>
                  <a:t>+</a:t>
                </a:r>
              </a:p>
            </p:txBody>
          </p:sp>
          <p:sp>
            <p:nvSpPr>
              <p:cNvPr id="204" name="TextBox 203">
                <a:extLst>
                  <a:ext uri="{FF2B5EF4-FFF2-40B4-BE49-F238E27FC236}">
                    <a16:creationId xmlns:a16="http://schemas.microsoft.com/office/drawing/2014/main" id="{0626D7E3-CF0F-DB41-B2DA-210FC7C3433F}"/>
                  </a:ext>
                </a:extLst>
              </p:cNvPr>
              <p:cNvSpPr txBox="1"/>
              <p:nvPr/>
            </p:nvSpPr>
            <p:spPr>
              <a:xfrm>
                <a:off x="3539247" y="1685120"/>
                <a:ext cx="198612" cy="192409"/>
              </a:xfrm>
              <a:prstGeom prst="rect">
                <a:avLst/>
              </a:prstGeom>
              <a:noFill/>
            </p:spPr>
            <p:txBody>
              <a:bodyPr wrap="none" rtlCol="0">
                <a:spAutoFit/>
              </a:bodyPr>
              <a:lstStyle/>
              <a:p>
                <a:r>
                  <a:rPr lang="x-none" sz="1067" dirty="0">
                    <a:solidFill>
                      <a:schemeClr val="accent1"/>
                    </a:solidFill>
                  </a:rPr>
                  <a:t>+</a:t>
                </a:r>
              </a:p>
            </p:txBody>
          </p:sp>
          <p:sp>
            <p:nvSpPr>
              <p:cNvPr id="205" name="TextBox 204">
                <a:extLst>
                  <a:ext uri="{FF2B5EF4-FFF2-40B4-BE49-F238E27FC236}">
                    <a16:creationId xmlns:a16="http://schemas.microsoft.com/office/drawing/2014/main" id="{7B956D86-4C1D-BC4C-A4DB-9E8F86C8DE1A}"/>
                  </a:ext>
                </a:extLst>
              </p:cNvPr>
              <p:cNvSpPr txBox="1"/>
              <p:nvPr/>
            </p:nvSpPr>
            <p:spPr>
              <a:xfrm>
                <a:off x="3635581" y="1689150"/>
                <a:ext cx="198612" cy="192409"/>
              </a:xfrm>
              <a:prstGeom prst="rect">
                <a:avLst/>
              </a:prstGeom>
              <a:noFill/>
            </p:spPr>
            <p:txBody>
              <a:bodyPr wrap="none" rtlCol="0">
                <a:spAutoFit/>
              </a:bodyPr>
              <a:lstStyle/>
              <a:p>
                <a:r>
                  <a:rPr lang="x-none" sz="1067" dirty="0">
                    <a:solidFill>
                      <a:schemeClr val="accent1"/>
                    </a:solidFill>
                  </a:rPr>
                  <a:t>+</a:t>
                </a:r>
              </a:p>
            </p:txBody>
          </p:sp>
          <p:sp>
            <p:nvSpPr>
              <p:cNvPr id="206" name="TextBox 205">
                <a:extLst>
                  <a:ext uri="{FF2B5EF4-FFF2-40B4-BE49-F238E27FC236}">
                    <a16:creationId xmlns:a16="http://schemas.microsoft.com/office/drawing/2014/main" id="{60849A0C-210E-3142-9581-1DC98689B0EB}"/>
                  </a:ext>
                </a:extLst>
              </p:cNvPr>
              <p:cNvSpPr txBox="1"/>
              <p:nvPr/>
            </p:nvSpPr>
            <p:spPr>
              <a:xfrm>
                <a:off x="3625440" y="1689150"/>
                <a:ext cx="198612" cy="192409"/>
              </a:xfrm>
              <a:prstGeom prst="rect">
                <a:avLst/>
              </a:prstGeom>
              <a:noFill/>
            </p:spPr>
            <p:txBody>
              <a:bodyPr wrap="none" rtlCol="0">
                <a:spAutoFit/>
              </a:bodyPr>
              <a:lstStyle/>
              <a:p>
                <a:r>
                  <a:rPr lang="x-none" sz="1067" dirty="0">
                    <a:solidFill>
                      <a:schemeClr val="accent1"/>
                    </a:solidFill>
                  </a:rPr>
                  <a:t>+</a:t>
                </a:r>
              </a:p>
            </p:txBody>
          </p:sp>
          <p:sp>
            <p:nvSpPr>
              <p:cNvPr id="207" name="TextBox 206">
                <a:extLst>
                  <a:ext uri="{FF2B5EF4-FFF2-40B4-BE49-F238E27FC236}">
                    <a16:creationId xmlns:a16="http://schemas.microsoft.com/office/drawing/2014/main" id="{8F329AFF-FCC8-B348-8DCB-B5B1D418BB6C}"/>
                  </a:ext>
                </a:extLst>
              </p:cNvPr>
              <p:cNvSpPr txBox="1"/>
              <p:nvPr/>
            </p:nvSpPr>
            <p:spPr>
              <a:xfrm>
                <a:off x="3656516" y="1692197"/>
                <a:ext cx="198612" cy="192409"/>
              </a:xfrm>
              <a:prstGeom prst="rect">
                <a:avLst/>
              </a:prstGeom>
              <a:noFill/>
            </p:spPr>
            <p:txBody>
              <a:bodyPr wrap="none" rtlCol="0">
                <a:spAutoFit/>
              </a:bodyPr>
              <a:lstStyle/>
              <a:p>
                <a:r>
                  <a:rPr lang="x-none" sz="1067" dirty="0">
                    <a:solidFill>
                      <a:schemeClr val="accent1"/>
                    </a:solidFill>
                  </a:rPr>
                  <a:t>+</a:t>
                </a:r>
              </a:p>
            </p:txBody>
          </p:sp>
          <p:sp>
            <p:nvSpPr>
              <p:cNvPr id="208" name="TextBox 207">
                <a:extLst>
                  <a:ext uri="{FF2B5EF4-FFF2-40B4-BE49-F238E27FC236}">
                    <a16:creationId xmlns:a16="http://schemas.microsoft.com/office/drawing/2014/main" id="{886ACE2D-476B-DB44-BBDD-64A8C939C856}"/>
                  </a:ext>
                </a:extLst>
              </p:cNvPr>
              <p:cNvSpPr txBox="1"/>
              <p:nvPr/>
            </p:nvSpPr>
            <p:spPr>
              <a:xfrm>
                <a:off x="3646375" y="1692197"/>
                <a:ext cx="198612" cy="192409"/>
              </a:xfrm>
              <a:prstGeom prst="rect">
                <a:avLst/>
              </a:prstGeom>
              <a:noFill/>
            </p:spPr>
            <p:txBody>
              <a:bodyPr wrap="none" rtlCol="0">
                <a:spAutoFit/>
              </a:bodyPr>
              <a:lstStyle/>
              <a:p>
                <a:r>
                  <a:rPr lang="x-none" sz="1067" dirty="0">
                    <a:solidFill>
                      <a:schemeClr val="accent1"/>
                    </a:solidFill>
                  </a:rPr>
                  <a:t>+</a:t>
                </a:r>
              </a:p>
            </p:txBody>
          </p:sp>
          <p:sp>
            <p:nvSpPr>
              <p:cNvPr id="209" name="TextBox 208">
                <a:extLst>
                  <a:ext uri="{FF2B5EF4-FFF2-40B4-BE49-F238E27FC236}">
                    <a16:creationId xmlns:a16="http://schemas.microsoft.com/office/drawing/2014/main" id="{7DAB57DE-3928-4B44-954D-1326702C7D92}"/>
                  </a:ext>
                </a:extLst>
              </p:cNvPr>
              <p:cNvSpPr txBox="1"/>
              <p:nvPr/>
            </p:nvSpPr>
            <p:spPr>
              <a:xfrm>
                <a:off x="3673402" y="1694502"/>
                <a:ext cx="198612" cy="192409"/>
              </a:xfrm>
              <a:prstGeom prst="rect">
                <a:avLst/>
              </a:prstGeom>
              <a:noFill/>
            </p:spPr>
            <p:txBody>
              <a:bodyPr wrap="none" rtlCol="0">
                <a:spAutoFit/>
              </a:bodyPr>
              <a:lstStyle/>
              <a:p>
                <a:r>
                  <a:rPr lang="x-none" sz="1067" dirty="0">
                    <a:solidFill>
                      <a:schemeClr val="accent1"/>
                    </a:solidFill>
                  </a:rPr>
                  <a:t>+</a:t>
                </a:r>
              </a:p>
            </p:txBody>
          </p:sp>
          <p:sp>
            <p:nvSpPr>
              <p:cNvPr id="210" name="TextBox 209">
                <a:extLst>
                  <a:ext uri="{FF2B5EF4-FFF2-40B4-BE49-F238E27FC236}">
                    <a16:creationId xmlns:a16="http://schemas.microsoft.com/office/drawing/2014/main" id="{7BBC9333-DD1A-4446-A0E3-E52F97F6F375}"/>
                  </a:ext>
                </a:extLst>
              </p:cNvPr>
              <p:cNvSpPr txBox="1"/>
              <p:nvPr/>
            </p:nvSpPr>
            <p:spPr>
              <a:xfrm>
                <a:off x="3663261" y="1694502"/>
                <a:ext cx="198612" cy="192409"/>
              </a:xfrm>
              <a:prstGeom prst="rect">
                <a:avLst/>
              </a:prstGeom>
              <a:noFill/>
            </p:spPr>
            <p:txBody>
              <a:bodyPr wrap="none" rtlCol="0">
                <a:spAutoFit/>
              </a:bodyPr>
              <a:lstStyle/>
              <a:p>
                <a:r>
                  <a:rPr lang="x-none" sz="1067" dirty="0">
                    <a:solidFill>
                      <a:schemeClr val="accent1"/>
                    </a:solidFill>
                  </a:rPr>
                  <a:t>+</a:t>
                </a:r>
              </a:p>
            </p:txBody>
          </p:sp>
          <p:sp>
            <p:nvSpPr>
              <p:cNvPr id="211" name="TextBox 210">
                <a:extLst>
                  <a:ext uri="{FF2B5EF4-FFF2-40B4-BE49-F238E27FC236}">
                    <a16:creationId xmlns:a16="http://schemas.microsoft.com/office/drawing/2014/main" id="{ADC70455-7186-0549-B411-BB6349B7F09E}"/>
                  </a:ext>
                </a:extLst>
              </p:cNvPr>
              <p:cNvSpPr txBox="1"/>
              <p:nvPr/>
            </p:nvSpPr>
            <p:spPr>
              <a:xfrm>
                <a:off x="3692202"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12" name="TextBox 211">
                <a:extLst>
                  <a:ext uri="{FF2B5EF4-FFF2-40B4-BE49-F238E27FC236}">
                    <a16:creationId xmlns:a16="http://schemas.microsoft.com/office/drawing/2014/main" id="{73D71D80-6917-DF49-BB58-160BF7CD35A5}"/>
                  </a:ext>
                </a:extLst>
              </p:cNvPr>
              <p:cNvSpPr txBox="1"/>
              <p:nvPr/>
            </p:nvSpPr>
            <p:spPr>
              <a:xfrm>
                <a:off x="3682061"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13" name="TextBox 212">
                <a:extLst>
                  <a:ext uri="{FF2B5EF4-FFF2-40B4-BE49-F238E27FC236}">
                    <a16:creationId xmlns:a16="http://schemas.microsoft.com/office/drawing/2014/main" id="{CF48F496-1CA8-D14C-B96B-B3AC39CF73F4}"/>
                  </a:ext>
                </a:extLst>
              </p:cNvPr>
              <p:cNvSpPr txBox="1"/>
              <p:nvPr/>
            </p:nvSpPr>
            <p:spPr>
              <a:xfrm>
                <a:off x="3711189"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14" name="TextBox 213">
                <a:extLst>
                  <a:ext uri="{FF2B5EF4-FFF2-40B4-BE49-F238E27FC236}">
                    <a16:creationId xmlns:a16="http://schemas.microsoft.com/office/drawing/2014/main" id="{790F9F16-5EAB-8545-AE06-A46B46247476}"/>
                  </a:ext>
                </a:extLst>
              </p:cNvPr>
              <p:cNvSpPr txBox="1"/>
              <p:nvPr/>
            </p:nvSpPr>
            <p:spPr>
              <a:xfrm>
                <a:off x="3701048"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15" name="TextBox 214">
                <a:extLst>
                  <a:ext uri="{FF2B5EF4-FFF2-40B4-BE49-F238E27FC236}">
                    <a16:creationId xmlns:a16="http://schemas.microsoft.com/office/drawing/2014/main" id="{09C9E59F-9E89-E348-9366-36A71122BA15}"/>
                  </a:ext>
                </a:extLst>
              </p:cNvPr>
              <p:cNvSpPr txBox="1"/>
              <p:nvPr/>
            </p:nvSpPr>
            <p:spPr>
              <a:xfrm>
                <a:off x="3731494" y="1702218"/>
                <a:ext cx="198612" cy="192409"/>
              </a:xfrm>
              <a:prstGeom prst="rect">
                <a:avLst/>
              </a:prstGeom>
              <a:noFill/>
            </p:spPr>
            <p:txBody>
              <a:bodyPr wrap="none" rtlCol="0">
                <a:spAutoFit/>
              </a:bodyPr>
              <a:lstStyle/>
              <a:p>
                <a:r>
                  <a:rPr lang="x-none" sz="1067" dirty="0">
                    <a:solidFill>
                      <a:schemeClr val="accent1"/>
                    </a:solidFill>
                  </a:rPr>
                  <a:t>+</a:t>
                </a:r>
              </a:p>
            </p:txBody>
          </p:sp>
          <p:sp>
            <p:nvSpPr>
              <p:cNvPr id="216" name="TextBox 215">
                <a:extLst>
                  <a:ext uri="{FF2B5EF4-FFF2-40B4-BE49-F238E27FC236}">
                    <a16:creationId xmlns:a16="http://schemas.microsoft.com/office/drawing/2014/main" id="{80A21F79-94B2-BE41-9C86-F42D7BA029D8}"/>
                  </a:ext>
                </a:extLst>
              </p:cNvPr>
              <p:cNvSpPr txBox="1"/>
              <p:nvPr/>
            </p:nvSpPr>
            <p:spPr>
              <a:xfrm>
                <a:off x="3721353" y="1702218"/>
                <a:ext cx="198612" cy="192409"/>
              </a:xfrm>
              <a:prstGeom prst="rect">
                <a:avLst/>
              </a:prstGeom>
              <a:noFill/>
            </p:spPr>
            <p:txBody>
              <a:bodyPr wrap="none" rtlCol="0">
                <a:spAutoFit/>
              </a:bodyPr>
              <a:lstStyle/>
              <a:p>
                <a:r>
                  <a:rPr lang="x-none" sz="1067" dirty="0">
                    <a:solidFill>
                      <a:schemeClr val="accent1"/>
                    </a:solidFill>
                  </a:rPr>
                  <a:t>+</a:t>
                </a:r>
              </a:p>
            </p:txBody>
          </p:sp>
          <p:sp>
            <p:nvSpPr>
              <p:cNvPr id="217" name="TextBox 216">
                <a:extLst>
                  <a:ext uri="{FF2B5EF4-FFF2-40B4-BE49-F238E27FC236}">
                    <a16:creationId xmlns:a16="http://schemas.microsoft.com/office/drawing/2014/main" id="{85300FE1-4AA6-3842-8B35-19392A6B8C84}"/>
                  </a:ext>
                </a:extLst>
              </p:cNvPr>
              <p:cNvSpPr txBox="1"/>
              <p:nvPr/>
            </p:nvSpPr>
            <p:spPr>
              <a:xfrm>
                <a:off x="3740087"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18" name="TextBox 217">
                <a:extLst>
                  <a:ext uri="{FF2B5EF4-FFF2-40B4-BE49-F238E27FC236}">
                    <a16:creationId xmlns:a16="http://schemas.microsoft.com/office/drawing/2014/main" id="{D902A71A-2B09-4046-8908-3F4FB21BF449}"/>
                  </a:ext>
                </a:extLst>
              </p:cNvPr>
              <p:cNvSpPr txBox="1"/>
              <p:nvPr/>
            </p:nvSpPr>
            <p:spPr>
              <a:xfrm>
                <a:off x="3729946"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19" name="TextBox 218">
                <a:extLst>
                  <a:ext uri="{FF2B5EF4-FFF2-40B4-BE49-F238E27FC236}">
                    <a16:creationId xmlns:a16="http://schemas.microsoft.com/office/drawing/2014/main" id="{62215394-0DDA-DC44-98BC-40262229E921}"/>
                  </a:ext>
                </a:extLst>
              </p:cNvPr>
              <p:cNvSpPr txBox="1"/>
              <p:nvPr/>
            </p:nvSpPr>
            <p:spPr>
              <a:xfrm>
                <a:off x="3895430" y="1711853"/>
                <a:ext cx="198612" cy="192409"/>
              </a:xfrm>
              <a:prstGeom prst="rect">
                <a:avLst/>
              </a:prstGeom>
              <a:noFill/>
            </p:spPr>
            <p:txBody>
              <a:bodyPr wrap="none" rtlCol="0">
                <a:spAutoFit/>
              </a:bodyPr>
              <a:lstStyle/>
              <a:p>
                <a:r>
                  <a:rPr lang="x-none" sz="1067" dirty="0">
                    <a:solidFill>
                      <a:schemeClr val="accent1"/>
                    </a:solidFill>
                  </a:rPr>
                  <a:t>+</a:t>
                </a:r>
              </a:p>
            </p:txBody>
          </p:sp>
          <p:sp>
            <p:nvSpPr>
              <p:cNvPr id="220" name="TextBox 219">
                <a:extLst>
                  <a:ext uri="{FF2B5EF4-FFF2-40B4-BE49-F238E27FC236}">
                    <a16:creationId xmlns:a16="http://schemas.microsoft.com/office/drawing/2014/main" id="{63C56237-A4E9-5347-8539-CCE95EAAB71B}"/>
                  </a:ext>
                </a:extLst>
              </p:cNvPr>
              <p:cNvSpPr txBox="1"/>
              <p:nvPr/>
            </p:nvSpPr>
            <p:spPr>
              <a:xfrm>
                <a:off x="3885289" y="1711853"/>
                <a:ext cx="198612" cy="192409"/>
              </a:xfrm>
              <a:prstGeom prst="rect">
                <a:avLst/>
              </a:prstGeom>
              <a:noFill/>
            </p:spPr>
            <p:txBody>
              <a:bodyPr wrap="none" rtlCol="0">
                <a:spAutoFit/>
              </a:bodyPr>
              <a:lstStyle/>
              <a:p>
                <a:r>
                  <a:rPr lang="x-none" sz="1067" dirty="0">
                    <a:solidFill>
                      <a:schemeClr val="accent1"/>
                    </a:solidFill>
                  </a:rPr>
                  <a:t>+</a:t>
                </a:r>
              </a:p>
            </p:txBody>
          </p:sp>
          <p:sp>
            <p:nvSpPr>
              <p:cNvPr id="221" name="TextBox 220">
                <a:extLst>
                  <a:ext uri="{FF2B5EF4-FFF2-40B4-BE49-F238E27FC236}">
                    <a16:creationId xmlns:a16="http://schemas.microsoft.com/office/drawing/2014/main" id="{C41B58C4-8E2E-784B-9AD3-CB79BF2E9588}"/>
                  </a:ext>
                </a:extLst>
              </p:cNvPr>
              <p:cNvSpPr txBox="1"/>
              <p:nvPr/>
            </p:nvSpPr>
            <p:spPr>
              <a:xfrm>
                <a:off x="3914582"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22" name="TextBox 221">
                <a:extLst>
                  <a:ext uri="{FF2B5EF4-FFF2-40B4-BE49-F238E27FC236}">
                    <a16:creationId xmlns:a16="http://schemas.microsoft.com/office/drawing/2014/main" id="{7F044F3E-9819-534C-8E5F-0516D740BF3C}"/>
                  </a:ext>
                </a:extLst>
              </p:cNvPr>
              <p:cNvSpPr txBox="1"/>
              <p:nvPr/>
            </p:nvSpPr>
            <p:spPr>
              <a:xfrm>
                <a:off x="3904441"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23" name="TextBox 222">
                <a:extLst>
                  <a:ext uri="{FF2B5EF4-FFF2-40B4-BE49-F238E27FC236}">
                    <a16:creationId xmlns:a16="http://schemas.microsoft.com/office/drawing/2014/main" id="{57C31B99-6084-6F41-A320-724E2719CCA4}"/>
                  </a:ext>
                </a:extLst>
              </p:cNvPr>
              <p:cNvSpPr txBox="1"/>
              <p:nvPr/>
            </p:nvSpPr>
            <p:spPr>
              <a:xfrm>
                <a:off x="3933517"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24" name="TextBox 223">
                <a:extLst>
                  <a:ext uri="{FF2B5EF4-FFF2-40B4-BE49-F238E27FC236}">
                    <a16:creationId xmlns:a16="http://schemas.microsoft.com/office/drawing/2014/main" id="{7BC7FD95-0CE3-1D4F-8DE3-7DD5283FA0F0}"/>
                  </a:ext>
                </a:extLst>
              </p:cNvPr>
              <p:cNvSpPr txBox="1"/>
              <p:nvPr/>
            </p:nvSpPr>
            <p:spPr>
              <a:xfrm>
                <a:off x="3923376" y="1717600"/>
                <a:ext cx="198612" cy="192409"/>
              </a:xfrm>
              <a:prstGeom prst="rect">
                <a:avLst/>
              </a:prstGeom>
              <a:noFill/>
            </p:spPr>
            <p:txBody>
              <a:bodyPr wrap="none" rtlCol="0">
                <a:spAutoFit/>
              </a:bodyPr>
              <a:lstStyle/>
              <a:p>
                <a:r>
                  <a:rPr lang="x-none" sz="1067" dirty="0">
                    <a:solidFill>
                      <a:schemeClr val="accent1"/>
                    </a:solidFill>
                  </a:rPr>
                  <a:t>+</a:t>
                </a:r>
              </a:p>
            </p:txBody>
          </p:sp>
          <p:sp>
            <p:nvSpPr>
              <p:cNvPr id="225" name="TextBox 224">
                <a:extLst>
                  <a:ext uri="{FF2B5EF4-FFF2-40B4-BE49-F238E27FC236}">
                    <a16:creationId xmlns:a16="http://schemas.microsoft.com/office/drawing/2014/main" id="{96EEF564-F5CB-6F4A-9074-8B481BF49ECA}"/>
                  </a:ext>
                </a:extLst>
              </p:cNvPr>
              <p:cNvSpPr txBox="1"/>
              <p:nvPr/>
            </p:nvSpPr>
            <p:spPr>
              <a:xfrm>
                <a:off x="3999934" y="1721072"/>
                <a:ext cx="198612" cy="192409"/>
              </a:xfrm>
              <a:prstGeom prst="rect">
                <a:avLst/>
              </a:prstGeom>
              <a:noFill/>
            </p:spPr>
            <p:txBody>
              <a:bodyPr wrap="none" rtlCol="0">
                <a:spAutoFit/>
              </a:bodyPr>
              <a:lstStyle/>
              <a:p>
                <a:r>
                  <a:rPr lang="x-none" sz="1067" dirty="0">
                    <a:solidFill>
                      <a:schemeClr val="accent1"/>
                    </a:solidFill>
                  </a:rPr>
                  <a:t>+</a:t>
                </a:r>
              </a:p>
            </p:txBody>
          </p:sp>
          <p:sp>
            <p:nvSpPr>
              <p:cNvPr id="226" name="TextBox 225">
                <a:extLst>
                  <a:ext uri="{FF2B5EF4-FFF2-40B4-BE49-F238E27FC236}">
                    <a16:creationId xmlns:a16="http://schemas.microsoft.com/office/drawing/2014/main" id="{21221C9E-18D2-B343-8AE0-ABE84623152C}"/>
                  </a:ext>
                </a:extLst>
              </p:cNvPr>
              <p:cNvSpPr txBox="1"/>
              <p:nvPr/>
            </p:nvSpPr>
            <p:spPr>
              <a:xfrm>
                <a:off x="3959997" y="1717897"/>
                <a:ext cx="198612" cy="192409"/>
              </a:xfrm>
              <a:prstGeom prst="rect">
                <a:avLst/>
              </a:prstGeom>
              <a:noFill/>
            </p:spPr>
            <p:txBody>
              <a:bodyPr wrap="none" rtlCol="0">
                <a:spAutoFit/>
              </a:bodyPr>
              <a:lstStyle/>
              <a:p>
                <a:r>
                  <a:rPr lang="x-none" sz="1067" dirty="0">
                    <a:solidFill>
                      <a:schemeClr val="accent1"/>
                    </a:solidFill>
                  </a:rPr>
                  <a:t>+</a:t>
                </a:r>
              </a:p>
            </p:txBody>
          </p:sp>
          <p:sp>
            <p:nvSpPr>
              <p:cNvPr id="227" name="TextBox 226">
                <a:extLst>
                  <a:ext uri="{FF2B5EF4-FFF2-40B4-BE49-F238E27FC236}">
                    <a16:creationId xmlns:a16="http://schemas.microsoft.com/office/drawing/2014/main" id="{E0570075-AC7E-AC4B-B52F-084B85898394}"/>
                  </a:ext>
                </a:extLst>
              </p:cNvPr>
              <p:cNvSpPr txBox="1"/>
              <p:nvPr/>
            </p:nvSpPr>
            <p:spPr>
              <a:xfrm>
                <a:off x="3949856" y="1717897"/>
                <a:ext cx="198612" cy="192409"/>
              </a:xfrm>
              <a:prstGeom prst="rect">
                <a:avLst/>
              </a:prstGeom>
              <a:noFill/>
            </p:spPr>
            <p:txBody>
              <a:bodyPr wrap="none" rtlCol="0">
                <a:spAutoFit/>
              </a:bodyPr>
              <a:lstStyle/>
              <a:p>
                <a:r>
                  <a:rPr lang="x-none" sz="1067" dirty="0">
                    <a:solidFill>
                      <a:schemeClr val="accent1"/>
                    </a:solidFill>
                  </a:rPr>
                  <a:t>+</a:t>
                </a:r>
              </a:p>
            </p:txBody>
          </p:sp>
          <p:sp>
            <p:nvSpPr>
              <p:cNvPr id="228" name="TextBox 227">
                <a:extLst>
                  <a:ext uri="{FF2B5EF4-FFF2-40B4-BE49-F238E27FC236}">
                    <a16:creationId xmlns:a16="http://schemas.microsoft.com/office/drawing/2014/main" id="{72AD3FEC-29FA-4741-B4A0-A837ECDE3F98}"/>
                  </a:ext>
                </a:extLst>
              </p:cNvPr>
              <p:cNvSpPr txBox="1"/>
              <p:nvPr/>
            </p:nvSpPr>
            <p:spPr>
              <a:xfrm>
                <a:off x="3982342" y="1718966"/>
                <a:ext cx="198612" cy="192409"/>
              </a:xfrm>
              <a:prstGeom prst="rect">
                <a:avLst/>
              </a:prstGeom>
              <a:noFill/>
            </p:spPr>
            <p:txBody>
              <a:bodyPr wrap="none" rtlCol="0">
                <a:spAutoFit/>
              </a:bodyPr>
              <a:lstStyle/>
              <a:p>
                <a:r>
                  <a:rPr lang="x-none" sz="1067" dirty="0">
                    <a:solidFill>
                      <a:schemeClr val="accent1"/>
                    </a:solidFill>
                  </a:rPr>
                  <a:t>+</a:t>
                </a:r>
              </a:p>
            </p:txBody>
          </p:sp>
          <p:sp>
            <p:nvSpPr>
              <p:cNvPr id="229" name="TextBox 228">
                <a:extLst>
                  <a:ext uri="{FF2B5EF4-FFF2-40B4-BE49-F238E27FC236}">
                    <a16:creationId xmlns:a16="http://schemas.microsoft.com/office/drawing/2014/main" id="{E5BA71E8-FE04-A743-AB5B-5EEF6BFB5F33}"/>
                  </a:ext>
                </a:extLst>
              </p:cNvPr>
              <p:cNvSpPr txBox="1"/>
              <p:nvPr/>
            </p:nvSpPr>
            <p:spPr>
              <a:xfrm>
                <a:off x="3972201" y="1718966"/>
                <a:ext cx="198612" cy="192409"/>
              </a:xfrm>
              <a:prstGeom prst="rect">
                <a:avLst/>
              </a:prstGeom>
              <a:noFill/>
            </p:spPr>
            <p:txBody>
              <a:bodyPr wrap="none" rtlCol="0">
                <a:spAutoFit/>
              </a:bodyPr>
              <a:lstStyle/>
              <a:p>
                <a:r>
                  <a:rPr lang="x-none" sz="1067" dirty="0">
                    <a:solidFill>
                      <a:schemeClr val="accent1"/>
                    </a:solidFill>
                  </a:rPr>
                  <a:t>+</a:t>
                </a:r>
              </a:p>
            </p:txBody>
          </p:sp>
          <p:sp>
            <p:nvSpPr>
              <p:cNvPr id="230" name="TextBox 229">
                <a:extLst>
                  <a:ext uri="{FF2B5EF4-FFF2-40B4-BE49-F238E27FC236}">
                    <a16:creationId xmlns:a16="http://schemas.microsoft.com/office/drawing/2014/main" id="{55302905-4AD5-B34B-9F75-6984EB544B05}"/>
                  </a:ext>
                </a:extLst>
              </p:cNvPr>
              <p:cNvSpPr txBox="1"/>
              <p:nvPr/>
            </p:nvSpPr>
            <p:spPr>
              <a:xfrm>
                <a:off x="3562087" y="1686071"/>
                <a:ext cx="198612" cy="192409"/>
              </a:xfrm>
              <a:prstGeom prst="rect">
                <a:avLst/>
              </a:prstGeom>
              <a:noFill/>
            </p:spPr>
            <p:txBody>
              <a:bodyPr wrap="none" rtlCol="0">
                <a:spAutoFit/>
              </a:bodyPr>
              <a:lstStyle/>
              <a:p>
                <a:r>
                  <a:rPr lang="x-none" sz="1067" dirty="0">
                    <a:solidFill>
                      <a:schemeClr val="accent1"/>
                    </a:solidFill>
                  </a:rPr>
                  <a:t>+</a:t>
                </a:r>
              </a:p>
            </p:txBody>
          </p:sp>
          <p:sp>
            <p:nvSpPr>
              <p:cNvPr id="231" name="TextBox 230">
                <a:extLst>
                  <a:ext uri="{FF2B5EF4-FFF2-40B4-BE49-F238E27FC236}">
                    <a16:creationId xmlns:a16="http://schemas.microsoft.com/office/drawing/2014/main" id="{851A7982-7911-F043-A937-0CE2883EFC3C}"/>
                  </a:ext>
                </a:extLst>
              </p:cNvPr>
              <p:cNvSpPr txBox="1"/>
              <p:nvPr/>
            </p:nvSpPr>
            <p:spPr>
              <a:xfrm>
                <a:off x="3566820" y="1689518"/>
                <a:ext cx="198612" cy="192409"/>
              </a:xfrm>
              <a:prstGeom prst="rect">
                <a:avLst/>
              </a:prstGeom>
              <a:noFill/>
            </p:spPr>
            <p:txBody>
              <a:bodyPr wrap="none" rtlCol="0">
                <a:spAutoFit/>
              </a:bodyPr>
              <a:lstStyle/>
              <a:p>
                <a:r>
                  <a:rPr lang="x-none" sz="1067" dirty="0">
                    <a:solidFill>
                      <a:schemeClr val="accent1"/>
                    </a:solidFill>
                  </a:rPr>
                  <a:t>+</a:t>
                </a:r>
              </a:p>
            </p:txBody>
          </p:sp>
          <p:sp>
            <p:nvSpPr>
              <p:cNvPr id="232" name="TextBox 231">
                <a:extLst>
                  <a:ext uri="{FF2B5EF4-FFF2-40B4-BE49-F238E27FC236}">
                    <a16:creationId xmlns:a16="http://schemas.microsoft.com/office/drawing/2014/main" id="{BDF6B652-4755-2740-8F8C-49ECA6B396F3}"/>
                  </a:ext>
                </a:extLst>
              </p:cNvPr>
              <p:cNvSpPr txBox="1"/>
              <p:nvPr/>
            </p:nvSpPr>
            <p:spPr>
              <a:xfrm>
                <a:off x="3753036" y="1699043"/>
                <a:ext cx="198612" cy="192409"/>
              </a:xfrm>
              <a:prstGeom prst="rect">
                <a:avLst/>
              </a:prstGeom>
              <a:noFill/>
            </p:spPr>
            <p:txBody>
              <a:bodyPr wrap="none" rtlCol="0">
                <a:spAutoFit/>
              </a:bodyPr>
              <a:lstStyle/>
              <a:p>
                <a:r>
                  <a:rPr lang="x-none" sz="1067" dirty="0">
                    <a:solidFill>
                      <a:schemeClr val="accent1"/>
                    </a:solidFill>
                  </a:rPr>
                  <a:t>+</a:t>
                </a:r>
              </a:p>
            </p:txBody>
          </p:sp>
          <p:sp>
            <p:nvSpPr>
              <p:cNvPr id="233" name="TextBox 232">
                <a:extLst>
                  <a:ext uri="{FF2B5EF4-FFF2-40B4-BE49-F238E27FC236}">
                    <a16:creationId xmlns:a16="http://schemas.microsoft.com/office/drawing/2014/main" id="{E8D9E58B-4C57-1543-B7D5-6AE7517EB7B0}"/>
                  </a:ext>
                </a:extLst>
              </p:cNvPr>
              <p:cNvSpPr txBox="1"/>
              <p:nvPr/>
            </p:nvSpPr>
            <p:spPr>
              <a:xfrm>
                <a:off x="3762843" y="1701167"/>
                <a:ext cx="198612" cy="192409"/>
              </a:xfrm>
              <a:prstGeom prst="rect">
                <a:avLst/>
              </a:prstGeom>
              <a:noFill/>
            </p:spPr>
            <p:txBody>
              <a:bodyPr wrap="none" rtlCol="0">
                <a:spAutoFit/>
              </a:bodyPr>
              <a:lstStyle/>
              <a:p>
                <a:r>
                  <a:rPr lang="x-none" sz="1067" dirty="0">
                    <a:solidFill>
                      <a:schemeClr val="accent1"/>
                    </a:solidFill>
                  </a:rPr>
                  <a:t>+</a:t>
                </a:r>
              </a:p>
            </p:txBody>
          </p:sp>
          <p:sp>
            <p:nvSpPr>
              <p:cNvPr id="234" name="TextBox 233">
                <a:extLst>
                  <a:ext uri="{FF2B5EF4-FFF2-40B4-BE49-F238E27FC236}">
                    <a16:creationId xmlns:a16="http://schemas.microsoft.com/office/drawing/2014/main" id="{935C9E63-2B4F-DA42-8A23-FCC73A85B519}"/>
                  </a:ext>
                </a:extLst>
              </p:cNvPr>
              <p:cNvSpPr txBox="1"/>
              <p:nvPr/>
            </p:nvSpPr>
            <p:spPr>
              <a:xfrm>
                <a:off x="3766574" y="1705393"/>
                <a:ext cx="198612" cy="192409"/>
              </a:xfrm>
              <a:prstGeom prst="rect">
                <a:avLst/>
              </a:prstGeom>
              <a:noFill/>
            </p:spPr>
            <p:txBody>
              <a:bodyPr wrap="none" rtlCol="0">
                <a:spAutoFit/>
              </a:bodyPr>
              <a:lstStyle/>
              <a:p>
                <a:r>
                  <a:rPr lang="x-none" sz="1067" dirty="0">
                    <a:solidFill>
                      <a:schemeClr val="accent1"/>
                    </a:solidFill>
                  </a:rPr>
                  <a:t>+</a:t>
                </a:r>
              </a:p>
            </p:txBody>
          </p:sp>
          <p:sp>
            <p:nvSpPr>
              <p:cNvPr id="235" name="TextBox 234">
                <a:extLst>
                  <a:ext uri="{FF2B5EF4-FFF2-40B4-BE49-F238E27FC236}">
                    <a16:creationId xmlns:a16="http://schemas.microsoft.com/office/drawing/2014/main" id="{1A1C289D-BA7C-B040-91EA-9FE3624A1A0A}"/>
                  </a:ext>
                </a:extLst>
              </p:cNvPr>
              <p:cNvSpPr txBox="1"/>
              <p:nvPr/>
            </p:nvSpPr>
            <p:spPr>
              <a:xfrm>
                <a:off x="3782194" y="1701625"/>
                <a:ext cx="198612" cy="192409"/>
              </a:xfrm>
              <a:prstGeom prst="rect">
                <a:avLst/>
              </a:prstGeom>
              <a:noFill/>
            </p:spPr>
            <p:txBody>
              <a:bodyPr wrap="none" rtlCol="0">
                <a:spAutoFit/>
              </a:bodyPr>
              <a:lstStyle/>
              <a:p>
                <a:r>
                  <a:rPr lang="x-none" sz="1067" dirty="0">
                    <a:solidFill>
                      <a:schemeClr val="accent1"/>
                    </a:solidFill>
                  </a:rPr>
                  <a:t>+</a:t>
                </a:r>
              </a:p>
            </p:txBody>
          </p:sp>
          <p:sp>
            <p:nvSpPr>
              <p:cNvPr id="236" name="TextBox 235">
                <a:extLst>
                  <a:ext uri="{FF2B5EF4-FFF2-40B4-BE49-F238E27FC236}">
                    <a16:creationId xmlns:a16="http://schemas.microsoft.com/office/drawing/2014/main" id="{BE762CD2-31E3-CE48-9BEB-655FFEE9CEEF}"/>
                  </a:ext>
                </a:extLst>
              </p:cNvPr>
              <p:cNvSpPr txBox="1"/>
              <p:nvPr/>
            </p:nvSpPr>
            <p:spPr>
              <a:xfrm>
                <a:off x="3584629" y="1687326"/>
                <a:ext cx="198612" cy="192409"/>
              </a:xfrm>
              <a:prstGeom prst="rect">
                <a:avLst/>
              </a:prstGeom>
              <a:noFill/>
            </p:spPr>
            <p:txBody>
              <a:bodyPr wrap="none" rtlCol="0">
                <a:spAutoFit/>
              </a:bodyPr>
              <a:lstStyle/>
              <a:p>
                <a:r>
                  <a:rPr lang="x-none" sz="1067" dirty="0">
                    <a:solidFill>
                      <a:schemeClr val="accent1"/>
                    </a:solidFill>
                  </a:rPr>
                  <a:t>+</a:t>
                </a:r>
              </a:p>
            </p:txBody>
          </p:sp>
          <p:sp>
            <p:nvSpPr>
              <p:cNvPr id="237" name="TextBox 236">
                <a:extLst>
                  <a:ext uri="{FF2B5EF4-FFF2-40B4-BE49-F238E27FC236}">
                    <a16:creationId xmlns:a16="http://schemas.microsoft.com/office/drawing/2014/main" id="{DEE3E0D9-A808-C346-9915-9FCAC3611D2F}"/>
                  </a:ext>
                </a:extLst>
              </p:cNvPr>
              <p:cNvSpPr txBox="1"/>
              <p:nvPr/>
            </p:nvSpPr>
            <p:spPr>
              <a:xfrm>
                <a:off x="3797930" y="1701625"/>
                <a:ext cx="198612" cy="192409"/>
              </a:xfrm>
              <a:prstGeom prst="rect">
                <a:avLst/>
              </a:prstGeom>
              <a:noFill/>
            </p:spPr>
            <p:txBody>
              <a:bodyPr wrap="none" rtlCol="0">
                <a:spAutoFit/>
              </a:bodyPr>
              <a:lstStyle/>
              <a:p>
                <a:r>
                  <a:rPr lang="x-none" sz="1067" dirty="0">
                    <a:solidFill>
                      <a:schemeClr val="accent1"/>
                    </a:solidFill>
                  </a:rPr>
                  <a:t>+</a:t>
                </a:r>
              </a:p>
            </p:txBody>
          </p:sp>
          <p:sp>
            <p:nvSpPr>
              <p:cNvPr id="238" name="TextBox 237">
                <a:extLst>
                  <a:ext uri="{FF2B5EF4-FFF2-40B4-BE49-F238E27FC236}">
                    <a16:creationId xmlns:a16="http://schemas.microsoft.com/office/drawing/2014/main" id="{233AE3CA-61F5-FA41-A58A-C8FDBA1057DF}"/>
                  </a:ext>
                </a:extLst>
              </p:cNvPr>
              <p:cNvSpPr txBox="1"/>
              <p:nvPr/>
            </p:nvSpPr>
            <p:spPr>
              <a:xfrm>
                <a:off x="3839527" y="1708281"/>
                <a:ext cx="198612" cy="192409"/>
              </a:xfrm>
              <a:prstGeom prst="rect">
                <a:avLst/>
              </a:prstGeom>
              <a:noFill/>
            </p:spPr>
            <p:txBody>
              <a:bodyPr wrap="none" rtlCol="0">
                <a:spAutoFit/>
              </a:bodyPr>
              <a:lstStyle/>
              <a:p>
                <a:r>
                  <a:rPr lang="x-none" sz="1067" dirty="0">
                    <a:solidFill>
                      <a:schemeClr val="accent1"/>
                    </a:solidFill>
                  </a:rPr>
                  <a:t>+</a:t>
                </a:r>
              </a:p>
            </p:txBody>
          </p:sp>
          <p:sp>
            <p:nvSpPr>
              <p:cNvPr id="239" name="TextBox 238">
                <a:extLst>
                  <a:ext uri="{FF2B5EF4-FFF2-40B4-BE49-F238E27FC236}">
                    <a16:creationId xmlns:a16="http://schemas.microsoft.com/office/drawing/2014/main" id="{3A21C35F-96F7-9D45-B185-F887EBDDA2F3}"/>
                  </a:ext>
                </a:extLst>
              </p:cNvPr>
              <p:cNvSpPr txBox="1"/>
              <p:nvPr/>
            </p:nvSpPr>
            <p:spPr>
              <a:xfrm>
                <a:off x="3874512" y="1717806"/>
                <a:ext cx="198612" cy="192409"/>
              </a:xfrm>
              <a:prstGeom prst="rect">
                <a:avLst/>
              </a:prstGeom>
              <a:noFill/>
            </p:spPr>
            <p:txBody>
              <a:bodyPr wrap="none" rtlCol="0">
                <a:spAutoFit/>
              </a:bodyPr>
              <a:lstStyle/>
              <a:p>
                <a:r>
                  <a:rPr lang="x-none" sz="1067" dirty="0">
                    <a:solidFill>
                      <a:schemeClr val="accent1"/>
                    </a:solidFill>
                  </a:rPr>
                  <a:t>+</a:t>
                </a:r>
              </a:p>
            </p:txBody>
          </p:sp>
          <p:sp>
            <p:nvSpPr>
              <p:cNvPr id="240" name="TextBox 239">
                <a:extLst>
                  <a:ext uri="{FF2B5EF4-FFF2-40B4-BE49-F238E27FC236}">
                    <a16:creationId xmlns:a16="http://schemas.microsoft.com/office/drawing/2014/main" id="{E99D25E9-D87D-6E4F-BF60-B5B412E877C1}"/>
                  </a:ext>
                </a:extLst>
              </p:cNvPr>
              <p:cNvSpPr txBox="1"/>
              <p:nvPr/>
            </p:nvSpPr>
            <p:spPr>
              <a:xfrm>
                <a:off x="3851762" y="1708281"/>
                <a:ext cx="198612" cy="192409"/>
              </a:xfrm>
              <a:prstGeom prst="rect">
                <a:avLst/>
              </a:prstGeom>
              <a:noFill/>
            </p:spPr>
            <p:txBody>
              <a:bodyPr wrap="none" rtlCol="0">
                <a:spAutoFit/>
              </a:bodyPr>
              <a:lstStyle/>
              <a:p>
                <a:r>
                  <a:rPr lang="x-none" sz="1067" dirty="0">
                    <a:solidFill>
                      <a:schemeClr val="accent1"/>
                    </a:solidFill>
                  </a:rPr>
                  <a:t>+</a:t>
                </a:r>
              </a:p>
            </p:txBody>
          </p:sp>
          <p:sp>
            <p:nvSpPr>
              <p:cNvPr id="241" name="TextBox 240">
                <a:extLst>
                  <a:ext uri="{FF2B5EF4-FFF2-40B4-BE49-F238E27FC236}">
                    <a16:creationId xmlns:a16="http://schemas.microsoft.com/office/drawing/2014/main" id="{F2065E1B-B000-AC40-BC7F-E3188C1CC277}"/>
                  </a:ext>
                </a:extLst>
              </p:cNvPr>
              <p:cNvSpPr txBox="1"/>
              <p:nvPr/>
            </p:nvSpPr>
            <p:spPr>
              <a:xfrm>
                <a:off x="3862592" y="171073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38" name="Group 37">
              <a:extLst>
                <a:ext uri="{FF2B5EF4-FFF2-40B4-BE49-F238E27FC236}">
                  <a16:creationId xmlns:a16="http://schemas.microsoft.com/office/drawing/2014/main" id="{0ACAD240-704A-1B46-862B-9581DA4FAC3C}"/>
                </a:ext>
              </a:extLst>
            </p:cNvPr>
            <p:cNvGrpSpPr/>
            <p:nvPr/>
          </p:nvGrpSpPr>
          <p:grpSpPr>
            <a:xfrm>
              <a:off x="6852165" y="1221055"/>
              <a:ext cx="297207" cy="194740"/>
              <a:chOff x="4251615" y="1740435"/>
              <a:chExt cx="297207" cy="194740"/>
            </a:xfrm>
          </p:grpSpPr>
          <p:sp>
            <p:nvSpPr>
              <p:cNvPr id="180" name="TextBox 179">
                <a:extLst>
                  <a:ext uri="{FF2B5EF4-FFF2-40B4-BE49-F238E27FC236}">
                    <a16:creationId xmlns:a16="http://schemas.microsoft.com/office/drawing/2014/main" id="{BD2C1732-AE7A-E54C-AF0D-8FCDF5B15ECA}"/>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81" name="TextBox 180">
                <a:extLst>
                  <a:ext uri="{FF2B5EF4-FFF2-40B4-BE49-F238E27FC236}">
                    <a16:creationId xmlns:a16="http://schemas.microsoft.com/office/drawing/2014/main" id="{1F6137AA-7D31-FD4F-B879-3BC4EF7F49BA}"/>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82" name="TextBox 181">
                <a:extLst>
                  <a:ext uri="{FF2B5EF4-FFF2-40B4-BE49-F238E27FC236}">
                    <a16:creationId xmlns:a16="http://schemas.microsoft.com/office/drawing/2014/main" id="{47EAC4C6-CC30-CE45-AD86-AE7181531D65}"/>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83" name="TextBox 182">
                <a:extLst>
                  <a:ext uri="{FF2B5EF4-FFF2-40B4-BE49-F238E27FC236}">
                    <a16:creationId xmlns:a16="http://schemas.microsoft.com/office/drawing/2014/main" id="{752A3233-2BBA-7949-8DA4-9331D722769E}"/>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84" name="TextBox 183">
                <a:extLst>
                  <a:ext uri="{FF2B5EF4-FFF2-40B4-BE49-F238E27FC236}">
                    <a16:creationId xmlns:a16="http://schemas.microsoft.com/office/drawing/2014/main" id="{3C77B6CF-3A1C-D940-B1B4-230D8E7FF0B4}"/>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85" name="TextBox 184">
                <a:extLst>
                  <a:ext uri="{FF2B5EF4-FFF2-40B4-BE49-F238E27FC236}">
                    <a16:creationId xmlns:a16="http://schemas.microsoft.com/office/drawing/2014/main" id="{FA69A77D-5039-8741-97A6-9CD1AD9E330E}"/>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86" name="TextBox 185">
                <a:extLst>
                  <a:ext uri="{FF2B5EF4-FFF2-40B4-BE49-F238E27FC236}">
                    <a16:creationId xmlns:a16="http://schemas.microsoft.com/office/drawing/2014/main" id="{51E7D127-43EE-D44E-8DDC-F658587024DA}"/>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87" name="TextBox 186">
                <a:extLst>
                  <a:ext uri="{FF2B5EF4-FFF2-40B4-BE49-F238E27FC236}">
                    <a16:creationId xmlns:a16="http://schemas.microsoft.com/office/drawing/2014/main" id="{952A23B7-A870-744A-B62A-ADC52CD3C43F}"/>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88" name="TextBox 187">
                <a:extLst>
                  <a:ext uri="{FF2B5EF4-FFF2-40B4-BE49-F238E27FC236}">
                    <a16:creationId xmlns:a16="http://schemas.microsoft.com/office/drawing/2014/main" id="{2B795300-1930-1443-8208-0899F1ECDBA6}"/>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39" name="Group 38">
              <a:extLst>
                <a:ext uri="{FF2B5EF4-FFF2-40B4-BE49-F238E27FC236}">
                  <a16:creationId xmlns:a16="http://schemas.microsoft.com/office/drawing/2014/main" id="{E0E9C183-661C-224B-9B3C-E2040E286D65}"/>
                </a:ext>
              </a:extLst>
            </p:cNvPr>
            <p:cNvGrpSpPr/>
            <p:nvPr/>
          </p:nvGrpSpPr>
          <p:grpSpPr>
            <a:xfrm>
              <a:off x="6957015" y="1223493"/>
              <a:ext cx="297207" cy="194740"/>
              <a:chOff x="4251615" y="1740435"/>
              <a:chExt cx="297207" cy="194740"/>
            </a:xfrm>
          </p:grpSpPr>
          <p:sp>
            <p:nvSpPr>
              <p:cNvPr id="171" name="TextBox 170">
                <a:extLst>
                  <a:ext uri="{FF2B5EF4-FFF2-40B4-BE49-F238E27FC236}">
                    <a16:creationId xmlns:a16="http://schemas.microsoft.com/office/drawing/2014/main" id="{92478EE8-C035-344E-8423-27647F2B725B}"/>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72" name="TextBox 171">
                <a:extLst>
                  <a:ext uri="{FF2B5EF4-FFF2-40B4-BE49-F238E27FC236}">
                    <a16:creationId xmlns:a16="http://schemas.microsoft.com/office/drawing/2014/main" id="{73F389C4-B9A2-AC4A-BF0E-AF3B7CD8FFAA}"/>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73" name="TextBox 172">
                <a:extLst>
                  <a:ext uri="{FF2B5EF4-FFF2-40B4-BE49-F238E27FC236}">
                    <a16:creationId xmlns:a16="http://schemas.microsoft.com/office/drawing/2014/main" id="{9C572325-8B54-1642-B9D4-FE7400E8065C}"/>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74" name="TextBox 173">
                <a:extLst>
                  <a:ext uri="{FF2B5EF4-FFF2-40B4-BE49-F238E27FC236}">
                    <a16:creationId xmlns:a16="http://schemas.microsoft.com/office/drawing/2014/main" id="{4F687237-C294-114C-BDC3-9159C40A14E0}"/>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75" name="TextBox 174">
                <a:extLst>
                  <a:ext uri="{FF2B5EF4-FFF2-40B4-BE49-F238E27FC236}">
                    <a16:creationId xmlns:a16="http://schemas.microsoft.com/office/drawing/2014/main" id="{E22AC08E-313E-9140-BE5F-BC8EC2E4BDFC}"/>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76" name="TextBox 175">
                <a:extLst>
                  <a:ext uri="{FF2B5EF4-FFF2-40B4-BE49-F238E27FC236}">
                    <a16:creationId xmlns:a16="http://schemas.microsoft.com/office/drawing/2014/main" id="{89A198F5-A215-3F46-81A5-FC85DF465898}"/>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77" name="TextBox 176">
                <a:extLst>
                  <a:ext uri="{FF2B5EF4-FFF2-40B4-BE49-F238E27FC236}">
                    <a16:creationId xmlns:a16="http://schemas.microsoft.com/office/drawing/2014/main" id="{4BD2C034-A9FC-E64E-AB12-9230506C6AD6}"/>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78" name="TextBox 177">
                <a:extLst>
                  <a:ext uri="{FF2B5EF4-FFF2-40B4-BE49-F238E27FC236}">
                    <a16:creationId xmlns:a16="http://schemas.microsoft.com/office/drawing/2014/main" id="{D88C754D-A544-F046-88F7-16380693FBE5}"/>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79" name="TextBox 178">
                <a:extLst>
                  <a:ext uri="{FF2B5EF4-FFF2-40B4-BE49-F238E27FC236}">
                    <a16:creationId xmlns:a16="http://schemas.microsoft.com/office/drawing/2014/main" id="{A1475FA6-D9C8-DE46-A59B-97D1EFA41378}"/>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0" name="Group 39">
              <a:extLst>
                <a:ext uri="{FF2B5EF4-FFF2-40B4-BE49-F238E27FC236}">
                  <a16:creationId xmlns:a16="http://schemas.microsoft.com/office/drawing/2014/main" id="{51E4AB66-91A4-8644-84BB-AA5620315A1A}"/>
                </a:ext>
              </a:extLst>
            </p:cNvPr>
            <p:cNvGrpSpPr/>
            <p:nvPr/>
          </p:nvGrpSpPr>
          <p:grpSpPr>
            <a:xfrm>
              <a:off x="7070396" y="1223494"/>
              <a:ext cx="297207" cy="194740"/>
              <a:chOff x="4251615" y="1740435"/>
              <a:chExt cx="297207" cy="194740"/>
            </a:xfrm>
          </p:grpSpPr>
          <p:sp>
            <p:nvSpPr>
              <p:cNvPr id="162" name="TextBox 161">
                <a:extLst>
                  <a:ext uri="{FF2B5EF4-FFF2-40B4-BE49-F238E27FC236}">
                    <a16:creationId xmlns:a16="http://schemas.microsoft.com/office/drawing/2014/main" id="{71EE2FC9-7B59-AE41-ABB3-DAFD5E9FFB9D}"/>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63" name="TextBox 162">
                <a:extLst>
                  <a:ext uri="{FF2B5EF4-FFF2-40B4-BE49-F238E27FC236}">
                    <a16:creationId xmlns:a16="http://schemas.microsoft.com/office/drawing/2014/main" id="{E1C0A158-5EBA-D54F-906C-B552DF418EEA}"/>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64" name="TextBox 163">
                <a:extLst>
                  <a:ext uri="{FF2B5EF4-FFF2-40B4-BE49-F238E27FC236}">
                    <a16:creationId xmlns:a16="http://schemas.microsoft.com/office/drawing/2014/main" id="{1D6632D2-42DC-AF46-845C-B67B36239377}"/>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65" name="TextBox 164">
                <a:extLst>
                  <a:ext uri="{FF2B5EF4-FFF2-40B4-BE49-F238E27FC236}">
                    <a16:creationId xmlns:a16="http://schemas.microsoft.com/office/drawing/2014/main" id="{829520EF-6949-2842-AEF1-627D8B5EB208}"/>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66" name="TextBox 165">
                <a:extLst>
                  <a:ext uri="{FF2B5EF4-FFF2-40B4-BE49-F238E27FC236}">
                    <a16:creationId xmlns:a16="http://schemas.microsoft.com/office/drawing/2014/main" id="{BD747FB6-C6BA-9945-B362-89853BB23B7D}"/>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67" name="TextBox 166">
                <a:extLst>
                  <a:ext uri="{FF2B5EF4-FFF2-40B4-BE49-F238E27FC236}">
                    <a16:creationId xmlns:a16="http://schemas.microsoft.com/office/drawing/2014/main" id="{5D2EF152-9C2A-2347-B8CC-03EE4F2C2A95}"/>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68" name="TextBox 167">
                <a:extLst>
                  <a:ext uri="{FF2B5EF4-FFF2-40B4-BE49-F238E27FC236}">
                    <a16:creationId xmlns:a16="http://schemas.microsoft.com/office/drawing/2014/main" id="{40D1ADC2-1B7B-5745-A30F-4415239DF784}"/>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69" name="TextBox 168">
                <a:extLst>
                  <a:ext uri="{FF2B5EF4-FFF2-40B4-BE49-F238E27FC236}">
                    <a16:creationId xmlns:a16="http://schemas.microsoft.com/office/drawing/2014/main" id="{3D328BEC-8284-DD40-B054-C6B5C42CFCBD}"/>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70" name="TextBox 169">
                <a:extLst>
                  <a:ext uri="{FF2B5EF4-FFF2-40B4-BE49-F238E27FC236}">
                    <a16:creationId xmlns:a16="http://schemas.microsoft.com/office/drawing/2014/main" id="{D62E02F7-5879-B944-8A8C-9D7FFBD7744A}"/>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1" name="Group 40">
              <a:extLst>
                <a:ext uri="{FF2B5EF4-FFF2-40B4-BE49-F238E27FC236}">
                  <a16:creationId xmlns:a16="http://schemas.microsoft.com/office/drawing/2014/main" id="{FC647608-9E83-CB4F-B9C7-60572C6FDB9A}"/>
                </a:ext>
              </a:extLst>
            </p:cNvPr>
            <p:cNvGrpSpPr/>
            <p:nvPr/>
          </p:nvGrpSpPr>
          <p:grpSpPr>
            <a:xfrm>
              <a:off x="7191105" y="1219837"/>
              <a:ext cx="297207" cy="194740"/>
              <a:chOff x="4251615" y="1740435"/>
              <a:chExt cx="297207" cy="194740"/>
            </a:xfrm>
          </p:grpSpPr>
          <p:sp>
            <p:nvSpPr>
              <p:cNvPr id="153" name="TextBox 152">
                <a:extLst>
                  <a:ext uri="{FF2B5EF4-FFF2-40B4-BE49-F238E27FC236}">
                    <a16:creationId xmlns:a16="http://schemas.microsoft.com/office/drawing/2014/main" id="{7B948135-74F7-D149-9E67-58D940668C4C}"/>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54" name="TextBox 153">
                <a:extLst>
                  <a:ext uri="{FF2B5EF4-FFF2-40B4-BE49-F238E27FC236}">
                    <a16:creationId xmlns:a16="http://schemas.microsoft.com/office/drawing/2014/main" id="{6005A71C-AF4B-9649-A541-D0F1C6E92981}"/>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55" name="TextBox 154">
                <a:extLst>
                  <a:ext uri="{FF2B5EF4-FFF2-40B4-BE49-F238E27FC236}">
                    <a16:creationId xmlns:a16="http://schemas.microsoft.com/office/drawing/2014/main" id="{37CACD49-66E4-C64C-AB47-0B50E94319AB}"/>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56" name="TextBox 155">
                <a:extLst>
                  <a:ext uri="{FF2B5EF4-FFF2-40B4-BE49-F238E27FC236}">
                    <a16:creationId xmlns:a16="http://schemas.microsoft.com/office/drawing/2014/main" id="{93F29EBB-AA1A-8745-B410-3EDBDC76E0E9}"/>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57" name="TextBox 156">
                <a:extLst>
                  <a:ext uri="{FF2B5EF4-FFF2-40B4-BE49-F238E27FC236}">
                    <a16:creationId xmlns:a16="http://schemas.microsoft.com/office/drawing/2014/main" id="{B9C82796-1708-1845-826F-D58B90A9C0A3}"/>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58" name="TextBox 157">
                <a:extLst>
                  <a:ext uri="{FF2B5EF4-FFF2-40B4-BE49-F238E27FC236}">
                    <a16:creationId xmlns:a16="http://schemas.microsoft.com/office/drawing/2014/main" id="{74BB950B-97F7-974A-99DD-ADC03EA0E2AB}"/>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59" name="TextBox 158">
                <a:extLst>
                  <a:ext uri="{FF2B5EF4-FFF2-40B4-BE49-F238E27FC236}">
                    <a16:creationId xmlns:a16="http://schemas.microsoft.com/office/drawing/2014/main" id="{53A9483F-DEB2-8C48-A8EC-8984BD4DDED7}"/>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60" name="TextBox 159">
                <a:extLst>
                  <a:ext uri="{FF2B5EF4-FFF2-40B4-BE49-F238E27FC236}">
                    <a16:creationId xmlns:a16="http://schemas.microsoft.com/office/drawing/2014/main" id="{7D4CAE27-2BEA-804C-B6E9-9EEFB8490885}"/>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61" name="TextBox 160">
                <a:extLst>
                  <a:ext uri="{FF2B5EF4-FFF2-40B4-BE49-F238E27FC236}">
                    <a16:creationId xmlns:a16="http://schemas.microsoft.com/office/drawing/2014/main" id="{D855CCF0-3A9F-6143-B17A-62FA81776903}"/>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2" name="Group 41">
              <a:extLst>
                <a:ext uri="{FF2B5EF4-FFF2-40B4-BE49-F238E27FC236}">
                  <a16:creationId xmlns:a16="http://schemas.microsoft.com/office/drawing/2014/main" id="{D029ADBB-B469-AC4C-9B5E-8653FBF7722F}"/>
                </a:ext>
              </a:extLst>
            </p:cNvPr>
            <p:cNvGrpSpPr/>
            <p:nvPr/>
          </p:nvGrpSpPr>
          <p:grpSpPr>
            <a:xfrm>
              <a:off x="4583248" y="1018668"/>
              <a:ext cx="297207" cy="194740"/>
              <a:chOff x="4251615" y="1740435"/>
              <a:chExt cx="297207" cy="194740"/>
            </a:xfrm>
          </p:grpSpPr>
          <p:sp>
            <p:nvSpPr>
              <p:cNvPr id="144" name="TextBox 143">
                <a:extLst>
                  <a:ext uri="{FF2B5EF4-FFF2-40B4-BE49-F238E27FC236}">
                    <a16:creationId xmlns:a16="http://schemas.microsoft.com/office/drawing/2014/main" id="{ABA2C2F0-89FF-FC41-8767-25EC496B84C0}"/>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45" name="TextBox 144">
                <a:extLst>
                  <a:ext uri="{FF2B5EF4-FFF2-40B4-BE49-F238E27FC236}">
                    <a16:creationId xmlns:a16="http://schemas.microsoft.com/office/drawing/2014/main" id="{500E48D5-68D8-7945-9106-D206223E3ED7}"/>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46" name="TextBox 145">
                <a:extLst>
                  <a:ext uri="{FF2B5EF4-FFF2-40B4-BE49-F238E27FC236}">
                    <a16:creationId xmlns:a16="http://schemas.microsoft.com/office/drawing/2014/main" id="{C7BB1AFD-90B0-D341-96A2-342E1B49DF4D}"/>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47" name="TextBox 146">
                <a:extLst>
                  <a:ext uri="{FF2B5EF4-FFF2-40B4-BE49-F238E27FC236}">
                    <a16:creationId xmlns:a16="http://schemas.microsoft.com/office/drawing/2014/main" id="{A74D61AE-C56D-4F4F-9203-302A55C76244}"/>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48" name="TextBox 147">
                <a:extLst>
                  <a:ext uri="{FF2B5EF4-FFF2-40B4-BE49-F238E27FC236}">
                    <a16:creationId xmlns:a16="http://schemas.microsoft.com/office/drawing/2014/main" id="{D11CF900-417B-9A40-978C-5115DF92DCED}"/>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49" name="TextBox 148">
                <a:extLst>
                  <a:ext uri="{FF2B5EF4-FFF2-40B4-BE49-F238E27FC236}">
                    <a16:creationId xmlns:a16="http://schemas.microsoft.com/office/drawing/2014/main" id="{8C02D7E4-F5F9-D44F-A06A-DBF00A9A04A5}"/>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50" name="TextBox 149">
                <a:extLst>
                  <a:ext uri="{FF2B5EF4-FFF2-40B4-BE49-F238E27FC236}">
                    <a16:creationId xmlns:a16="http://schemas.microsoft.com/office/drawing/2014/main" id="{D2EF1166-F500-5C40-9D4D-3C5AE3FAB1C7}"/>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51" name="TextBox 150">
                <a:extLst>
                  <a:ext uri="{FF2B5EF4-FFF2-40B4-BE49-F238E27FC236}">
                    <a16:creationId xmlns:a16="http://schemas.microsoft.com/office/drawing/2014/main" id="{55496BEB-DBA0-D24C-AD36-2A37D909D85C}"/>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52" name="TextBox 151">
                <a:extLst>
                  <a:ext uri="{FF2B5EF4-FFF2-40B4-BE49-F238E27FC236}">
                    <a16:creationId xmlns:a16="http://schemas.microsoft.com/office/drawing/2014/main" id="{09FD518D-FF4E-9A45-86C1-A7129C172E56}"/>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3" name="Group 42">
              <a:extLst>
                <a:ext uri="{FF2B5EF4-FFF2-40B4-BE49-F238E27FC236}">
                  <a16:creationId xmlns:a16="http://schemas.microsoft.com/office/drawing/2014/main" id="{9B37B39F-B542-1D42-8162-C54DC3123C00}"/>
                </a:ext>
              </a:extLst>
            </p:cNvPr>
            <p:cNvGrpSpPr/>
            <p:nvPr/>
          </p:nvGrpSpPr>
          <p:grpSpPr>
            <a:xfrm>
              <a:off x="4440591" y="1018667"/>
              <a:ext cx="297207" cy="194740"/>
              <a:chOff x="4251615" y="1740435"/>
              <a:chExt cx="297207" cy="194740"/>
            </a:xfrm>
          </p:grpSpPr>
          <p:sp>
            <p:nvSpPr>
              <p:cNvPr id="135" name="TextBox 134">
                <a:extLst>
                  <a:ext uri="{FF2B5EF4-FFF2-40B4-BE49-F238E27FC236}">
                    <a16:creationId xmlns:a16="http://schemas.microsoft.com/office/drawing/2014/main" id="{76276024-0EDA-E242-BA9E-95A7D4E65EF3}"/>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36" name="TextBox 135">
                <a:extLst>
                  <a:ext uri="{FF2B5EF4-FFF2-40B4-BE49-F238E27FC236}">
                    <a16:creationId xmlns:a16="http://schemas.microsoft.com/office/drawing/2014/main" id="{FFE2B9E5-F2A2-0240-82FB-2D6D9EB802DA}"/>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37" name="TextBox 136">
                <a:extLst>
                  <a:ext uri="{FF2B5EF4-FFF2-40B4-BE49-F238E27FC236}">
                    <a16:creationId xmlns:a16="http://schemas.microsoft.com/office/drawing/2014/main" id="{C6EBF999-D83E-3A49-9F37-41AA4CF2768A}"/>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38" name="TextBox 137">
                <a:extLst>
                  <a:ext uri="{FF2B5EF4-FFF2-40B4-BE49-F238E27FC236}">
                    <a16:creationId xmlns:a16="http://schemas.microsoft.com/office/drawing/2014/main" id="{5C26C775-71D6-674C-902B-BA44AFE0DA50}"/>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39" name="TextBox 138">
                <a:extLst>
                  <a:ext uri="{FF2B5EF4-FFF2-40B4-BE49-F238E27FC236}">
                    <a16:creationId xmlns:a16="http://schemas.microsoft.com/office/drawing/2014/main" id="{275F2401-4307-A54B-A7D4-97AE6FE549F5}"/>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40" name="TextBox 139">
                <a:extLst>
                  <a:ext uri="{FF2B5EF4-FFF2-40B4-BE49-F238E27FC236}">
                    <a16:creationId xmlns:a16="http://schemas.microsoft.com/office/drawing/2014/main" id="{FA947A6C-910B-1A49-9926-907CB0C124E8}"/>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41" name="TextBox 140">
                <a:extLst>
                  <a:ext uri="{FF2B5EF4-FFF2-40B4-BE49-F238E27FC236}">
                    <a16:creationId xmlns:a16="http://schemas.microsoft.com/office/drawing/2014/main" id="{AC625985-019F-DB4C-8DF4-66D913745406}"/>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42" name="TextBox 141">
                <a:extLst>
                  <a:ext uri="{FF2B5EF4-FFF2-40B4-BE49-F238E27FC236}">
                    <a16:creationId xmlns:a16="http://schemas.microsoft.com/office/drawing/2014/main" id="{1BDEF149-2D64-A245-AE8B-4AC52F61DABC}"/>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43" name="TextBox 142">
                <a:extLst>
                  <a:ext uri="{FF2B5EF4-FFF2-40B4-BE49-F238E27FC236}">
                    <a16:creationId xmlns:a16="http://schemas.microsoft.com/office/drawing/2014/main" id="{6E010DF5-F0FF-F040-B1B3-045E60E454BD}"/>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4" name="Group 43">
              <a:extLst>
                <a:ext uri="{FF2B5EF4-FFF2-40B4-BE49-F238E27FC236}">
                  <a16:creationId xmlns:a16="http://schemas.microsoft.com/office/drawing/2014/main" id="{2B0C2618-C1C2-BF47-8E2B-5354EDEF4DBB}"/>
                </a:ext>
              </a:extLst>
            </p:cNvPr>
            <p:cNvGrpSpPr/>
            <p:nvPr/>
          </p:nvGrpSpPr>
          <p:grpSpPr>
            <a:xfrm>
              <a:off x="1856353" y="830512"/>
              <a:ext cx="220986" cy="196073"/>
              <a:chOff x="3213326" y="1262109"/>
              <a:chExt cx="220986" cy="196073"/>
            </a:xfrm>
          </p:grpSpPr>
          <p:sp>
            <p:nvSpPr>
              <p:cNvPr id="132" name="TextBox 131">
                <a:extLst>
                  <a:ext uri="{FF2B5EF4-FFF2-40B4-BE49-F238E27FC236}">
                    <a16:creationId xmlns:a16="http://schemas.microsoft.com/office/drawing/2014/main" id="{B494BED5-96D2-9048-99EF-F34BB08E9059}"/>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33" name="TextBox 132">
                <a:extLst>
                  <a:ext uri="{FF2B5EF4-FFF2-40B4-BE49-F238E27FC236}">
                    <a16:creationId xmlns:a16="http://schemas.microsoft.com/office/drawing/2014/main" id="{E77CE0A2-12CD-1341-9567-FC6102318E77}"/>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34" name="TextBox 133">
                <a:extLst>
                  <a:ext uri="{FF2B5EF4-FFF2-40B4-BE49-F238E27FC236}">
                    <a16:creationId xmlns:a16="http://schemas.microsoft.com/office/drawing/2014/main" id="{4A42508D-D3DF-1443-A6C5-E81ADE2547C3}"/>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5" name="Group 44">
              <a:extLst>
                <a:ext uri="{FF2B5EF4-FFF2-40B4-BE49-F238E27FC236}">
                  <a16:creationId xmlns:a16="http://schemas.microsoft.com/office/drawing/2014/main" id="{737AB747-9683-7B42-A8D2-385DA4AD5F0B}"/>
                </a:ext>
              </a:extLst>
            </p:cNvPr>
            <p:cNvGrpSpPr/>
            <p:nvPr/>
          </p:nvGrpSpPr>
          <p:grpSpPr>
            <a:xfrm>
              <a:off x="1909996" y="832949"/>
              <a:ext cx="220986" cy="196073"/>
              <a:chOff x="3213326" y="1262109"/>
              <a:chExt cx="220986" cy="196073"/>
            </a:xfrm>
          </p:grpSpPr>
          <p:sp>
            <p:nvSpPr>
              <p:cNvPr id="129" name="TextBox 128">
                <a:extLst>
                  <a:ext uri="{FF2B5EF4-FFF2-40B4-BE49-F238E27FC236}">
                    <a16:creationId xmlns:a16="http://schemas.microsoft.com/office/drawing/2014/main" id="{C2C62BDC-0F4D-8042-B03B-0CD50FDF510C}"/>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30" name="TextBox 129">
                <a:extLst>
                  <a:ext uri="{FF2B5EF4-FFF2-40B4-BE49-F238E27FC236}">
                    <a16:creationId xmlns:a16="http://schemas.microsoft.com/office/drawing/2014/main" id="{D35E362B-3BB4-9449-9A4F-6E11D0D42CE4}"/>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31" name="TextBox 130">
                <a:extLst>
                  <a:ext uri="{FF2B5EF4-FFF2-40B4-BE49-F238E27FC236}">
                    <a16:creationId xmlns:a16="http://schemas.microsoft.com/office/drawing/2014/main" id="{912396C7-CE9E-6C44-87E7-8341B81259F0}"/>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6" name="Group 45">
              <a:extLst>
                <a:ext uri="{FF2B5EF4-FFF2-40B4-BE49-F238E27FC236}">
                  <a16:creationId xmlns:a16="http://schemas.microsoft.com/office/drawing/2014/main" id="{CB1914B3-62CB-624A-9DB7-7EF826FCA600}"/>
                </a:ext>
              </a:extLst>
            </p:cNvPr>
            <p:cNvGrpSpPr/>
            <p:nvPr/>
          </p:nvGrpSpPr>
          <p:grpSpPr>
            <a:xfrm>
              <a:off x="1975835" y="836608"/>
              <a:ext cx="220986" cy="196073"/>
              <a:chOff x="3213326" y="1262109"/>
              <a:chExt cx="220986" cy="196073"/>
            </a:xfrm>
          </p:grpSpPr>
          <p:sp>
            <p:nvSpPr>
              <p:cNvPr id="126" name="TextBox 125">
                <a:extLst>
                  <a:ext uri="{FF2B5EF4-FFF2-40B4-BE49-F238E27FC236}">
                    <a16:creationId xmlns:a16="http://schemas.microsoft.com/office/drawing/2014/main" id="{54A2FF8B-9EB1-4145-AFF1-FF7D4D313906}"/>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27" name="TextBox 126">
                <a:extLst>
                  <a:ext uri="{FF2B5EF4-FFF2-40B4-BE49-F238E27FC236}">
                    <a16:creationId xmlns:a16="http://schemas.microsoft.com/office/drawing/2014/main" id="{C7B2B628-FED3-9941-9C72-FFBD9BF6B2EE}"/>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28" name="TextBox 127">
                <a:extLst>
                  <a:ext uri="{FF2B5EF4-FFF2-40B4-BE49-F238E27FC236}">
                    <a16:creationId xmlns:a16="http://schemas.microsoft.com/office/drawing/2014/main" id="{84AB7A39-18D3-F14F-97C0-8174CA60949C}"/>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7" name="Group 46">
              <a:extLst>
                <a:ext uri="{FF2B5EF4-FFF2-40B4-BE49-F238E27FC236}">
                  <a16:creationId xmlns:a16="http://schemas.microsoft.com/office/drawing/2014/main" id="{115AD22E-5A6A-314D-9997-48042E18828E}"/>
                </a:ext>
              </a:extLst>
            </p:cNvPr>
            <p:cNvGrpSpPr/>
            <p:nvPr/>
          </p:nvGrpSpPr>
          <p:grpSpPr>
            <a:xfrm>
              <a:off x="2034357" y="836608"/>
              <a:ext cx="220986" cy="196073"/>
              <a:chOff x="3213326" y="1262109"/>
              <a:chExt cx="220986" cy="196073"/>
            </a:xfrm>
          </p:grpSpPr>
          <p:sp>
            <p:nvSpPr>
              <p:cNvPr id="123" name="TextBox 122">
                <a:extLst>
                  <a:ext uri="{FF2B5EF4-FFF2-40B4-BE49-F238E27FC236}">
                    <a16:creationId xmlns:a16="http://schemas.microsoft.com/office/drawing/2014/main" id="{E4AFDC4E-3B33-0948-A587-E069AC44E82C}"/>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24" name="TextBox 123">
                <a:extLst>
                  <a:ext uri="{FF2B5EF4-FFF2-40B4-BE49-F238E27FC236}">
                    <a16:creationId xmlns:a16="http://schemas.microsoft.com/office/drawing/2014/main" id="{0E990E0F-B88F-7949-A01D-735B757D5280}"/>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25" name="TextBox 124">
                <a:extLst>
                  <a:ext uri="{FF2B5EF4-FFF2-40B4-BE49-F238E27FC236}">
                    <a16:creationId xmlns:a16="http://schemas.microsoft.com/office/drawing/2014/main" id="{68822681-EFAB-7F42-99E6-8F12D8951427}"/>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8" name="Group 47">
              <a:extLst>
                <a:ext uri="{FF2B5EF4-FFF2-40B4-BE49-F238E27FC236}">
                  <a16:creationId xmlns:a16="http://schemas.microsoft.com/office/drawing/2014/main" id="{2C105A2C-9B71-3446-BAEA-2A3EFFBA1B20}"/>
                </a:ext>
              </a:extLst>
            </p:cNvPr>
            <p:cNvGrpSpPr/>
            <p:nvPr/>
          </p:nvGrpSpPr>
          <p:grpSpPr>
            <a:xfrm>
              <a:off x="2105822" y="841884"/>
              <a:ext cx="297207" cy="194740"/>
              <a:chOff x="4251615" y="1740435"/>
              <a:chExt cx="297207" cy="194740"/>
            </a:xfrm>
          </p:grpSpPr>
          <p:sp>
            <p:nvSpPr>
              <p:cNvPr id="114" name="TextBox 113">
                <a:extLst>
                  <a:ext uri="{FF2B5EF4-FFF2-40B4-BE49-F238E27FC236}">
                    <a16:creationId xmlns:a16="http://schemas.microsoft.com/office/drawing/2014/main" id="{3703D8CF-4225-2A4C-8436-2CBB8D209969}"/>
                  </a:ext>
                </a:extLst>
              </p:cNvPr>
              <p:cNvSpPr txBox="1"/>
              <p:nvPr/>
            </p:nvSpPr>
            <p:spPr>
              <a:xfrm>
                <a:off x="42617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15" name="TextBox 114">
                <a:extLst>
                  <a:ext uri="{FF2B5EF4-FFF2-40B4-BE49-F238E27FC236}">
                    <a16:creationId xmlns:a16="http://schemas.microsoft.com/office/drawing/2014/main" id="{3E325459-7883-B24B-BC91-478CBDDF68EB}"/>
                  </a:ext>
                </a:extLst>
              </p:cNvPr>
              <p:cNvSpPr txBox="1"/>
              <p:nvPr/>
            </p:nvSpPr>
            <p:spPr>
              <a:xfrm>
                <a:off x="4251615"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16" name="TextBox 115">
                <a:extLst>
                  <a:ext uri="{FF2B5EF4-FFF2-40B4-BE49-F238E27FC236}">
                    <a16:creationId xmlns:a16="http://schemas.microsoft.com/office/drawing/2014/main" id="{0CEE62D1-7BD5-124D-8641-9CA06389F9EC}"/>
                  </a:ext>
                </a:extLst>
              </p:cNvPr>
              <p:cNvSpPr txBox="1"/>
              <p:nvPr/>
            </p:nvSpPr>
            <p:spPr>
              <a:xfrm>
                <a:off x="4283397"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17" name="TextBox 116">
                <a:extLst>
                  <a:ext uri="{FF2B5EF4-FFF2-40B4-BE49-F238E27FC236}">
                    <a16:creationId xmlns:a16="http://schemas.microsoft.com/office/drawing/2014/main" id="{408EB57C-A8A3-D54B-BEDF-772F7B28D41F}"/>
                  </a:ext>
                </a:extLst>
              </p:cNvPr>
              <p:cNvSpPr txBox="1"/>
              <p:nvPr/>
            </p:nvSpPr>
            <p:spPr>
              <a:xfrm>
                <a:off x="4273256" y="1741909"/>
                <a:ext cx="198612" cy="192409"/>
              </a:xfrm>
              <a:prstGeom prst="rect">
                <a:avLst/>
              </a:prstGeom>
              <a:noFill/>
            </p:spPr>
            <p:txBody>
              <a:bodyPr wrap="none" rtlCol="0">
                <a:spAutoFit/>
              </a:bodyPr>
              <a:lstStyle/>
              <a:p>
                <a:r>
                  <a:rPr lang="x-none" sz="1067" dirty="0">
                    <a:solidFill>
                      <a:schemeClr val="accent1"/>
                    </a:solidFill>
                  </a:rPr>
                  <a:t>+</a:t>
                </a:r>
              </a:p>
            </p:txBody>
          </p:sp>
          <p:sp>
            <p:nvSpPr>
              <p:cNvPr id="118" name="TextBox 117">
                <a:extLst>
                  <a:ext uri="{FF2B5EF4-FFF2-40B4-BE49-F238E27FC236}">
                    <a16:creationId xmlns:a16="http://schemas.microsoft.com/office/drawing/2014/main" id="{8EA216D8-0B8D-0549-BB03-4972F94D88A0}"/>
                  </a:ext>
                </a:extLst>
              </p:cNvPr>
              <p:cNvSpPr txBox="1"/>
              <p:nvPr/>
            </p:nvSpPr>
            <p:spPr>
              <a:xfrm>
                <a:off x="4309837"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19" name="TextBox 118">
                <a:extLst>
                  <a:ext uri="{FF2B5EF4-FFF2-40B4-BE49-F238E27FC236}">
                    <a16:creationId xmlns:a16="http://schemas.microsoft.com/office/drawing/2014/main" id="{628C8736-BE9D-DB4C-96C5-35AF0029D599}"/>
                  </a:ext>
                </a:extLst>
              </p:cNvPr>
              <p:cNvSpPr txBox="1"/>
              <p:nvPr/>
            </p:nvSpPr>
            <p:spPr>
              <a:xfrm>
                <a:off x="4299696" y="1740435"/>
                <a:ext cx="198612" cy="192409"/>
              </a:xfrm>
              <a:prstGeom prst="rect">
                <a:avLst/>
              </a:prstGeom>
              <a:noFill/>
            </p:spPr>
            <p:txBody>
              <a:bodyPr wrap="none" rtlCol="0">
                <a:spAutoFit/>
              </a:bodyPr>
              <a:lstStyle/>
              <a:p>
                <a:r>
                  <a:rPr lang="x-none" sz="1067" dirty="0">
                    <a:solidFill>
                      <a:schemeClr val="accent1"/>
                    </a:solidFill>
                  </a:rPr>
                  <a:t>+</a:t>
                </a:r>
              </a:p>
            </p:txBody>
          </p:sp>
          <p:sp>
            <p:nvSpPr>
              <p:cNvPr id="120" name="TextBox 119">
                <a:extLst>
                  <a:ext uri="{FF2B5EF4-FFF2-40B4-BE49-F238E27FC236}">
                    <a16:creationId xmlns:a16="http://schemas.microsoft.com/office/drawing/2014/main" id="{CB2A16F4-D797-2D48-BEDE-438FD2DDD66D}"/>
                  </a:ext>
                </a:extLst>
              </p:cNvPr>
              <p:cNvSpPr txBox="1"/>
              <p:nvPr/>
            </p:nvSpPr>
            <p:spPr>
              <a:xfrm>
                <a:off x="4350210"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21" name="TextBox 120">
                <a:extLst>
                  <a:ext uri="{FF2B5EF4-FFF2-40B4-BE49-F238E27FC236}">
                    <a16:creationId xmlns:a16="http://schemas.microsoft.com/office/drawing/2014/main" id="{BC3879CE-665B-8343-AB31-37FE6B152C6B}"/>
                  </a:ext>
                </a:extLst>
              </p:cNvPr>
              <p:cNvSpPr txBox="1"/>
              <p:nvPr/>
            </p:nvSpPr>
            <p:spPr>
              <a:xfrm>
                <a:off x="4340069" y="1741630"/>
                <a:ext cx="198612" cy="192409"/>
              </a:xfrm>
              <a:prstGeom prst="rect">
                <a:avLst/>
              </a:prstGeom>
              <a:noFill/>
            </p:spPr>
            <p:txBody>
              <a:bodyPr wrap="none" rtlCol="0">
                <a:spAutoFit/>
              </a:bodyPr>
              <a:lstStyle/>
              <a:p>
                <a:r>
                  <a:rPr lang="x-none" sz="1067" dirty="0">
                    <a:solidFill>
                      <a:schemeClr val="accent1"/>
                    </a:solidFill>
                  </a:rPr>
                  <a:t>+</a:t>
                </a:r>
              </a:p>
            </p:txBody>
          </p:sp>
          <p:sp>
            <p:nvSpPr>
              <p:cNvPr id="122" name="TextBox 121">
                <a:extLst>
                  <a:ext uri="{FF2B5EF4-FFF2-40B4-BE49-F238E27FC236}">
                    <a16:creationId xmlns:a16="http://schemas.microsoft.com/office/drawing/2014/main" id="{3966A770-96D0-0946-AFDC-29FA03BF4117}"/>
                  </a:ext>
                </a:extLst>
              </p:cNvPr>
              <p:cNvSpPr txBox="1"/>
              <p:nvPr/>
            </p:nvSpPr>
            <p:spPr>
              <a:xfrm>
                <a:off x="4323796" y="1742766"/>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49" name="Group 48">
              <a:extLst>
                <a:ext uri="{FF2B5EF4-FFF2-40B4-BE49-F238E27FC236}">
                  <a16:creationId xmlns:a16="http://schemas.microsoft.com/office/drawing/2014/main" id="{2B398EE4-AA28-5E44-ABD2-52EE55334EBC}"/>
                </a:ext>
              </a:extLst>
            </p:cNvPr>
            <p:cNvGrpSpPr/>
            <p:nvPr/>
          </p:nvGrpSpPr>
          <p:grpSpPr>
            <a:xfrm>
              <a:off x="2226991" y="846362"/>
              <a:ext cx="220986" cy="196073"/>
              <a:chOff x="3213326" y="1262109"/>
              <a:chExt cx="220986" cy="196073"/>
            </a:xfrm>
          </p:grpSpPr>
          <p:sp>
            <p:nvSpPr>
              <p:cNvPr id="111" name="TextBox 110">
                <a:extLst>
                  <a:ext uri="{FF2B5EF4-FFF2-40B4-BE49-F238E27FC236}">
                    <a16:creationId xmlns:a16="http://schemas.microsoft.com/office/drawing/2014/main" id="{F4C42620-0F80-2A4E-97F4-BD2310AFD404}"/>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12" name="TextBox 111">
                <a:extLst>
                  <a:ext uri="{FF2B5EF4-FFF2-40B4-BE49-F238E27FC236}">
                    <a16:creationId xmlns:a16="http://schemas.microsoft.com/office/drawing/2014/main" id="{38D70E02-7615-7B4C-A509-E7D01E6EEC04}"/>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13" name="TextBox 112">
                <a:extLst>
                  <a:ext uri="{FF2B5EF4-FFF2-40B4-BE49-F238E27FC236}">
                    <a16:creationId xmlns:a16="http://schemas.microsoft.com/office/drawing/2014/main" id="{86D5DBE0-BF9D-4141-ADDB-DF501E17A826}"/>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0" name="Group 49">
              <a:extLst>
                <a:ext uri="{FF2B5EF4-FFF2-40B4-BE49-F238E27FC236}">
                  <a16:creationId xmlns:a16="http://schemas.microsoft.com/office/drawing/2014/main" id="{B4DFC107-70E1-A845-8969-9090C5906995}"/>
                </a:ext>
              </a:extLst>
            </p:cNvPr>
            <p:cNvGrpSpPr/>
            <p:nvPr/>
          </p:nvGrpSpPr>
          <p:grpSpPr>
            <a:xfrm>
              <a:off x="2300140" y="850019"/>
              <a:ext cx="220986" cy="196073"/>
              <a:chOff x="3213326" y="1262109"/>
              <a:chExt cx="220986" cy="196073"/>
            </a:xfrm>
          </p:grpSpPr>
          <p:sp>
            <p:nvSpPr>
              <p:cNvPr id="108" name="TextBox 107">
                <a:extLst>
                  <a:ext uri="{FF2B5EF4-FFF2-40B4-BE49-F238E27FC236}">
                    <a16:creationId xmlns:a16="http://schemas.microsoft.com/office/drawing/2014/main" id="{7F8DC2C1-4EC0-E447-A129-DB57469A90C1}"/>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09" name="TextBox 108">
                <a:extLst>
                  <a:ext uri="{FF2B5EF4-FFF2-40B4-BE49-F238E27FC236}">
                    <a16:creationId xmlns:a16="http://schemas.microsoft.com/office/drawing/2014/main" id="{DAEF1368-F76F-124C-B9E7-267D04D16AC0}"/>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10" name="TextBox 109">
                <a:extLst>
                  <a:ext uri="{FF2B5EF4-FFF2-40B4-BE49-F238E27FC236}">
                    <a16:creationId xmlns:a16="http://schemas.microsoft.com/office/drawing/2014/main" id="{15368455-D5E7-BD4B-B1CB-9911BDE2488C}"/>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1" name="Group 50">
              <a:extLst>
                <a:ext uri="{FF2B5EF4-FFF2-40B4-BE49-F238E27FC236}">
                  <a16:creationId xmlns:a16="http://schemas.microsoft.com/office/drawing/2014/main" id="{1EF15984-AC3B-9443-A358-BC0CE50B45E6}"/>
                </a:ext>
              </a:extLst>
            </p:cNvPr>
            <p:cNvGrpSpPr/>
            <p:nvPr/>
          </p:nvGrpSpPr>
          <p:grpSpPr>
            <a:xfrm>
              <a:off x="2863413" y="890255"/>
              <a:ext cx="220986" cy="196073"/>
              <a:chOff x="3213326" y="1262109"/>
              <a:chExt cx="220986" cy="196073"/>
            </a:xfrm>
          </p:grpSpPr>
          <p:sp>
            <p:nvSpPr>
              <p:cNvPr id="105" name="TextBox 104">
                <a:extLst>
                  <a:ext uri="{FF2B5EF4-FFF2-40B4-BE49-F238E27FC236}">
                    <a16:creationId xmlns:a16="http://schemas.microsoft.com/office/drawing/2014/main" id="{DDB388ED-905F-5E4E-BEC1-8BAD8705087D}"/>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06" name="TextBox 105">
                <a:extLst>
                  <a:ext uri="{FF2B5EF4-FFF2-40B4-BE49-F238E27FC236}">
                    <a16:creationId xmlns:a16="http://schemas.microsoft.com/office/drawing/2014/main" id="{AA01F2DD-FC19-D74D-9B99-3D0A265E7E3F}"/>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07" name="TextBox 106">
                <a:extLst>
                  <a:ext uri="{FF2B5EF4-FFF2-40B4-BE49-F238E27FC236}">
                    <a16:creationId xmlns:a16="http://schemas.microsoft.com/office/drawing/2014/main" id="{BAC0AA83-2218-8345-AED3-A0D7D2F93572}"/>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2" name="Group 51">
              <a:extLst>
                <a:ext uri="{FF2B5EF4-FFF2-40B4-BE49-F238E27FC236}">
                  <a16:creationId xmlns:a16="http://schemas.microsoft.com/office/drawing/2014/main" id="{F777E508-891F-6245-BD93-5210443A7754}"/>
                </a:ext>
              </a:extLst>
            </p:cNvPr>
            <p:cNvGrpSpPr/>
            <p:nvPr/>
          </p:nvGrpSpPr>
          <p:grpSpPr>
            <a:xfrm>
              <a:off x="2958510" y="893910"/>
              <a:ext cx="220986" cy="196073"/>
              <a:chOff x="3213326" y="1262109"/>
              <a:chExt cx="220986" cy="196073"/>
            </a:xfrm>
          </p:grpSpPr>
          <p:sp>
            <p:nvSpPr>
              <p:cNvPr id="102" name="TextBox 101">
                <a:extLst>
                  <a:ext uri="{FF2B5EF4-FFF2-40B4-BE49-F238E27FC236}">
                    <a16:creationId xmlns:a16="http://schemas.microsoft.com/office/drawing/2014/main" id="{B987F056-E0E6-9943-BD1C-23919B2C2687}"/>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03" name="TextBox 102">
                <a:extLst>
                  <a:ext uri="{FF2B5EF4-FFF2-40B4-BE49-F238E27FC236}">
                    <a16:creationId xmlns:a16="http://schemas.microsoft.com/office/drawing/2014/main" id="{0D88BF6F-C67F-3440-8BD5-B21E7A527B2D}"/>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04" name="TextBox 103">
                <a:extLst>
                  <a:ext uri="{FF2B5EF4-FFF2-40B4-BE49-F238E27FC236}">
                    <a16:creationId xmlns:a16="http://schemas.microsoft.com/office/drawing/2014/main" id="{4F629792-337C-1147-A542-775A65A1E596}"/>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3" name="Group 52">
              <a:extLst>
                <a:ext uri="{FF2B5EF4-FFF2-40B4-BE49-F238E27FC236}">
                  <a16:creationId xmlns:a16="http://schemas.microsoft.com/office/drawing/2014/main" id="{876B4662-59EF-EC44-B9D9-0E1E8AA42795}"/>
                </a:ext>
              </a:extLst>
            </p:cNvPr>
            <p:cNvGrpSpPr/>
            <p:nvPr/>
          </p:nvGrpSpPr>
          <p:grpSpPr>
            <a:xfrm>
              <a:off x="3286470" y="914636"/>
              <a:ext cx="220986" cy="196073"/>
              <a:chOff x="3213326" y="1262109"/>
              <a:chExt cx="220986" cy="196073"/>
            </a:xfrm>
          </p:grpSpPr>
          <p:sp>
            <p:nvSpPr>
              <p:cNvPr id="99" name="TextBox 98">
                <a:extLst>
                  <a:ext uri="{FF2B5EF4-FFF2-40B4-BE49-F238E27FC236}">
                    <a16:creationId xmlns:a16="http://schemas.microsoft.com/office/drawing/2014/main" id="{8E2C5680-12DF-8540-ABF9-4D5D7499BB58}"/>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100" name="TextBox 99">
                <a:extLst>
                  <a:ext uri="{FF2B5EF4-FFF2-40B4-BE49-F238E27FC236}">
                    <a16:creationId xmlns:a16="http://schemas.microsoft.com/office/drawing/2014/main" id="{0181CA2B-06FD-8943-BD02-54169DA45104}"/>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101" name="TextBox 100">
                <a:extLst>
                  <a:ext uri="{FF2B5EF4-FFF2-40B4-BE49-F238E27FC236}">
                    <a16:creationId xmlns:a16="http://schemas.microsoft.com/office/drawing/2014/main" id="{8C153A52-8BED-E24C-A201-37D934E3D12D}"/>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4" name="Group 53">
              <a:extLst>
                <a:ext uri="{FF2B5EF4-FFF2-40B4-BE49-F238E27FC236}">
                  <a16:creationId xmlns:a16="http://schemas.microsoft.com/office/drawing/2014/main" id="{F941BBA7-905B-BF41-B744-19EFE0B696B6}"/>
                </a:ext>
              </a:extLst>
            </p:cNvPr>
            <p:cNvGrpSpPr/>
            <p:nvPr/>
          </p:nvGrpSpPr>
          <p:grpSpPr>
            <a:xfrm>
              <a:off x="3443752" y="932923"/>
              <a:ext cx="220986" cy="196073"/>
              <a:chOff x="3213326" y="1262109"/>
              <a:chExt cx="220986" cy="196073"/>
            </a:xfrm>
          </p:grpSpPr>
          <p:sp>
            <p:nvSpPr>
              <p:cNvPr id="96" name="TextBox 95">
                <a:extLst>
                  <a:ext uri="{FF2B5EF4-FFF2-40B4-BE49-F238E27FC236}">
                    <a16:creationId xmlns:a16="http://schemas.microsoft.com/office/drawing/2014/main" id="{A9B9B52E-4308-3541-A7D5-E81758004179}"/>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97" name="TextBox 96">
                <a:extLst>
                  <a:ext uri="{FF2B5EF4-FFF2-40B4-BE49-F238E27FC236}">
                    <a16:creationId xmlns:a16="http://schemas.microsoft.com/office/drawing/2014/main" id="{CDCA74C0-CD98-974E-BBEF-1DDE9C6C73C4}"/>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98" name="TextBox 97">
                <a:extLst>
                  <a:ext uri="{FF2B5EF4-FFF2-40B4-BE49-F238E27FC236}">
                    <a16:creationId xmlns:a16="http://schemas.microsoft.com/office/drawing/2014/main" id="{7D0F49A9-8794-0549-8CD9-481ACB28940D}"/>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5" name="Group 54">
              <a:extLst>
                <a:ext uri="{FF2B5EF4-FFF2-40B4-BE49-F238E27FC236}">
                  <a16:creationId xmlns:a16="http://schemas.microsoft.com/office/drawing/2014/main" id="{E75A3D93-52B3-7544-9661-FF0EB0288115}"/>
                </a:ext>
              </a:extLst>
            </p:cNvPr>
            <p:cNvGrpSpPr/>
            <p:nvPr/>
          </p:nvGrpSpPr>
          <p:grpSpPr>
            <a:xfrm>
              <a:off x="3696128" y="947555"/>
              <a:ext cx="220986" cy="196073"/>
              <a:chOff x="3213326" y="1262109"/>
              <a:chExt cx="220986" cy="196073"/>
            </a:xfrm>
          </p:grpSpPr>
          <p:sp>
            <p:nvSpPr>
              <p:cNvPr id="93" name="TextBox 92">
                <a:extLst>
                  <a:ext uri="{FF2B5EF4-FFF2-40B4-BE49-F238E27FC236}">
                    <a16:creationId xmlns:a16="http://schemas.microsoft.com/office/drawing/2014/main" id="{7856CE9D-5EF1-594D-BA5B-3B96F41F8CBA}"/>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94" name="TextBox 93">
                <a:extLst>
                  <a:ext uri="{FF2B5EF4-FFF2-40B4-BE49-F238E27FC236}">
                    <a16:creationId xmlns:a16="http://schemas.microsoft.com/office/drawing/2014/main" id="{D8C0EB64-196D-D942-B1A1-86FA59A5B9E9}"/>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95" name="TextBox 94">
                <a:extLst>
                  <a:ext uri="{FF2B5EF4-FFF2-40B4-BE49-F238E27FC236}">
                    <a16:creationId xmlns:a16="http://schemas.microsoft.com/office/drawing/2014/main" id="{96B25890-85EF-184A-BB60-CE206215BBB4}"/>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6" name="Group 55">
              <a:extLst>
                <a:ext uri="{FF2B5EF4-FFF2-40B4-BE49-F238E27FC236}">
                  <a16:creationId xmlns:a16="http://schemas.microsoft.com/office/drawing/2014/main" id="{9975721C-9C39-B24F-81D0-0E598DDA2C09}"/>
                </a:ext>
              </a:extLst>
            </p:cNvPr>
            <p:cNvGrpSpPr/>
            <p:nvPr/>
          </p:nvGrpSpPr>
          <p:grpSpPr>
            <a:xfrm>
              <a:off x="3959474" y="976815"/>
              <a:ext cx="220986" cy="196073"/>
              <a:chOff x="3213326" y="1262109"/>
              <a:chExt cx="220986" cy="196073"/>
            </a:xfrm>
          </p:grpSpPr>
          <p:sp>
            <p:nvSpPr>
              <p:cNvPr id="90" name="TextBox 89">
                <a:extLst>
                  <a:ext uri="{FF2B5EF4-FFF2-40B4-BE49-F238E27FC236}">
                    <a16:creationId xmlns:a16="http://schemas.microsoft.com/office/drawing/2014/main" id="{56511B94-6849-0348-BFEE-22DB096A4EFB}"/>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91" name="TextBox 90">
                <a:extLst>
                  <a:ext uri="{FF2B5EF4-FFF2-40B4-BE49-F238E27FC236}">
                    <a16:creationId xmlns:a16="http://schemas.microsoft.com/office/drawing/2014/main" id="{3309A6F3-F5F4-AD45-AA35-CED8851FDCAD}"/>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92" name="TextBox 91">
                <a:extLst>
                  <a:ext uri="{FF2B5EF4-FFF2-40B4-BE49-F238E27FC236}">
                    <a16:creationId xmlns:a16="http://schemas.microsoft.com/office/drawing/2014/main" id="{25E5C29E-55C7-584D-8BFE-9AC31BB78316}"/>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7" name="Group 56">
              <a:extLst>
                <a:ext uri="{FF2B5EF4-FFF2-40B4-BE49-F238E27FC236}">
                  <a16:creationId xmlns:a16="http://schemas.microsoft.com/office/drawing/2014/main" id="{68B055BA-B129-374D-9846-0983D2624FCB}"/>
                </a:ext>
              </a:extLst>
            </p:cNvPr>
            <p:cNvGrpSpPr/>
            <p:nvPr/>
          </p:nvGrpSpPr>
          <p:grpSpPr>
            <a:xfrm>
              <a:off x="4222819" y="995104"/>
              <a:ext cx="220986" cy="196073"/>
              <a:chOff x="3213326" y="1262109"/>
              <a:chExt cx="220986" cy="196073"/>
            </a:xfrm>
          </p:grpSpPr>
          <p:sp>
            <p:nvSpPr>
              <p:cNvPr id="87" name="TextBox 86">
                <a:extLst>
                  <a:ext uri="{FF2B5EF4-FFF2-40B4-BE49-F238E27FC236}">
                    <a16:creationId xmlns:a16="http://schemas.microsoft.com/office/drawing/2014/main" id="{425E3DC2-16BE-754E-8A34-02D6505C048B}"/>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88" name="TextBox 87">
                <a:extLst>
                  <a:ext uri="{FF2B5EF4-FFF2-40B4-BE49-F238E27FC236}">
                    <a16:creationId xmlns:a16="http://schemas.microsoft.com/office/drawing/2014/main" id="{C3294326-EA2C-ED43-B625-B0491E9A2D54}"/>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89" name="TextBox 88">
                <a:extLst>
                  <a:ext uri="{FF2B5EF4-FFF2-40B4-BE49-F238E27FC236}">
                    <a16:creationId xmlns:a16="http://schemas.microsoft.com/office/drawing/2014/main" id="{788C98AA-E687-0A4C-83C1-3CAD6BE475C6}"/>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8" name="Group 57">
              <a:extLst>
                <a:ext uri="{FF2B5EF4-FFF2-40B4-BE49-F238E27FC236}">
                  <a16:creationId xmlns:a16="http://schemas.microsoft.com/office/drawing/2014/main" id="{85FFE7B1-BC3A-F949-A727-EC3F5A18075A}"/>
                </a:ext>
              </a:extLst>
            </p:cNvPr>
            <p:cNvGrpSpPr/>
            <p:nvPr/>
          </p:nvGrpSpPr>
          <p:grpSpPr>
            <a:xfrm>
              <a:off x="4347177" y="1006076"/>
              <a:ext cx="220986" cy="196073"/>
              <a:chOff x="3213326" y="1262109"/>
              <a:chExt cx="220986" cy="196073"/>
            </a:xfrm>
          </p:grpSpPr>
          <p:sp>
            <p:nvSpPr>
              <p:cNvPr id="84" name="TextBox 83">
                <a:extLst>
                  <a:ext uri="{FF2B5EF4-FFF2-40B4-BE49-F238E27FC236}">
                    <a16:creationId xmlns:a16="http://schemas.microsoft.com/office/drawing/2014/main" id="{9365D625-50FD-C945-98E3-7FE78E577123}"/>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85" name="TextBox 84">
                <a:extLst>
                  <a:ext uri="{FF2B5EF4-FFF2-40B4-BE49-F238E27FC236}">
                    <a16:creationId xmlns:a16="http://schemas.microsoft.com/office/drawing/2014/main" id="{D09BAA64-2F89-AA45-AF96-5F4DB9E34E98}"/>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86" name="TextBox 85">
                <a:extLst>
                  <a:ext uri="{FF2B5EF4-FFF2-40B4-BE49-F238E27FC236}">
                    <a16:creationId xmlns:a16="http://schemas.microsoft.com/office/drawing/2014/main" id="{1C813E51-9357-764C-BE85-228CAF554FAC}"/>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grpSp>
          <p:nvGrpSpPr>
            <p:cNvPr id="59" name="Group 58">
              <a:extLst>
                <a:ext uri="{FF2B5EF4-FFF2-40B4-BE49-F238E27FC236}">
                  <a16:creationId xmlns:a16="http://schemas.microsoft.com/office/drawing/2014/main" id="{3067CDE9-E4B9-024D-9E02-2F15CD163C81}"/>
                </a:ext>
              </a:extLst>
            </p:cNvPr>
            <p:cNvGrpSpPr/>
            <p:nvPr/>
          </p:nvGrpSpPr>
          <p:grpSpPr>
            <a:xfrm>
              <a:off x="4380097" y="1009735"/>
              <a:ext cx="220986" cy="196073"/>
              <a:chOff x="3213326" y="1262109"/>
              <a:chExt cx="220986" cy="196073"/>
            </a:xfrm>
          </p:grpSpPr>
          <p:sp>
            <p:nvSpPr>
              <p:cNvPr id="81" name="TextBox 80">
                <a:extLst>
                  <a:ext uri="{FF2B5EF4-FFF2-40B4-BE49-F238E27FC236}">
                    <a16:creationId xmlns:a16="http://schemas.microsoft.com/office/drawing/2014/main" id="{BB6FF792-E104-7844-9E52-26BB7B040225}"/>
                  </a:ext>
                </a:extLst>
              </p:cNvPr>
              <p:cNvSpPr txBox="1"/>
              <p:nvPr/>
            </p:nvSpPr>
            <p:spPr>
              <a:xfrm>
                <a:off x="3213326" y="1262109"/>
                <a:ext cx="198612" cy="192409"/>
              </a:xfrm>
              <a:prstGeom prst="rect">
                <a:avLst/>
              </a:prstGeom>
              <a:noFill/>
            </p:spPr>
            <p:txBody>
              <a:bodyPr wrap="none" rtlCol="0">
                <a:spAutoFit/>
              </a:bodyPr>
              <a:lstStyle/>
              <a:p>
                <a:r>
                  <a:rPr lang="x-none" sz="1067" dirty="0">
                    <a:solidFill>
                      <a:schemeClr val="accent1"/>
                    </a:solidFill>
                  </a:rPr>
                  <a:t>+</a:t>
                </a:r>
              </a:p>
            </p:txBody>
          </p:sp>
          <p:sp>
            <p:nvSpPr>
              <p:cNvPr id="82" name="TextBox 81">
                <a:extLst>
                  <a:ext uri="{FF2B5EF4-FFF2-40B4-BE49-F238E27FC236}">
                    <a16:creationId xmlns:a16="http://schemas.microsoft.com/office/drawing/2014/main" id="{7790CD47-30AC-AA44-9961-0D3338D02D7B}"/>
                  </a:ext>
                </a:extLst>
              </p:cNvPr>
              <p:cNvSpPr txBox="1"/>
              <p:nvPr/>
            </p:nvSpPr>
            <p:spPr>
              <a:xfrm>
                <a:off x="3226175" y="1265773"/>
                <a:ext cx="198612" cy="192409"/>
              </a:xfrm>
              <a:prstGeom prst="rect">
                <a:avLst/>
              </a:prstGeom>
              <a:noFill/>
            </p:spPr>
            <p:txBody>
              <a:bodyPr wrap="none" rtlCol="0">
                <a:spAutoFit/>
              </a:bodyPr>
              <a:lstStyle/>
              <a:p>
                <a:r>
                  <a:rPr lang="x-none" sz="1067" dirty="0">
                    <a:solidFill>
                      <a:schemeClr val="accent1"/>
                    </a:solidFill>
                  </a:rPr>
                  <a:t>+</a:t>
                </a:r>
              </a:p>
            </p:txBody>
          </p:sp>
          <p:sp>
            <p:nvSpPr>
              <p:cNvPr id="83" name="TextBox 82">
                <a:extLst>
                  <a:ext uri="{FF2B5EF4-FFF2-40B4-BE49-F238E27FC236}">
                    <a16:creationId xmlns:a16="http://schemas.microsoft.com/office/drawing/2014/main" id="{65AA9390-A03D-1549-B1A6-0AAB325B6D5F}"/>
                  </a:ext>
                </a:extLst>
              </p:cNvPr>
              <p:cNvSpPr txBox="1"/>
              <p:nvPr/>
            </p:nvSpPr>
            <p:spPr>
              <a:xfrm>
                <a:off x="3235700" y="1265773"/>
                <a:ext cx="198612" cy="192409"/>
              </a:xfrm>
              <a:prstGeom prst="rect">
                <a:avLst/>
              </a:prstGeom>
              <a:noFill/>
            </p:spPr>
            <p:txBody>
              <a:bodyPr wrap="none" rtlCol="0">
                <a:spAutoFit/>
              </a:bodyPr>
              <a:lstStyle/>
              <a:p>
                <a:r>
                  <a:rPr lang="x-none" sz="1067" dirty="0">
                    <a:solidFill>
                      <a:schemeClr val="accent1"/>
                    </a:solidFill>
                  </a:rPr>
                  <a:t>+</a:t>
                </a:r>
              </a:p>
            </p:txBody>
          </p:sp>
        </p:grpSp>
        <p:sp>
          <p:nvSpPr>
            <p:cNvPr id="60" name="TextBox 59">
              <a:extLst>
                <a:ext uri="{FF2B5EF4-FFF2-40B4-BE49-F238E27FC236}">
                  <a16:creationId xmlns:a16="http://schemas.microsoft.com/office/drawing/2014/main" id="{A818DFB1-E5E7-7C45-AE48-AADA53DDAE87}"/>
                </a:ext>
              </a:extLst>
            </p:cNvPr>
            <p:cNvSpPr txBox="1"/>
            <p:nvPr/>
          </p:nvSpPr>
          <p:spPr>
            <a:xfrm>
              <a:off x="2369407" y="855815"/>
              <a:ext cx="198612" cy="192409"/>
            </a:xfrm>
            <a:prstGeom prst="rect">
              <a:avLst/>
            </a:prstGeom>
            <a:noFill/>
          </p:spPr>
          <p:txBody>
            <a:bodyPr wrap="none" rtlCol="0">
              <a:spAutoFit/>
            </a:bodyPr>
            <a:lstStyle/>
            <a:p>
              <a:r>
                <a:rPr lang="x-none" sz="1067" dirty="0">
                  <a:solidFill>
                    <a:schemeClr val="accent1"/>
                  </a:solidFill>
                </a:rPr>
                <a:t>+</a:t>
              </a:r>
            </a:p>
          </p:txBody>
        </p:sp>
        <p:sp>
          <p:nvSpPr>
            <p:cNvPr id="61" name="TextBox 60">
              <a:extLst>
                <a:ext uri="{FF2B5EF4-FFF2-40B4-BE49-F238E27FC236}">
                  <a16:creationId xmlns:a16="http://schemas.microsoft.com/office/drawing/2014/main" id="{2AA730C5-B5B7-6147-B3EC-3057E6EE6AFE}"/>
                </a:ext>
              </a:extLst>
            </p:cNvPr>
            <p:cNvSpPr txBox="1"/>
            <p:nvPr/>
          </p:nvSpPr>
          <p:spPr>
            <a:xfrm>
              <a:off x="2477046" y="867539"/>
              <a:ext cx="198612" cy="192409"/>
            </a:xfrm>
            <a:prstGeom prst="rect">
              <a:avLst/>
            </a:prstGeom>
            <a:noFill/>
          </p:spPr>
          <p:txBody>
            <a:bodyPr wrap="none" rtlCol="0">
              <a:spAutoFit/>
            </a:bodyPr>
            <a:lstStyle/>
            <a:p>
              <a:r>
                <a:rPr lang="x-none" sz="1067" dirty="0">
                  <a:solidFill>
                    <a:schemeClr val="accent1"/>
                  </a:solidFill>
                </a:rPr>
                <a:t>+</a:t>
              </a:r>
            </a:p>
          </p:txBody>
        </p:sp>
        <p:sp>
          <p:nvSpPr>
            <p:cNvPr id="62" name="TextBox 61">
              <a:extLst>
                <a:ext uri="{FF2B5EF4-FFF2-40B4-BE49-F238E27FC236}">
                  <a16:creationId xmlns:a16="http://schemas.microsoft.com/office/drawing/2014/main" id="{06F29757-09F2-9143-BD50-F41B2184ACD5}"/>
                </a:ext>
              </a:extLst>
            </p:cNvPr>
            <p:cNvSpPr txBox="1"/>
            <p:nvPr/>
          </p:nvSpPr>
          <p:spPr>
            <a:xfrm>
              <a:off x="2505822" y="867539"/>
              <a:ext cx="198612" cy="192409"/>
            </a:xfrm>
            <a:prstGeom prst="rect">
              <a:avLst/>
            </a:prstGeom>
            <a:noFill/>
          </p:spPr>
          <p:txBody>
            <a:bodyPr wrap="none" rtlCol="0">
              <a:spAutoFit/>
            </a:bodyPr>
            <a:lstStyle/>
            <a:p>
              <a:r>
                <a:rPr lang="x-none" sz="1067" dirty="0">
                  <a:solidFill>
                    <a:schemeClr val="accent1"/>
                  </a:solidFill>
                </a:rPr>
                <a:t>+</a:t>
              </a:r>
            </a:p>
          </p:txBody>
        </p:sp>
        <p:sp>
          <p:nvSpPr>
            <p:cNvPr id="63" name="TextBox 62">
              <a:extLst>
                <a:ext uri="{FF2B5EF4-FFF2-40B4-BE49-F238E27FC236}">
                  <a16:creationId xmlns:a16="http://schemas.microsoft.com/office/drawing/2014/main" id="{D1ADB823-2056-DB43-BD50-B7E294E9CA85}"/>
                </a:ext>
              </a:extLst>
            </p:cNvPr>
            <p:cNvSpPr txBox="1"/>
            <p:nvPr/>
          </p:nvSpPr>
          <p:spPr>
            <a:xfrm>
              <a:off x="2534596" y="867539"/>
              <a:ext cx="198612" cy="192409"/>
            </a:xfrm>
            <a:prstGeom prst="rect">
              <a:avLst/>
            </a:prstGeom>
            <a:noFill/>
          </p:spPr>
          <p:txBody>
            <a:bodyPr wrap="none" rtlCol="0">
              <a:spAutoFit/>
            </a:bodyPr>
            <a:lstStyle/>
            <a:p>
              <a:r>
                <a:rPr lang="x-none" sz="1067" dirty="0">
                  <a:solidFill>
                    <a:schemeClr val="accent1"/>
                  </a:solidFill>
                </a:rPr>
                <a:t>+</a:t>
              </a:r>
            </a:p>
          </p:txBody>
        </p:sp>
        <p:sp>
          <p:nvSpPr>
            <p:cNvPr id="64" name="TextBox 63">
              <a:extLst>
                <a:ext uri="{FF2B5EF4-FFF2-40B4-BE49-F238E27FC236}">
                  <a16:creationId xmlns:a16="http://schemas.microsoft.com/office/drawing/2014/main" id="{C01165B5-EA61-2A45-9D00-92D6999BED6F}"/>
                </a:ext>
              </a:extLst>
            </p:cNvPr>
            <p:cNvSpPr txBox="1"/>
            <p:nvPr/>
          </p:nvSpPr>
          <p:spPr>
            <a:xfrm>
              <a:off x="2646498" y="873933"/>
              <a:ext cx="198612" cy="192409"/>
            </a:xfrm>
            <a:prstGeom prst="rect">
              <a:avLst/>
            </a:prstGeom>
            <a:noFill/>
          </p:spPr>
          <p:txBody>
            <a:bodyPr wrap="none" rtlCol="0">
              <a:spAutoFit/>
            </a:bodyPr>
            <a:lstStyle/>
            <a:p>
              <a:r>
                <a:rPr lang="x-none" sz="1067" dirty="0">
                  <a:solidFill>
                    <a:schemeClr val="accent1"/>
                  </a:solidFill>
                </a:rPr>
                <a:t>+</a:t>
              </a:r>
            </a:p>
          </p:txBody>
        </p:sp>
        <p:sp>
          <p:nvSpPr>
            <p:cNvPr id="65" name="TextBox 64">
              <a:extLst>
                <a:ext uri="{FF2B5EF4-FFF2-40B4-BE49-F238E27FC236}">
                  <a16:creationId xmlns:a16="http://schemas.microsoft.com/office/drawing/2014/main" id="{372B440A-B7CF-D84B-9C0F-6AB8331A11A0}"/>
                </a:ext>
              </a:extLst>
            </p:cNvPr>
            <p:cNvSpPr txBox="1"/>
            <p:nvPr/>
          </p:nvSpPr>
          <p:spPr>
            <a:xfrm>
              <a:off x="2924655" y="896314"/>
              <a:ext cx="198612" cy="192409"/>
            </a:xfrm>
            <a:prstGeom prst="rect">
              <a:avLst/>
            </a:prstGeom>
            <a:noFill/>
          </p:spPr>
          <p:txBody>
            <a:bodyPr wrap="none" rtlCol="0">
              <a:spAutoFit/>
            </a:bodyPr>
            <a:lstStyle/>
            <a:p>
              <a:r>
                <a:rPr lang="x-none" sz="1067" dirty="0">
                  <a:solidFill>
                    <a:schemeClr val="accent1"/>
                  </a:solidFill>
                </a:rPr>
                <a:t>+</a:t>
              </a:r>
            </a:p>
          </p:txBody>
        </p:sp>
        <p:sp>
          <p:nvSpPr>
            <p:cNvPr id="66" name="TextBox 65">
              <a:extLst>
                <a:ext uri="{FF2B5EF4-FFF2-40B4-BE49-F238E27FC236}">
                  <a16:creationId xmlns:a16="http://schemas.microsoft.com/office/drawing/2014/main" id="{0AEC9892-4D70-9445-AF3A-496FFC972BFB}"/>
                </a:ext>
              </a:extLst>
            </p:cNvPr>
            <p:cNvSpPr txBox="1"/>
            <p:nvPr/>
          </p:nvSpPr>
          <p:spPr>
            <a:xfrm>
              <a:off x="3071725" y="905904"/>
              <a:ext cx="198612" cy="192409"/>
            </a:xfrm>
            <a:prstGeom prst="rect">
              <a:avLst/>
            </a:prstGeom>
            <a:noFill/>
          </p:spPr>
          <p:txBody>
            <a:bodyPr wrap="none" rtlCol="0">
              <a:spAutoFit/>
            </a:bodyPr>
            <a:lstStyle/>
            <a:p>
              <a:r>
                <a:rPr lang="x-none" sz="1067" dirty="0">
                  <a:solidFill>
                    <a:schemeClr val="accent1"/>
                  </a:solidFill>
                </a:rPr>
                <a:t>+</a:t>
              </a:r>
            </a:p>
          </p:txBody>
        </p:sp>
        <p:sp>
          <p:nvSpPr>
            <p:cNvPr id="67" name="TextBox 66">
              <a:extLst>
                <a:ext uri="{FF2B5EF4-FFF2-40B4-BE49-F238E27FC236}">
                  <a16:creationId xmlns:a16="http://schemas.microsoft.com/office/drawing/2014/main" id="{6A5903E0-28F6-3142-B499-A6E4389ACCA7}"/>
                </a:ext>
              </a:extLst>
            </p:cNvPr>
            <p:cNvSpPr txBox="1"/>
            <p:nvPr/>
          </p:nvSpPr>
          <p:spPr>
            <a:xfrm>
              <a:off x="3385052" y="928285"/>
              <a:ext cx="198612" cy="192409"/>
            </a:xfrm>
            <a:prstGeom prst="rect">
              <a:avLst/>
            </a:prstGeom>
            <a:noFill/>
          </p:spPr>
          <p:txBody>
            <a:bodyPr wrap="none" rtlCol="0">
              <a:spAutoFit/>
            </a:bodyPr>
            <a:lstStyle/>
            <a:p>
              <a:r>
                <a:rPr lang="x-none" sz="1067" dirty="0">
                  <a:solidFill>
                    <a:schemeClr val="accent1"/>
                  </a:solidFill>
                </a:rPr>
                <a:t>+</a:t>
              </a:r>
            </a:p>
          </p:txBody>
        </p:sp>
        <p:sp>
          <p:nvSpPr>
            <p:cNvPr id="68" name="TextBox 67">
              <a:extLst>
                <a:ext uri="{FF2B5EF4-FFF2-40B4-BE49-F238E27FC236}">
                  <a16:creationId xmlns:a16="http://schemas.microsoft.com/office/drawing/2014/main" id="{72AE8C67-18D3-8646-83EB-6BD690BAD1D4}"/>
                </a:ext>
              </a:extLst>
            </p:cNvPr>
            <p:cNvSpPr txBox="1"/>
            <p:nvPr/>
          </p:nvSpPr>
          <p:spPr>
            <a:xfrm>
              <a:off x="3525728" y="941075"/>
              <a:ext cx="198612" cy="192409"/>
            </a:xfrm>
            <a:prstGeom prst="rect">
              <a:avLst/>
            </a:prstGeom>
            <a:noFill/>
          </p:spPr>
          <p:txBody>
            <a:bodyPr wrap="none" rtlCol="0">
              <a:spAutoFit/>
            </a:bodyPr>
            <a:lstStyle/>
            <a:p>
              <a:r>
                <a:rPr lang="x-none" sz="1067" dirty="0">
                  <a:solidFill>
                    <a:schemeClr val="accent1"/>
                  </a:solidFill>
                </a:rPr>
                <a:t>+</a:t>
              </a:r>
            </a:p>
          </p:txBody>
        </p:sp>
        <p:sp>
          <p:nvSpPr>
            <p:cNvPr id="69" name="TextBox 68">
              <a:extLst>
                <a:ext uri="{FF2B5EF4-FFF2-40B4-BE49-F238E27FC236}">
                  <a16:creationId xmlns:a16="http://schemas.microsoft.com/office/drawing/2014/main" id="{29755CC3-2A73-D849-A3BC-9544F3EFC903}"/>
                </a:ext>
              </a:extLst>
            </p:cNvPr>
            <p:cNvSpPr txBox="1"/>
            <p:nvPr/>
          </p:nvSpPr>
          <p:spPr>
            <a:xfrm>
              <a:off x="3551310" y="941073"/>
              <a:ext cx="198612" cy="192409"/>
            </a:xfrm>
            <a:prstGeom prst="rect">
              <a:avLst/>
            </a:prstGeom>
            <a:noFill/>
          </p:spPr>
          <p:txBody>
            <a:bodyPr wrap="none" rtlCol="0">
              <a:spAutoFit/>
            </a:bodyPr>
            <a:lstStyle/>
            <a:p>
              <a:r>
                <a:rPr lang="x-none" sz="1067" dirty="0">
                  <a:solidFill>
                    <a:schemeClr val="accent1"/>
                  </a:solidFill>
                </a:rPr>
                <a:t>+</a:t>
              </a:r>
            </a:p>
          </p:txBody>
        </p:sp>
        <p:sp>
          <p:nvSpPr>
            <p:cNvPr id="70" name="TextBox 69">
              <a:extLst>
                <a:ext uri="{FF2B5EF4-FFF2-40B4-BE49-F238E27FC236}">
                  <a16:creationId xmlns:a16="http://schemas.microsoft.com/office/drawing/2014/main" id="{566E9D11-1117-C94D-AB49-8137BAC187C5}"/>
                </a:ext>
              </a:extLst>
            </p:cNvPr>
            <p:cNvSpPr txBox="1"/>
            <p:nvPr/>
          </p:nvSpPr>
          <p:spPr>
            <a:xfrm>
              <a:off x="3591809" y="946401"/>
              <a:ext cx="198612" cy="192409"/>
            </a:xfrm>
            <a:prstGeom prst="rect">
              <a:avLst/>
            </a:prstGeom>
            <a:noFill/>
          </p:spPr>
          <p:txBody>
            <a:bodyPr wrap="none" rtlCol="0">
              <a:spAutoFit/>
            </a:bodyPr>
            <a:lstStyle/>
            <a:p>
              <a:r>
                <a:rPr lang="x-none" sz="1067" dirty="0">
                  <a:solidFill>
                    <a:schemeClr val="accent1"/>
                  </a:solidFill>
                </a:rPr>
                <a:t>+</a:t>
              </a:r>
            </a:p>
          </p:txBody>
        </p:sp>
        <p:sp>
          <p:nvSpPr>
            <p:cNvPr id="71" name="TextBox 70">
              <a:extLst>
                <a:ext uri="{FF2B5EF4-FFF2-40B4-BE49-F238E27FC236}">
                  <a16:creationId xmlns:a16="http://schemas.microsoft.com/office/drawing/2014/main" id="{9D6EA4D1-B127-7645-9149-0C0B7AE3C2AB}"/>
                </a:ext>
              </a:extLst>
            </p:cNvPr>
            <p:cNvSpPr txBox="1"/>
            <p:nvPr/>
          </p:nvSpPr>
          <p:spPr>
            <a:xfrm>
              <a:off x="3630174" y="952795"/>
              <a:ext cx="198612" cy="192409"/>
            </a:xfrm>
            <a:prstGeom prst="rect">
              <a:avLst/>
            </a:prstGeom>
            <a:noFill/>
          </p:spPr>
          <p:txBody>
            <a:bodyPr wrap="none" rtlCol="0">
              <a:spAutoFit/>
            </a:bodyPr>
            <a:lstStyle/>
            <a:p>
              <a:r>
                <a:rPr lang="x-none" sz="1067" dirty="0">
                  <a:solidFill>
                    <a:schemeClr val="accent1"/>
                  </a:solidFill>
                </a:rPr>
                <a:t>+</a:t>
              </a:r>
            </a:p>
          </p:txBody>
        </p:sp>
        <p:sp>
          <p:nvSpPr>
            <p:cNvPr id="72" name="TextBox 71">
              <a:extLst>
                <a:ext uri="{FF2B5EF4-FFF2-40B4-BE49-F238E27FC236}">
                  <a16:creationId xmlns:a16="http://schemas.microsoft.com/office/drawing/2014/main" id="{27884DB8-5859-604F-AAB9-9120731E9B8C}"/>
                </a:ext>
              </a:extLst>
            </p:cNvPr>
            <p:cNvSpPr txBox="1"/>
            <p:nvPr/>
          </p:nvSpPr>
          <p:spPr>
            <a:xfrm>
              <a:off x="3774048" y="962388"/>
              <a:ext cx="198612" cy="192409"/>
            </a:xfrm>
            <a:prstGeom prst="rect">
              <a:avLst/>
            </a:prstGeom>
            <a:noFill/>
          </p:spPr>
          <p:txBody>
            <a:bodyPr wrap="none" rtlCol="0">
              <a:spAutoFit/>
            </a:bodyPr>
            <a:lstStyle/>
            <a:p>
              <a:r>
                <a:rPr lang="x-none" sz="1067" dirty="0">
                  <a:solidFill>
                    <a:schemeClr val="accent1"/>
                  </a:solidFill>
                </a:rPr>
                <a:t>+</a:t>
              </a:r>
            </a:p>
          </p:txBody>
        </p:sp>
        <p:sp>
          <p:nvSpPr>
            <p:cNvPr id="73" name="TextBox 72">
              <a:extLst>
                <a:ext uri="{FF2B5EF4-FFF2-40B4-BE49-F238E27FC236}">
                  <a16:creationId xmlns:a16="http://schemas.microsoft.com/office/drawing/2014/main" id="{6CBBDA1D-8C5D-2C40-8F96-C1CFC2096CAA}"/>
                </a:ext>
              </a:extLst>
            </p:cNvPr>
            <p:cNvSpPr txBox="1"/>
            <p:nvPr/>
          </p:nvSpPr>
          <p:spPr>
            <a:xfrm>
              <a:off x="3836928" y="970915"/>
              <a:ext cx="198612" cy="192409"/>
            </a:xfrm>
            <a:prstGeom prst="rect">
              <a:avLst/>
            </a:prstGeom>
            <a:noFill/>
          </p:spPr>
          <p:txBody>
            <a:bodyPr wrap="none" rtlCol="0">
              <a:spAutoFit/>
            </a:bodyPr>
            <a:lstStyle/>
            <a:p>
              <a:r>
                <a:rPr lang="x-none" sz="1067" dirty="0">
                  <a:solidFill>
                    <a:schemeClr val="accent1"/>
                  </a:solidFill>
                </a:rPr>
                <a:t>+</a:t>
              </a:r>
            </a:p>
          </p:txBody>
        </p:sp>
        <p:sp>
          <p:nvSpPr>
            <p:cNvPr id="74" name="TextBox 73">
              <a:extLst>
                <a:ext uri="{FF2B5EF4-FFF2-40B4-BE49-F238E27FC236}">
                  <a16:creationId xmlns:a16="http://schemas.microsoft.com/office/drawing/2014/main" id="{6558F789-8060-9048-8C7D-77C45A51A5E3}"/>
                </a:ext>
              </a:extLst>
            </p:cNvPr>
            <p:cNvSpPr txBox="1"/>
            <p:nvPr/>
          </p:nvSpPr>
          <p:spPr>
            <a:xfrm>
              <a:off x="3923252" y="980505"/>
              <a:ext cx="198612" cy="192409"/>
            </a:xfrm>
            <a:prstGeom prst="rect">
              <a:avLst/>
            </a:prstGeom>
            <a:noFill/>
          </p:spPr>
          <p:txBody>
            <a:bodyPr wrap="none" rtlCol="0">
              <a:spAutoFit/>
            </a:bodyPr>
            <a:lstStyle/>
            <a:p>
              <a:r>
                <a:rPr lang="x-none" sz="1067" dirty="0">
                  <a:solidFill>
                    <a:schemeClr val="accent1"/>
                  </a:solidFill>
                </a:rPr>
                <a:t>+</a:t>
              </a:r>
            </a:p>
          </p:txBody>
        </p:sp>
        <p:sp>
          <p:nvSpPr>
            <p:cNvPr id="75" name="TextBox 74">
              <a:extLst>
                <a:ext uri="{FF2B5EF4-FFF2-40B4-BE49-F238E27FC236}">
                  <a16:creationId xmlns:a16="http://schemas.microsoft.com/office/drawing/2014/main" id="{EECDF50C-F6CC-E549-85A9-7D2375BF8316}"/>
                </a:ext>
              </a:extLst>
            </p:cNvPr>
            <p:cNvSpPr txBox="1"/>
            <p:nvPr/>
          </p:nvSpPr>
          <p:spPr>
            <a:xfrm>
              <a:off x="4019168" y="986899"/>
              <a:ext cx="198612" cy="192409"/>
            </a:xfrm>
            <a:prstGeom prst="rect">
              <a:avLst/>
            </a:prstGeom>
            <a:noFill/>
          </p:spPr>
          <p:txBody>
            <a:bodyPr wrap="none" rtlCol="0">
              <a:spAutoFit/>
            </a:bodyPr>
            <a:lstStyle/>
            <a:p>
              <a:r>
                <a:rPr lang="x-none" sz="1067" dirty="0">
                  <a:solidFill>
                    <a:schemeClr val="accent1"/>
                  </a:solidFill>
                </a:rPr>
                <a:t>+</a:t>
              </a:r>
            </a:p>
          </p:txBody>
        </p:sp>
        <p:sp>
          <p:nvSpPr>
            <p:cNvPr id="76" name="TextBox 75">
              <a:extLst>
                <a:ext uri="{FF2B5EF4-FFF2-40B4-BE49-F238E27FC236}">
                  <a16:creationId xmlns:a16="http://schemas.microsoft.com/office/drawing/2014/main" id="{5E0BF970-A5BF-654B-B377-B5C2FEA8DF69}"/>
                </a:ext>
              </a:extLst>
            </p:cNvPr>
            <p:cNvSpPr txBox="1"/>
            <p:nvPr/>
          </p:nvSpPr>
          <p:spPr>
            <a:xfrm>
              <a:off x="4070321" y="986900"/>
              <a:ext cx="198612" cy="192409"/>
            </a:xfrm>
            <a:prstGeom prst="rect">
              <a:avLst/>
            </a:prstGeom>
            <a:noFill/>
          </p:spPr>
          <p:txBody>
            <a:bodyPr wrap="none" rtlCol="0">
              <a:spAutoFit/>
            </a:bodyPr>
            <a:lstStyle/>
            <a:p>
              <a:r>
                <a:rPr lang="x-none" sz="1067" dirty="0">
                  <a:solidFill>
                    <a:schemeClr val="accent1"/>
                  </a:solidFill>
                </a:rPr>
                <a:t>+</a:t>
              </a:r>
            </a:p>
          </p:txBody>
        </p:sp>
        <p:sp>
          <p:nvSpPr>
            <p:cNvPr id="77" name="TextBox 76">
              <a:extLst>
                <a:ext uri="{FF2B5EF4-FFF2-40B4-BE49-F238E27FC236}">
                  <a16:creationId xmlns:a16="http://schemas.microsoft.com/office/drawing/2014/main" id="{58216423-A08F-BC4C-B671-00D87D51753A}"/>
                </a:ext>
              </a:extLst>
            </p:cNvPr>
            <p:cNvSpPr txBox="1"/>
            <p:nvPr/>
          </p:nvSpPr>
          <p:spPr>
            <a:xfrm>
              <a:off x="4127873" y="990097"/>
              <a:ext cx="198612" cy="192409"/>
            </a:xfrm>
            <a:prstGeom prst="rect">
              <a:avLst/>
            </a:prstGeom>
            <a:noFill/>
          </p:spPr>
          <p:txBody>
            <a:bodyPr wrap="none" rtlCol="0">
              <a:spAutoFit/>
            </a:bodyPr>
            <a:lstStyle/>
            <a:p>
              <a:r>
                <a:rPr lang="x-none" sz="1067" dirty="0">
                  <a:solidFill>
                    <a:schemeClr val="accent1"/>
                  </a:solidFill>
                </a:rPr>
                <a:t>+</a:t>
              </a:r>
            </a:p>
          </p:txBody>
        </p:sp>
        <p:sp>
          <p:nvSpPr>
            <p:cNvPr id="78" name="TextBox 77">
              <a:extLst>
                <a:ext uri="{FF2B5EF4-FFF2-40B4-BE49-F238E27FC236}">
                  <a16:creationId xmlns:a16="http://schemas.microsoft.com/office/drawing/2014/main" id="{E34D55DB-5DD1-DF40-9166-C973D2615D4D}"/>
                </a:ext>
              </a:extLst>
            </p:cNvPr>
            <p:cNvSpPr txBox="1"/>
            <p:nvPr/>
          </p:nvSpPr>
          <p:spPr>
            <a:xfrm>
              <a:off x="4143858" y="990098"/>
              <a:ext cx="198612" cy="192409"/>
            </a:xfrm>
            <a:prstGeom prst="rect">
              <a:avLst/>
            </a:prstGeom>
            <a:noFill/>
          </p:spPr>
          <p:txBody>
            <a:bodyPr wrap="none" rtlCol="0">
              <a:spAutoFit/>
            </a:bodyPr>
            <a:lstStyle/>
            <a:p>
              <a:r>
                <a:rPr lang="x-none" sz="1067" dirty="0">
                  <a:solidFill>
                    <a:schemeClr val="accent1"/>
                  </a:solidFill>
                </a:rPr>
                <a:t>+</a:t>
              </a:r>
            </a:p>
          </p:txBody>
        </p:sp>
        <p:sp>
          <p:nvSpPr>
            <p:cNvPr id="79" name="TextBox 78">
              <a:extLst>
                <a:ext uri="{FF2B5EF4-FFF2-40B4-BE49-F238E27FC236}">
                  <a16:creationId xmlns:a16="http://schemas.microsoft.com/office/drawing/2014/main" id="{AB4E53A5-A310-394E-A6C1-0A319FCEB9F1}"/>
                </a:ext>
              </a:extLst>
            </p:cNvPr>
            <p:cNvSpPr txBox="1"/>
            <p:nvPr/>
          </p:nvSpPr>
          <p:spPr>
            <a:xfrm>
              <a:off x="4188620" y="996491"/>
              <a:ext cx="198612" cy="192409"/>
            </a:xfrm>
            <a:prstGeom prst="rect">
              <a:avLst/>
            </a:prstGeom>
            <a:noFill/>
          </p:spPr>
          <p:txBody>
            <a:bodyPr wrap="none" rtlCol="0">
              <a:spAutoFit/>
            </a:bodyPr>
            <a:lstStyle/>
            <a:p>
              <a:r>
                <a:rPr lang="x-none" sz="1067" dirty="0">
                  <a:solidFill>
                    <a:schemeClr val="accent1"/>
                  </a:solidFill>
                </a:rPr>
                <a:t>+</a:t>
              </a:r>
            </a:p>
          </p:txBody>
        </p:sp>
        <p:sp>
          <p:nvSpPr>
            <p:cNvPr id="80" name="TextBox 79">
              <a:extLst>
                <a:ext uri="{FF2B5EF4-FFF2-40B4-BE49-F238E27FC236}">
                  <a16:creationId xmlns:a16="http://schemas.microsoft.com/office/drawing/2014/main" id="{EC22D4FD-00F8-B841-ACF4-8B3413A8513B}"/>
                </a:ext>
              </a:extLst>
            </p:cNvPr>
            <p:cNvSpPr txBox="1"/>
            <p:nvPr/>
          </p:nvSpPr>
          <p:spPr>
            <a:xfrm>
              <a:off x="4300520" y="1002887"/>
              <a:ext cx="198612" cy="192409"/>
            </a:xfrm>
            <a:prstGeom prst="rect">
              <a:avLst/>
            </a:prstGeom>
            <a:noFill/>
          </p:spPr>
          <p:txBody>
            <a:bodyPr wrap="none" rtlCol="0">
              <a:spAutoFit/>
            </a:bodyPr>
            <a:lstStyle/>
            <a:p>
              <a:r>
                <a:rPr lang="x-none" sz="1067" dirty="0">
                  <a:solidFill>
                    <a:schemeClr val="accent1"/>
                  </a:solidFill>
                </a:rPr>
                <a:t>+</a:t>
              </a:r>
            </a:p>
          </p:txBody>
        </p:sp>
      </p:grpSp>
      <p:sp>
        <p:nvSpPr>
          <p:cNvPr id="15" name="TextBox 14">
            <a:extLst>
              <a:ext uri="{FF2B5EF4-FFF2-40B4-BE49-F238E27FC236}">
                <a16:creationId xmlns:a16="http://schemas.microsoft.com/office/drawing/2014/main" id="{B1AFD406-50E9-1749-9622-0A82C377737B}"/>
              </a:ext>
            </a:extLst>
          </p:cNvPr>
          <p:cNvSpPr txBox="1"/>
          <p:nvPr/>
        </p:nvSpPr>
        <p:spPr>
          <a:xfrm>
            <a:off x="4631845" y="4038763"/>
            <a:ext cx="785793" cy="256545"/>
          </a:xfrm>
          <a:prstGeom prst="rect">
            <a:avLst/>
          </a:prstGeom>
          <a:noFill/>
        </p:spPr>
        <p:txBody>
          <a:bodyPr wrap="none" rtlCol="0">
            <a:spAutoFit/>
          </a:bodyPr>
          <a:lstStyle/>
          <a:p>
            <a:r>
              <a:rPr lang="en-US" sz="1067" b="1" dirty="0"/>
              <a:t>Time, mo</a:t>
            </a:r>
            <a:endParaRPr lang="en-US" sz="1067" dirty="0"/>
          </a:p>
        </p:txBody>
      </p:sp>
      <p:grpSp>
        <p:nvGrpSpPr>
          <p:cNvPr id="4" name="Group 3"/>
          <p:cNvGrpSpPr/>
          <p:nvPr/>
        </p:nvGrpSpPr>
        <p:grpSpPr>
          <a:xfrm>
            <a:off x="7640941" y="1945036"/>
            <a:ext cx="1519608" cy="461665"/>
            <a:chOff x="5730705" y="1458776"/>
            <a:chExt cx="1139706" cy="346249"/>
          </a:xfrm>
        </p:grpSpPr>
        <p:sp>
          <p:nvSpPr>
            <p:cNvPr id="780" name="TextBox 779">
              <a:extLst>
                <a:ext uri="{FF2B5EF4-FFF2-40B4-BE49-F238E27FC236}">
                  <a16:creationId xmlns:a16="http://schemas.microsoft.com/office/drawing/2014/main" id="{2A26E369-501F-A148-8FB6-E1C0E03F3B13}"/>
                </a:ext>
              </a:extLst>
            </p:cNvPr>
            <p:cNvSpPr txBox="1"/>
            <p:nvPr/>
          </p:nvSpPr>
          <p:spPr>
            <a:xfrm>
              <a:off x="5832627" y="1458776"/>
              <a:ext cx="1037784" cy="346249"/>
            </a:xfrm>
            <a:prstGeom prst="rect">
              <a:avLst/>
            </a:prstGeom>
            <a:noFill/>
          </p:spPr>
          <p:txBody>
            <a:bodyPr wrap="none" rtlCol="0">
              <a:spAutoFit/>
            </a:bodyPr>
            <a:lstStyle/>
            <a:p>
              <a:r>
                <a:rPr lang="en-US" sz="1200" dirty="0">
                  <a:solidFill>
                    <a:schemeClr val="tx1"/>
                  </a:solidFill>
                </a:rPr>
                <a:t>Abemaciclib + ET</a:t>
              </a:r>
            </a:p>
            <a:p>
              <a:r>
                <a:rPr lang="en-US" sz="1200" dirty="0">
                  <a:solidFill>
                    <a:schemeClr val="tx1"/>
                  </a:solidFill>
                </a:rPr>
                <a:t>ET alone</a:t>
              </a:r>
            </a:p>
          </p:txBody>
        </p:sp>
        <p:cxnSp>
          <p:nvCxnSpPr>
            <p:cNvPr id="3" name="Straight Connector 2"/>
            <p:cNvCxnSpPr/>
            <p:nvPr/>
          </p:nvCxnSpPr>
          <p:spPr>
            <a:xfrm flipH="1">
              <a:off x="5730705" y="1574302"/>
              <a:ext cx="14456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1" name="Straight Connector 780"/>
            <p:cNvCxnSpPr/>
            <p:nvPr/>
          </p:nvCxnSpPr>
          <p:spPr>
            <a:xfrm flipH="1">
              <a:off x="5730705" y="1715743"/>
              <a:ext cx="144563"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782" name="TextBox 781">
            <a:extLst>
              <a:ext uri="{FF2B5EF4-FFF2-40B4-BE49-F238E27FC236}">
                <a16:creationId xmlns:a16="http://schemas.microsoft.com/office/drawing/2014/main" id="{A0037759-0732-6047-9863-1B7CA0D065C5}"/>
              </a:ext>
            </a:extLst>
          </p:cNvPr>
          <p:cNvSpPr txBox="1"/>
          <p:nvPr/>
        </p:nvSpPr>
        <p:spPr>
          <a:xfrm>
            <a:off x="6094737" y="4598406"/>
            <a:ext cx="936475" cy="297454"/>
          </a:xfrm>
          <a:prstGeom prst="rect">
            <a:avLst/>
          </a:prstGeom>
          <a:noFill/>
        </p:spPr>
        <p:txBody>
          <a:bodyPr wrap="none" rtlCol="0">
            <a:spAutoFit/>
          </a:bodyPr>
          <a:lstStyle/>
          <a:p>
            <a:r>
              <a:rPr lang="x-none" sz="1333" b="1" dirty="0"/>
              <a:t>Time</a:t>
            </a:r>
            <a:r>
              <a:rPr lang="x-none" sz="1333" b="1"/>
              <a:t>, </a:t>
            </a:r>
            <a:r>
              <a:rPr lang="en-US" sz="1333" b="1" dirty="0"/>
              <a:t>mo</a:t>
            </a:r>
            <a:endParaRPr lang="x-none" sz="1333" b="1" dirty="0"/>
          </a:p>
        </p:txBody>
      </p:sp>
      <p:sp>
        <p:nvSpPr>
          <p:cNvPr id="783" name="TextBox 782">
            <a:extLst>
              <a:ext uri="{FF2B5EF4-FFF2-40B4-BE49-F238E27FC236}">
                <a16:creationId xmlns:a16="http://schemas.microsoft.com/office/drawing/2014/main" id="{E0C8A6D6-4513-DA4B-A30D-C5BDDF8A4BF6}"/>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32406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Footer Placeholder 3">
            <a:extLst>
              <a:ext uri="{FF2B5EF4-FFF2-40B4-BE49-F238E27FC236}">
                <a16:creationId xmlns:a16="http://schemas.microsoft.com/office/drawing/2014/main" id="{05323AF9-CD9B-534B-A86D-81FAA453BC72}"/>
              </a:ext>
            </a:extLst>
          </p:cNvPr>
          <p:cNvSpPr>
            <a:spLocks noGrp="1"/>
          </p:cNvSpPr>
          <p:nvPr>
            <p:ph type="ftr" sz="quarter" idx="13"/>
          </p:nvPr>
        </p:nvSpPr>
        <p:spPr>
          <a:xfrm>
            <a:off x="4787867" y="6632448"/>
            <a:ext cx="7394713" cy="235323"/>
          </a:xfrm>
        </p:spPr>
        <p:txBody>
          <a:bodyPr/>
          <a:lstStyle/>
          <a:p>
            <a:r>
              <a:rPr lang="en-US" dirty="0">
                <a:solidFill>
                  <a:srgbClr val="000000"/>
                </a:solidFill>
                <a:latin typeface="+mj-lt"/>
              </a:rPr>
              <a:t>1. O’Shaughnessy et al. ESMO 2021. Abstract VP8-2021. 2. </a:t>
            </a:r>
            <a:r>
              <a:rPr lang="en-US" dirty="0" err="1"/>
              <a:t>Harbeck</a:t>
            </a:r>
            <a:r>
              <a:rPr lang="en-US" dirty="0"/>
              <a:t> N et al. Ann Oncol. 2021;S0923-7534(21)04494-X. </a:t>
            </a:r>
            <a:endParaRPr lang="en-US" dirty="0">
              <a:solidFill>
                <a:srgbClr val="000000"/>
              </a:solidFill>
              <a:latin typeface="+mj-lt"/>
            </a:endParaRP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t>monarchE: </a:t>
            </a:r>
            <a:r>
              <a:rPr lang="en-US" altLang="en-US" dirty="0">
                <a:latin typeface="+mj-lt"/>
              </a:rPr>
              <a:t>Consistent IDFS Treatment Benefit Observed </a:t>
            </a:r>
            <a:br>
              <a:rPr lang="en-US" altLang="en-US" dirty="0">
                <a:latin typeface="+mj-lt"/>
              </a:rPr>
            </a:br>
            <a:r>
              <a:rPr lang="en-US" altLang="en-US" dirty="0">
                <a:latin typeface="+mj-lt"/>
              </a:rPr>
              <a:t>in Prespecified Subgroups</a:t>
            </a:r>
            <a:r>
              <a:rPr lang="en-US" altLang="en-US" baseline="30000" dirty="0">
                <a:latin typeface="+mj-lt"/>
              </a:rPr>
              <a:t>1,2</a:t>
            </a:r>
            <a:endParaRPr lang="en-US" altLang="en-US" dirty="0">
              <a:latin typeface="+mj-lt"/>
            </a:endParaRPr>
          </a:p>
        </p:txBody>
      </p:sp>
      <p:graphicFrame>
        <p:nvGraphicFramePr>
          <p:cNvPr id="10" name="Table 9"/>
          <p:cNvGraphicFramePr>
            <a:graphicFrameLocks noGrp="1"/>
          </p:cNvGraphicFramePr>
          <p:nvPr>
            <p:extLst>
              <p:ext uri="{D42A27DB-BD31-4B8C-83A1-F6EECF244321}">
                <p14:modId xmlns:p14="http://schemas.microsoft.com/office/powerpoint/2010/main" val="3534507364"/>
              </p:ext>
            </p:extLst>
          </p:nvPr>
        </p:nvGraphicFramePr>
        <p:xfrm>
          <a:off x="8055333" y="1546530"/>
          <a:ext cx="1381767" cy="4626481"/>
        </p:xfrm>
        <a:graphic>
          <a:graphicData uri="http://schemas.openxmlformats.org/drawingml/2006/table">
            <a:tbl>
              <a:tblPr firstRow="1" bandRow="1">
                <a:tableStyleId>{CEEBB858-400A-48AD-8991-24AD7B599338}</a:tableStyleId>
              </a:tblPr>
              <a:tblGrid>
                <a:gridCol w="885860">
                  <a:extLst>
                    <a:ext uri="{9D8B030D-6E8A-4147-A177-3AD203B41FA5}">
                      <a16:colId xmlns:a16="http://schemas.microsoft.com/office/drawing/2014/main" val="20004"/>
                    </a:ext>
                  </a:extLst>
                </a:gridCol>
                <a:gridCol w="495907">
                  <a:extLst>
                    <a:ext uri="{9D8B030D-6E8A-4147-A177-3AD203B41FA5}">
                      <a16:colId xmlns:a16="http://schemas.microsoft.com/office/drawing/2014/main" val="20005"/>
                    </a:ext>
                  </a:extLst>
                </a:gridCol>
              </a:tblGrid>
              <a:tr h="112841">
                <a:tc>
                  <a:txBody>
                    <a:bodyPr/>
                    <a:lstStyle/>
                    <a:p>
                      <a:pPr algn="ctr"/>
                      <a:r>
                        <a:rPr lang="en-CA" sz="700" b="0" dirty="0"/>
                        <a:t>0.696 (0.588-0.823)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0"/>
                  </a:ext>
                </a:extLst>
              </a:tr>
              <a:tr h="112841">
                <a:tc>
                  <a:txBody>
                    <a:bodyPr/>
                    <a:lstStyle/>
                    <a:p>
                      <a:pPr algn="ctr"/>
                      <a:r>
                        <a:rPr lang="en-CA" sz="700" b="0" dirty="0"/>
                        <a:t>0.722 (0.537-0.971)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.597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2841">
                <a:tc>
                  <a:txBody>
                    <a:bodyPr/>
                    <a:lstStyle/>
                    <a:p>
                      <a:pPr algn="ctr"/>
                      <a:r>
                        <a:rPr lang="en-CA" sz="700" b="0" dirty="0"/>
                        <a:t>0.607 (0.456-0.808)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12841">
                <a:tc>
                  <a:txBody>
                    <a:bodyPr/>
                    <a:lstStyle/>
                    <a:p>
                      <a:pPr algn="ctr"/>
                      <a:r>
                        <a:rPr lang="en-CA" sz="700" b="0" dirty="0"/>
                        <a:t>0.738 (0.550-0.988)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1"/>
                  </a:ext>
                </a:extLst>
              </a:tr>
              <a:tr h="112841">
                <a:tc>
                  <a:txBody>
                    <a:bodyPr/>
                    <a:lstStyle/>
                    <a:p>
                      <a:pPr algn="ctr"/>
                      <a:r>
                        <a:rPr lang="en-CA" sz="700" b="0" dirty="0"/>
                        <a:t>0.941 (0.415-2.133)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.787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12841">
                <a:tc>
                  <a:txBody>
                    <a:bodyPr/>
                    <a:lstStyle/>
                    <a:p>
                      <a:pPr algn="ctr"/>
                      <a:r>
                        <a:rPr lang="en-CA" sz="700" b="0" dirty="0"/>
                        <a:t>0.697 (0.541-0.898)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12841">
                <a:tc>
                  <a:txBody>
                    <a:bodyPr/>
                    <a:lstStyle/>
                    <a:p>
                      <a:pPr algn="ctr"/>
                      <a:r>
                        <a:rPr lang="en-CA" sz="700" b="0" dirty="0"/>
                        <a:t>0.723 (0.566-0.923)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2"/>
                  </a:ext>
                </a:extLst>
              </a:tr>
              <a:tr h="112841">
                <a:tc>
                  <a:txBody>
                    <a:bodyPr/>
                    <a:lstStyle/>
                    <a:p>
                      <a:pPr algn="ctr"/>
                      <a:r>
                        <a:rPr lang="en-CA" sz="700" b="0" dirty="0"/>
                        <a:t>0.452 (0.311-0.658)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.024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112841">
                <a:tc>
                  <a:txBody>
                    <a:bodyPr/>
                    <a:lstStyle/>
                    <a:p>
                      <a:pPr algn="ctr"/>
                      <a:r>
                        <a:rPr lang="en-CA" sz="700" b="0" dirty="0"/>
                        <a:t>0.837 (0.661-1.059)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12841">
                <a:tc>
                  <a:txBody>
                    <a:bodyPr/>
                    <a:lstStyle/>
                    <a:p>
                      <a:pPr algn="ctr"/>
                      <a:r>
                        <a:rPr lang="en-CA" sz="700" b="0" dirty="0"/>
                        <a:t>0.701 (0.506-0.971)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3"/>
                  </a:ext>
                </a:extLst>
              </a:tr>
              <a:tr h="112841">
                <a:tc>
                  <a:txBody>
                    <a:bodyPr/>
                    <a:lstStyle/>
                    <a:p>
                      <a:pPr algn="ctr"/>
                      <a:r>
                        <a:rPr lang="en-CA" sz="700" b="0" dirty="0"/>
                        <a:t>0.634 (0.504-0.799)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.339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112841">
                <a:tc>
                  <a:txBody>
                    <a:bodyPr/>
                    <a:lstStyle/>
                    <a:p>
                      <a:pPr algn="ctr"/>
                      <a:r>
                        <a:rPr lang="en-CA" sz="700" b="0" dirty="0"/>
                        <a:t>0.751 (0.580-0.972)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4"/>
                  </a:ext>
                </a:extLst>
              </a:tr>
              <a:tr h="112841">
                <a:tc>
                  <a:txBody>
                    <a:bodyPr/>
                    <a:lstStyle/>
                    <a:p>
                      <a:pPr algn="ctr"/>
                      <a:r>
                        <a:rPr lang="en-CA" sz="700" b="0" dirty="0"/>
                        <a:t>0.580 (0.443-0.759)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.082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112841">
                <a:tc>
                  <a:txBody>
                    <a:bodyPr/>
                    <a:lstStyle/>
                    <a:p>
                      <a:pPr algn="ctr"/>
                      <a:r>
                        <a:rPr lang="en-CA" sz="700" b="0" dirty="0"/>
                        <a:t>0.789 (0.636-0.978)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5"/>
                  </a:ext>
                </a:extLst>
              </a:tr>
              <a:tr h="112841">
                <a:tc>
                  <a:txBody>
                    <a:bodyPr/>
                    <a:lstStyle/>
                    <a:p>
                      <a:pPr algn="ctr"/>
                      <a:r>
                        <a:rPr lang="en-CA" sz="700" b="0" dirty="0"/>
                        <a:t>0.719 (0.564-0.917)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.938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4"/>
                  </a:ext>
                </a:extLst>
              </a:tr>
              <a:tr h="112841">
                <a:tc>
                  <a:txBody>
                    <a:bodyPr/>
                    <a:lstStyle/>
                    <a:p>
                      <a:pPr algn="ctr"/>
                      <a:r>
                        <a:rPr lang="en-CA" sz="700" b="0" dirty="0"/>
                        <a:t>0.663 (0.446-0.986)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5"/>
                  </a:ext>
                </a:extLst>
              </a:tr>
              <a:tr h="112841">
                <a:tc>
                  <a:txBody>
                    <a:bodyPr/>
                    <a:lstStyle/>
                    <a:p>
                      <a:pPr algn="ctr"/>
                      <a:r>
                        <a:rPr lang="en-CA" sz="700" b="0" dirty="0"/>
                        <a:t>0.689 (0.518-0.916)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6"/>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6"/>
                  </a:ext>
                </a:extLst>
              </a:tr>
              <a:tr h="112841">
                <a:tc>
                  <a:txBody>
                    <a:bodyPr/>
                    <a:lstStyle/>
                    <a:p>
                      <a:pPr algn="ctr"/>
                      <a:r>
                        <a:rPr lang="en-CA" sz="700" b="0" dirty="0"/>
                        <a:t>0.675 (0.562-0.811)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.391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7"/>
                  </a:ext>
                </a:extLst>
              </a:tr>
              <a:tr h="112841">
                <a:tc>
                  <a:txBody>
                    <a:bodyPr/>
                    <a:lstStyle/>
                    <a:p>
                      <a:pPr algn="ctr"/>
                      <a:r>
                        <a:rPr lang="en-CA" sz="700" b="0" dirty="0"/>
                        <a:t>0.827 (0.544-1.258)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8"/>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7"/>
                  </a:ext>
                </a:extLst>
              </a:tr>
              <a:tr h="112841">
                <a:tc>
                  <a:txBody>
                    <a:bodyPr/>
                    <a:lstStyle/>
                    <a:p>
                      <a:pPr algn="ctr"/>
                      <a:r>
                        <a:rPr lang="en-CA" sz="700" b="0" dirty="0"/>
                        <a:t>0.713 (0.480-1.061)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.846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9"/>
                  </a:ext>
                </a:extLst>
              </a:tr>
              <a:tr h="112841">
                <a:tc>
                  <a:txBody>
                    <a:bodyPr/>
                    <a:lstStyle/>
                    <a:p>
                      <a:pPr algn="ctr"/>
                      <a:r>
                        <a:rPr lang="en-CA" sz="700" b="0" dirty="0"/>
                        <a:t>0..687 (0.570-0.828)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0"/>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8"/>
                  </a:ext>
                </a:extLst>
              </a:tr>
              <a:tr h="112841">
                <a:tc>
                  <a:txBody>
                    <a:bodyPr/>
                    <a:lstStyle/>
                    <a:p>
                      <a:pPr algn="ctr"/>
                      <a:r>
                        <a:rPr lang="en-CA" sz="700" b="0" dirty="0"/>
                        <a:t>0..569 (0.304-1.066)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.422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1"/>
                  </a:ext>
                </a:extLst>
              </a:tr>
              <a:tr h="112841">
                <a:tc>
                  <a:txBody>
                    <a:bodyPr/>
                    <a:lstStyle/>
                    <a:p>
                      <a:pPr algn="ctr"/>
                      <a:r>
                        <a:rPr lang="en-CA" sz="700" b="0" dirty="0"/>
                        <a:t>0.967 (0.602-1.618)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2"/>
                  </a:ext>
                </a:extLst>
              </a:tr>
              <a:tr h="112841">
                <a:tc>
                  <a:txBody>
                    <a:bodyPr/>
                    <a:lstStyle/>
                    <a:p>
                      <a:pPr algn="ctr"/>
                      <a:r>
                        <a:rPr lang="en-CA" sz="700" b="0" dirty="0"/>
                        <a:t>0.700 (0.519-0.945)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3"/>
                  </a:ext>
                </a:extLst>
              </a:tr>
              <a:tr h="112841">
                <a:tc>
                  <a:txBody>
                    <a:bodyPr/>
                    <a:lstStyle/>
                    <a:p>
                      <a:pPr algn="ctr"/>
                      <a:r>
                        <a:rPr lang="en-CA" sz="700" b="0" dirty="0"/>
                        <a:t>0.634 (0.493-0.815)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4"/>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9"/>
                  </a:ext>
                </a:extLst>
              </a:tr>
              <a:tr h="112841">
                <a:tc>
                  <a:txBody>
                    <a:bodyPr/>
                    <a:lstStyle/>
                    <a:p>
                      <a:pPr algn="ctr"/>
                      <a:r>
                        <a:rPr lang="en-CA" sz="700" b="0" dirty="0"/>
                        <a:t>0.668 (0.556-0.803)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.207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5"/>
                  </a:ext>
                </a:extLst>
              </a:tr>
              <a:tr h="112841">
                <a:tc>
                  <a:txBody>
                    <a:bodyPr/>
                    <a:lstStyle/>
                    <a:p>
                      <a:pPr algn="ctr"/>
                      <a:r>
                        <a:rPr lang="en-CA" sz="700" b="0" dirty="0"/>
                        <a:t>0.898 (0.593-1.360)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6"/>
                  </a:ext>
                </a:extLst>
              </a:tr>
              <a:tr h="112841">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40"/>
                  </a:ext>
                </a:extLst>
              </a:tr>
              <a:tr h="112841">
                <a:tc>
                  <a:txBody>
                    <a:bodyPr/>
                    <a:lstStyle/>
                    <a:p>
                      <a:pPr algn="ctr"/>
                      <a:r>
                        <a:rPr lang="en-CA" sz="700" b="0" dirty="0"/>
                        <a:t>0.708 (0.580-0.863)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.299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7"/>
                  </a:ext>
                </a:extLst>
              </a:tr>
              <a:tr h="112841">
                <a:tc>
                  <a:txBody>
                    <a:bodyPr/>
                    <a:lstStyle/>
                    <a:p>
                      <a:pPr algn="ctr"/>
                      <a:r>
                        <a:rPr lang="en-CA" sz="700" b="0" dirty="0"/>
                        <a:t>0.597 (0.415-0.860)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8"/>
                  </a:ext>
                </a:extLst>
              </a:tr>
              <a:tr h="112841">
                <a:tc>
                  <a:txBody>
                    <a:bodyPr/>
                    <a:lstStyle/>
                    <a:p>
                      <a:pPr algn="ctr"/>
                      <a:r>
                        <a:rPr lang="en-CA" sz="700" b="0" dirty="0"/>
                        <a:t>1.120 (0.565-2.218)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9"/>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321116841"/>
              </p:ext>
            </p:extLst>
          </p:nvPr>
        </p:nvGraphicFramePr>
        <p:xfrm>
          <a:off x="3184729" y="1549103"/>
          <a:ext cx="2496000" cy="4623939"/>
        </p:xfrm>
        <a:graphic>
          <a:graphicData uri="http://schemas.openxmlformats.org/drawingml/2006/table">
            <a:tbl>
              <a:tblPr firstRow="1" bandRow="1">
                <a:tableStyleId>{CEEBB858-400A-48AD-8991-24AD7B599338}</a:tableStyleId>
              </a:tblPr>
              <a:tblGrid>
                <a:gridCol w="624000">
                  <a:extLst>
                    <a:ext uri="{9D8B030D-6E8A-4147-A177-3AD203B41FA5}">
                      <a16:colId xmlns:a16="http://schemas.microsoft.com/office/drawing/2014/main" val="20000"/>
                    </a:ext>
                  </a:extLst>
                </a:gridCol>
                <a:gridCol w="624000">
                  <a:extLst>
                    <a:ext uri="{9D8B030D-6E8A-4147-A177-3AD203B41FA5}">
                      <a16:colId xmlns:a16="http://schemas.microsoft.com/office/drawing/2014/main" val="20001"/>
                    </a:ext>
                  </a:extLst>
                </a:gridCol>
                <a:gridCol w="624000">
                  <a:extLst>
                    <a:ext uri="{9D8B030D-6E8A-4147-A177-3AD203B41FA5}">
                      <a16:colId xmlns:a16="http://schemas.microsoft.com/office/drawing/2014/main" val="20002"/>
                    </a:ext>
                  </a:extLst>
                </a:gridCol>
                <a:gridCol w="624000">
                  <a:extLst>
                    <a:ext uri="{9D8B030D-6E8A-4147-A177-3AD203B41FA5}">
                      <a16:colId xmlns:a16="http://schemas.microsoft.com/office/drawing/2014/main" val="20003"/>
                    </a:ext>
                  </a:extLst>
                </a:gridCol>
              </a:tblGrid>
              <a:tr h="112779">
                <a:tc>
                  <a:txBody>
                    <a:bodyPr/>
                    <a:lstStyle/>
                    <a:p>
                      <a:pPr algn="ctr"/>
                      <a:r>
                        <a:rPr lang="en-CA" sz="700" b="0" dirty="0"/>
                        <a:t>2,808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232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2,829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333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0"/>
                  </a:ext>
                </a:extLst>
              </a:tr>
              <a:tr h="112779">
                <a:tc>
                  <a:txBody>
                    <a:bodyPr/>
                    <a:lstStyle/>
                    <a:p>
                      <a:pPr algn="ctr"/>
                      <a:r>
                        <a:rPr lang="en-CA" sz="700" b="0" dirty="0"/>
                        <a:t>1,118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1,142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2779">
                <a:tc>
                  <a:txBody>
                    <a:bodyPr/>
                    <a:lstStyle/>
                    <a:p>
                      <a:pPr algn="ctr"/>
                      <a:r>
                        <a:rPr lang="en-CA" sz="700" b="0" dirty="0"/>
                        <a:t>1,107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1,126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123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12779">
                <a:tc>
                  <a:txBody>
                    <a:bodyPr/>
                    <a:lstStyle/>
                    <a:p>
                      <a:pPr algn="ctr"/>
                      <a:r>
                        <a:rPr lang="en-CA" sz="700" b="0" dirty="0"/>
                        <a:t>575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554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1"/>
                  </a:ext>
                </a:extLst>
              </a:tr>
              <a:tr h="112779">
                <a:tc>
                  <a:txBody>
                    <a:bodyPr/>
                    <a:lstStyle/>
                    <a:p>
                      <a:pPr algn="ctr"/>
                      <a:r>
                        <a:rPr lang="en-CA" sz="700" b="0" dirty="0"/>
                        <a:t>209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216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12779">
                <a:tc>
                  <a:txBody>
                    <a:bodyPr/>
                    <a:lstStyle/>
                    <a:p>
                      <a:pPr algn="ctr"/>
                      <a:r>
                        <a:rPr lang="en-CA" sz="700" b="0" dirty="0"/>
                        <a:t>1,377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1,395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12779">
                <a:tc>
                  <a:txBody>
                    <a:bodyPr/>
                    <a:lstStyle/>
                    <a:p>
                      <a:pPr algn="ctr"/>
                      <a:r>
                        <a:rPr lang="en-CA" sz="700" b="0" dirty="0"/>
                        <a:t>1,086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1,064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2"/>
                  </a:ext>
                </a:extLst>
              </a:tr>
              <a:tr h="112779">
                <a:tc>
                  <a:txBody>
                    <a:bodyPr/>
                    <a:lstStyle/>
                    <a:p>
                      <a:pPr algn="ctr"/>
                      <a:r>
                        <a:rPr lang="en-CA" sz="700" b="0" dirty="0"/>
                        <a:t>781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767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112779">
                <a:tc>
                  <a:txBody>
                    <a:bodyPr/>
                    <a:lstStyle/>
                    <a:p>
                      <a:pPr algn="ctr"/>
                      <a:r>
                        <a:rPr lang="en-CA" sz="700" b="0" dirty="0"/>
                        <a:t>1,371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125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1,419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12779">
                <a:tc>
                  <a:txBody>
                    <a:bodyPr/>
                    <a:lstStyle/>
                    <a:p>
                      <a:pPr algn="ctr"/>
                      <a:r>
                        <a:rPr lang="en-CA" sz="700" b="0" dirty="0"/>
                        <a:t>607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62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610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3"/>
                  </a:ext>
                </a:extLst>
              </a:tr>
              <a:tr h="112779">
                <a:tc>
                  <a:txBody>
                    <a:bodyPr/>
                    <a:lstStyle/>
                    <a:p>
                      <a:pPr algn="ctr"/>
                      <a:r>
                        <a:rPr lang="en-CA" sz="700" b="0" dirty="0"/>
                        <a:t>1,039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1,048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184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112779">
                <a:tc>
                  <a:txBody>
                    <a:bodyPr/>
                    <a:lstStyle/>
                    <a:p>
                      <a:pPr algn="ctr"/>
                      <a:r>
                        <a:rPr lang="en-CA" sz="700" b="0" dirty="0"/>
                        <a:t>1,642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1,647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135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4"/>
                  </a:ext>
                </a:extLst>
              </a:tr>
              <a:tr h="112779">
                <a:tc>
                  <a:txBody>
                    <a:bodyPr/>
                    <a:lstStyle/>
                    <a:p>
                      <a:pPr algn="ctr"/>
                      <a:r>
                        <a:rPr lang="en-CA" sz="700" b="0" dirty="0"/>
                        <a:t>1,221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1,232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112779">
                <a:tc>
                  <a:txBody>
                    <a:bodyPr/>
                    <a:lstStyle/>
                    <a:p>
                      <a:pPr algn="ctr"/>
                      <a:r>
                        <a:rPr lang="en-CA" sz="700" b="0" dirty="0"/>
                        <a:t>1,587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1,597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191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5"/>
                  </a:ext>
                </a:extLst>
              </a:tr>
              <a:tr h="112779">
                <a:tc>
                  <a:txBody>
                    <a:bodyPr/>
                    <a:lstStyle/>
                    <a:p>
                      <a:pPr algn="ctr"/>
                      <a:r>
                        <a:rPr lang="en-CA" sz="700" b="0" dirty="0"/>
                        <a:t>1,470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1,479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4"/>
                  </a:ext>
                </a:extLst>
              </a:tr>
              <a:tr h="112779">
                <a:tc>
                  <a:txBody>
                    <a:bodyPr/>
                    <a:lstStyle/>
                    <a:p>
                      <a:pPr algn="ctr"/>
                      <a:r>
                        <a:rPr lang="en-CA" sz="700" b="0" dirty="0"/>
                        <a:t>574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582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60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5"/>
                  </a:ext>
                </a:extLst>
              </a:tr>
              <a:tr h="112779">
                <a:tc>
                  <a:txBody>
                    <a:bodyPr/>
                    <a:lstStyle/>
                    <a:p>
                      <a:pPr algn="ctr"/>
                      <a:r>
                        <a:rPr lang="en-CA" sz="700" b="0" dirty="0"/>
                        <a:t>764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80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768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117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6"/>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6"/>
                  </a:ext>
                </a:extLst>
              </a:tr>
              <a:tr h="112779">
                <a:tc>
                  <a:txBody>
                    <a:bodyPr/>
                    <a:lstStyle/>
                    <a:p>
                      <a:pPr algn="ctr"/>
                      <a:r>
                        <a:rPr lang="en-CA" sz="700" b="0" dirty="0"/>
                        <a:t>2,371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192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2,416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285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7"/>
                  </a:ext>
                </a:extLst>
              </a:tr>
              <a:tr h="112779">
                <a:tc>
                  <a:txBody>
                    <a:bodyPr/>
                    <a:lstStyle/>
                    <a:p>
                      <a:pPr algn="ctr"/>
                      <a:r>
                        <a:rPr lang="en-CA" sz="700" b="0" dirty="0"/>
                        <a:t>437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413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8"/>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7"/>
                  </a:ext>
                </a:extLst>
              </a:tr>
              <a:tr h="112779">
                <a:tc>
                  <a:txBody>
                    <a:bodyPr/>
                    <a:lstStyle/>
                    <a:p>
                      <a:pPr algn="ctr"/>
                      <a:r>
                        <a:rPr lang="en-CA" sz="700" b="0" dirty="0"/>
                        <a:t>298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295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58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9"/>
                  </a:ext>
                </a:extLst>
              </a:tr>
              <a:tr h="112779">
                <a:tc>
                  <a:txBody>
                    <a:bodyPr/>
                    <a:lstStyle/>
                    <a:p>
                      <a:pPr algn="ctr"/>
                      <a:r>
                        <a:rPr lang="en-CA" sz="700" b="0" dirty="0"/>
                        <a:t>2,426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185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2,456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270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0"/>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8"/>
                  </a:ext>
                </a:extLst>
              </a:tr>
              <a:tr h="112779">
                <a:tc>
                  <a:txBody>
                    <a:bodyPr/>
                    <a:lstStyle/>
                    <a:p>
                      <a:pPr algn="ctr"/>
                      <a:r>
                        <a:rPr lang="en-CA" sz="700" b="0" dirty="0"/>
                        <a:t>324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353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1"/>
                  </a:ext>
                </a:extLst>
              </a:tr>
              <a:tr h="112779">
                <a:tc>
                  <a:txBody>
                    <a:bodyPr/>
                    <a:lstStyle/>
                    <a:p>
                      <a:pPr algn="ctr"/>
                      <a:r>
                        <a:rPr lang="en-CA" sz="700" b="0" dirty="0"/>
                        <a:t>392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387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2"/>
                  </a:ext>
                </a:extLst>
              </a:tr>
              <a:tr h="112779">
                <a:tc>
                  <a:txBody>
                    <a:bodyPr/>
                    <a:lstStyle/>
                    <a:p>
                      <a:pPr algn="ctr"/>
                      <a:r>
                        <a:rPr lang="en-CA" sz="700" b="0" dirty="0"/>
                        <a:t>1,029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1,026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3"/>
                  </a:ext>
                </a:extLst>
              </a:tr>
              <a:tr h="112779">
                <a:tc>
                  <a:txBody>
                    <a:bodyPr/>
                    <a:lstStyle/>
                    <a:p>
                      <a:pPr algn="ctr"/>
                      <a:r>
                        <a:rPr lang="en-CA" sz="700" b="0" dirty="0"/>
                        <a:t>950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100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963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156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4"/>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9"/>
                  </a:ext>
                </a:extLst>
              </a:tr>
              <a:tr h="112779">
                <a:tc>
                  <a:txBody>
                    <a:bodyPr/>
                    <a:lstStyle/>
                    <a:p>
                      <a:pPr algn="ctr"/>
                      <a:r>
                        <a:rPr lang="en-CA" sz="700" b="0" dirty="0"/>
                        <a:t>2,405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193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2,369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280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5"/>
                  </a:ext>
                </a:extLst>
              </a:tr>
              <a:tr h="112779">
                <a:tc>
                  <a:txBody>
                    <a:bodyPr/>
                    <a:lstStyle/>
                    <a:p>
                      <a:pPr algn="ctr"/>
                      <a:r>
                        <a:rPr lang="en-CA" sz="700" b="0" dirty="0"/>
                        <a:t>401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39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455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52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6"/>
                  </a:ext>
                </a:extLst>
              </a:tr>
              <a:tr h="112779">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endParaRPr lang="en-CA" sz="7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40"/>
                  </a:ext>
                </a:extLst>
              </a:tr>
              <a:tr h="112779">
                <a:tc>
                  <a:txBody>
                    <a:bodyPr/>
                    <a:lstStyle/>
                    <a:p>
                      <a:pPr algn="ctr"/>
                      <a:r>
                        <a:rPr lang="en-CA" sz="700" b="0" dirty="0"/>
                        <a:t>1,947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166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1,978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237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7"/>
                  </a:ext>
                </a:extLst>
              </a:tr>
              <a:tr h="112779">
                <a:tc>
                  <a:txBody>
                    <a:bodyPr/>
                    <a:lstStyle/>
                    <a:p>
                      <a:pPr algn="ctr"/>
                      <a:r>
                        <a:rPr lang="en-CA" sz="700" b="0" dirty="0"/>
                        <a:t>675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47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669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75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8"/>
                  </a:ext>
                </a:extLst>
              </a:tr>
              <a:tr h="112779">
                <a:tc>
                  <a:txBody>
                    <a:bodyPr/>
                    <a:lstStyle/>
                    <a:p>
                      <a:pPr algn="ctr"/>
                      <a:r>
                        <a:rPr lang="en-CA" sz="700" b="0" dirty="0"/>
                        <a:t>146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140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ctr"/>
                      <a:r>
                        <a:rPr lang="en-CA" sz="700" b="0" dirty="0"/>
                        <a:t>16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9"/>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660635039"/>
              </p:ext>
            </p:extLst>
          </p:nvPr>
        </p:nvGraphicFramePr>
        <p:xfrm>
          <a:off x="2058102" y="1546292"/>
          <a:ext cx="1117537" cy="4626727"/>
        </p:xfrm>
        <a:graphic>
          <a:graphicData uri="http://schemas.openxmlformats.org/drawingml/2006/table">
            <a:tbl>
              <a:tblPr>
                <a:tableStyleId>{CEEBB858-400A-48AD-8991-24AD7B599338}</a:tableStyleId>
              </a:tblPr>
              <a:tblGrid>
                <a:gridCol w="1117537">
                  <a:extLst>
                    <a:ext uri="{9D8B030D-6E8A-4147-A177-3AD203B41FA5}">
                      <a16:colId xmlns:a16="http://schemas.microsoft.com/office/drawing/2014/main" val="20000"/>
                    </a:ext>
                  </a:extLst>
                </a:gridCol>
              </a:tblGrid>
              <a:tr h="112847">
                <a:tc>
                  <a:txBody>
                    <a:bodyPr/>
                    <a:lstStyle/>
                    <a:p>
                      <a:pPr algn="l" rtl="0" fontAlgn="ctr"/>
                      <a:r>
                        <a:rPr lang="en-US" sz="700" b="1" u="none" strike="noStrike" dirty="0">
                          <a:effectLst/>
                        </a:rPr>
                        <a:t>Overall</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12847">
                <a:tc>
                  <a:txBody>
                    <a:bodyPr/>
                    <a:lstStyle/>
                    <a:p>
                      <a:pPr algn="l" rtl="0" fontAlgn="ctr"/>
                      <a:r>
                        <a:rPr lang="en-US" sz="700" b="1" u="none" strike="noStrike" dirty="0">
                          <a:effectLst/>
                        </a:rPr>
                        <a:t>No. positive lymph nodes</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2847">
                <a:tc>
                  <a:txBody>
                    <a:bodyPr/>
                    <a:lstStyle/>
                    <a:p>
                      <a:pPr algn="l" rtl="0" fontAlgn="ctr"/>
                      <a:r>
                        <a:rPr lang="en-US" sz="700" u="none" strike="noStrike" dirty="0">
                          <a:effectLst/>
                        </a:rPr>
                        <a:t>3-Jan</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12847">
                <a:tc>
                  <a:txBody>
                    <a:bodyPr/>
                    <a:lstStyle/>
                    <a:p>
                      <a:pPr algn="l" rtl="0" fontAlgn="ctr"/>
                      <a:r>
                        <a:rPr lang="en-US" sz="700" u="none" strike="noStrike">
                          <a:effectLst/>
                        </a:rPr>
                        <a:t>9-Apr</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12847">
                <a:tc>
                  <a:txBody>
                    <a:bodyPr/>
                    <a:lstStyle/>
                    <a:p>
                      <a:pPr algn="l" rtl="0" fontAlgn="ctr"/>
                      <a:r>
                        <a:rPr lang="en-US" sz="700" u="none" strike="noStrike" dirty="0">
                          <a:effectLst/>
                        </a:rPr>
                        <a:t>≥10</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12847">
                <a:tc>
                  <a:txBody>
                    <a:bodyPr/>
                    <a:lstStyle/>
                    <a:p>
                      <a:pPr algn="l" rtl="0" fontAlgn="ctr"/>
                      <a:r>
                        <a:rPr lang="en-US" sz="700" b="1" u="none" strike="noStrike" dirty="0">
                          <a:effectLst/>
                        </a:rPr>
                        <a:t>Histologic grade</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12847">
                <a:tc>
                  <a:txBody>
                    <a:bodyPr/>
                    <a:lstStyle/>
                    <a:p>
                      <a:pPr algn="l" rtl="0" fontAlgn="ctr"/>
                      <a:r>
                        <a:rPr lang="en-US" sz="700" u="none" strike="noStrike">
                          <a:effectLst/>
                        </a:rPr>
                        <a:t>Grade 1</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12847">
                <a:tc>
                  <a:txBody>
                    <a:bodyPr/>
                    <a:lstStyle/>
                    <a:p>
                      <a:pPr algn="l" rtl="0" fontAlgn="ctr"/>
                      <a:r>
                        <a:rPr lang="en-US" sz="700" u="none" strike="noStrike">
                          <a:effectLst/>
                        </a:rPr>
                        <a:t>Grade 2</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112847">
                <a:tc>
                  <a:txBody>
                    <a:bodyPr/>
                    <a:lstStyle/>
                    <a:p>
                      <a:pPr algn="l" rtl="0" fontAlgn="ctr"/>
                      <a:r>
                        <a:rPr lang="en-US" sz="700" u="none" strike="noStrike">
                          <a:effectLst/>
                        </a:rPr>
                        <a:t>Grade 3</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12847">
                <a:tc>
                  <a:txBody>
                    <a:bodyPr/>
                    <a:lstStyle/>
                    <a:p>
                      <a:pPr algn="l" rtl="0" fontAlgn="ctr"/>
                      <a:r>
                        <a:rPr lang="en-US" sz="700" b="1" u="none" strike="noStrike" dirty="0">
                          <a:effectLst/>
                        </a:rPr>
                        <a:t>Primary tumor size</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112847">
                <a:tc>
                  <a:txBody>
                    <a:bodyPr/>
                    <a:lstStyle/>
                    <a:p>
                      <a:pPr algn="l" rtl="0" fontAlgn="ctr"/>
                      <a:r>
                        <a:rPr lang="en-US" sz="700" u="none" strike="noStrike">
                          <a:effectLst/>
                        </a:rPr>
                        <a:t>&lt;2 cm</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112847">
                <a:tc>
                  <a:txBody>
                    <a:bodyPr/>
                    <a:lstStyle/>
                    <a:p>
                      <a:pPr algn="l" rtl="0" fontAlgn="ctr"/>
                      <a:r>
                        <a:rPr lang="en-US" sz="700" u="none" strike="noStrike">
                          <a:effectLst/>
                        </a:rPr>
                        <a:t>2-5 cm</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112847">
                <a:tc>
                  <a:txBody>
                    <a:bodyPr/>
                    <a:lstStyle/>
                    <a:p>
                      <a:pPr algn="l" rtl="0" fontAlgn="ctr"/>
                      <a:r>
                        <a:rPr lang="en-US" sz="700" u="none" strike="noStrike">
                          <a:effectLst/>
                        </a:rPr>
                        <a:t>≥5 cm</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112847">
                <a:tc>
                  <a:txBody>
                    <a:bodyPr/>
                    <a:lstStyle/>
                    <a:p>
                      <a:pPr algn="l" rtl="0" fontAlgn="ctr"/>
                      <a:r>
                        <a:rPr lang="en-US" sz="700" b="1" u="none" strike="noStrike" dirty="0">
                          <a:effectLst/>
                        </a:rPr>
                        <a:t>Prior chemotherapy</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r h="112847">
                <a:tc>
                  <a:txBody>
                    <a:bodyPr/>
                    <a:lstStyle/>
                    <a:p>
                      <a:pPr algn="l" rtl="0" fontAlgn="ctr"/>
                      <a:r>
                        <a:rPr lang="en-US" sz="700" u="none" strike="noStrike" dirty="0">
                          <a:effectLst/>
                        </a:rPr>
                        <a:t>Neoadjuvant</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4"/>
                  </a:ext>
                </a:extLst>
              </a:tr>
              <a:tr h="112847">
                <a:tc>
                  <a:txBody>
                    <a:bodyPr/>
                    <a:lstStyle/>
                    <a:p>
                      <a:pPr algn="l" rtl="0" fontAlgn="ctr"/>
                      <a:r>
                        <a:rPr lang="en-US" sz="700" u="none" strike="noStrike">
                          <a:effectLst/>
                        </a:rPr>
                        <a:t>Adjuvant</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5"/>
                  </a:ext>
                </a:extLst>
              </a:tr>
              <a:tr h="112847">
                <a:tc>
                  <a:txBody>
                    <a:bodyPr/>
                    <a:lstStyle/>
                    <a:p>
                      <a:pPr algn="l" rtl="0" fontAlgn="ctr"/>
                      <a:r>
                        <a:rPr lang="en-US" sz="700" b="1" u="none" strike="noStrike" dirty="0">
                          <a:effectLst/>
                        </a:rPr>
                        <a:t>Menopausal status</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6"/>
                  </a:ext>
                </a:extLst>
              </a:tr>
              <a:tr h="112847">
                <a:tc>
                  <a:txBody>
                    <a:bodyPr/>
                    <a:lstStyle/>
                    <a:p>
                      <a:pPr algn="l" rtl="0" fontAlgn="ctr"/>
                      <a:r>
                        <a:rPr lang="en-US" sz="700" u="none" strike="noStrike">
                          <a:effectLst/>
                        </a:rPr>
                        <a:t>Premenopausal</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7"/>
                  </a:ext>
                </a:extLst>
              </a:tr>
              <a:tr h="112847">
                <a:tc>
                  <a:txBody>
                    <a:bodyPr/>
                    <a:lstStyle/>
                    <a:p>
                      <a:pPr algn="l" rtl="0" fontAlgn="ctr"/>
                      <a:r>
                        <a:rPr lang="en-US" sz="700" u="none" strike="noStrike">
                          <a:effectLst/>
                        </a:rPr>
                        <a:t>Postmenopausal</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8"/>
                  </a:ext>
                </a:extLst>
              </a:tr>
              <a:tr h="112847">
                <a:tc>
                  <a:txBody>
                    <a:bodyPr/>
                    <a:lstStyle/>
                    <a:p>
                      <a:pPr algn="l" rtl="0" fontAlgn="ctr"/>
                      <a:r>
                        <a:rPr lang="en-US" sz="700" b="1" u="none" strike="noStrike" dirty="0">
                          <a:effectLst/>
                        </a:rPr>
                        <a:t>Region</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9"/>
                  </a:ext>
                </a:extLst>
              </a:tr>
              <a:tr h="112847">
                <a:tc>
                  <a:txBody>
                    <a:bodyPr/>
                    <a:lstStyle/>
                    <a:p>
                      <a:pPr algn="l" rtl="0" fontAlgn="ctr"/>
                      <a:r>
                        <a:rPr lang="en-US" sz="700" u="none" strike="noStrike">
                          <a:effectLst/>
                        </a:rPr>
                        <a:t>North America/Europe</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0"/>
                  </a:ext>
                </a:extLst>
              </a:tr>
              <a:tr h="112847">
                <a:tc>
                  <a:txBody>
                    <a:bodyPr/>
                    <a:lstStyle/>
                    <a:p>
                      <a:pPr algn="l" rtl="0" fontAlgn="ctr"/>
                      <a:r>
                        <a:rPr lang="en-US" sz="700" u="none" strike="noStrike">
                          <a:effectLst/>
                        </a:rPr>
                        <a:t>Asia</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1"/>
                  </a:ext>
                </a:extLst>
              </a:tr>
              <a:tr h="112847">
                <a:tc>
                  <a:txBody>
                    <a:bodyPr/>
                    <a:lstStyle/>
                    <a:p>
                      <a:pPr algn="l" rtl="0" fontAlgn="ctr"/>
                      <a:r>
                        <a:rPr lang="en-US" sz="700" u="none" strike="noStrike" dirty="0">
                          <a:effectLst/>
                        </a:rPr>
                        <a:t>Other</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2"/>
                  </a:ext>
                </a:extLst>
              </a:tr>
              <a:tr h="112847">
                <a:tc>
                  <a:txBody>
                    <a:bodyPr/>
                    <a:lstStyle/>
                    <a:p>
                      <a:pPr algn="l" rtl="0" fontAlgn="ctr"/>
                      <a:r>
                        <a:rPr lang="en-US" sz="700" b="1" u="none" strike="noStrike" dirty="0">
                          <a:effectLst/>
                        </a:rPr>
                        <a:t>Age</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3"/>
                  </a:ext>
                </a:extLst>
              </a:tr>
              <a:tr h="112847">
                <a:tc>
                  <a:txBody>
                    <a:bodyPr/>
                    <a:lstStyle/>
                    <a:p>
                      <a:pPr algn="l" rtl="0" fontAlgn="ctr"/>
                      <a:r>
                        <a:rPr lang="en-US" sz="700" u="none" strike="noStrike">
                          <a:effectLst/>
                        </a:rPr>
                        <a:t>&lt;65 y</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4"/>
                  </a:ext>
                </a:extLst>
              </a:tr>
              <a:tr h="112847">
                <a:tc>
                  <a:txBody>
                    <a:bodyPr/>
                    <a:lstStyle/>
                    <a:p>
                      <a:pPr algn="l" rtl="0" fontAlgn="ctr"/>
                      <a:r>
                        <a:rPr lang="en-US" sz="700" u="none" strike="noStrike">
                          <a:effectLst/>
                        </a:rPr>
                        <a:t>≥65 y</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5"/>
                  </a:ext>
                </a:extLst>
              </a:tr>
              <a:tr h="112847">
                <a:tc>
                  <a:txBody>
                    <a:bodyPr/>
                    <a:lstStyle/>
                    <a:p>
                      <a:pPr algn="l" rtl="0" fontAlgn="ctr"/>
                      <a:r>
                        <a:rPr lang="en-US" sz="700" b="1" u="none" strike="noStrike" dirty="0">
                          <a:effectLst/>
                        </a:rPr>
                        <a:t>Progesterone receptor</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6"/>
                  </a:ext>
                </a:extLst>
              </a:tr>
              <a:tr h="112847">
                <a:tc>
                  <a:txBody>
                    <a:bodyPr/>
                    <a:lstStyle/>
                    <a:p>
                      <a:pPr algn="l" rtl="0" fontAlgn="ctr"/>
                      <a:r>
                        <a:rPr lang="en-US" sz="700" u="none" strike="noStrike">
                          <a:effectLst/>
                        </a:rPr>
                        <a:t>Negative</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7"/>
                  </a:ext>
                </a:extLst>
              </a:tr>
              <a:tr h="112847">
                <a:tc>
                  <a:txBody>
                    <a:bodyPr/>
                    <a:lstStyle/>
                    <a:p>
                      <a:pPr algn="l" rtl="0" fontAlgn="ctr"/>
                      <a:r>
                        <a:rPr lang="en-US" sz="700" u="none" strike="noStrike">
                          <a:effectLst/>
                        </a:rPr>
                        <a:t>Positive</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8"/>
                  </a:ext>
                </a:extLst>
              </a:tr>
              <a:tr h="112847">
                <a:tc>
                  <a:txBody>
                    <a:bodyPr/>
                    <a:lstStyle/>
                    <a:p>
                      <a:pPr algn="l" rtl="0" fontAlgn="ctr"/>
                      <a:r>
                        <a:rPr lang="en-US" sz="700" b="1" u="none" strike="noStrike" dirty="0">
                          <a:effectLst/>
                        </a:rPr>
                        <a:t>Tumor stage</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9"/>
                  </a:ext>
                </a:extLst>
              </a:tr>
              <a:tr h="112847">
                <a:tc>
                  <a:txBody>
                    <a:bodyPr/>
                    <a:lstStyle/>
                    <a:p>
                      <a:pPr algn="l" rtl="0" fontAlgn="ctr"/>
                      <a:r>
                        <a:rPr lang="en-US" sz="700" u="none" strike="noStrike">
                          <a:effectLst/>
                        </a:rPr>
                        <a:t>Stage IIA</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0"/>
                  </a:ext>
                </a:extLst>
              </a:tr>
              <a:tr h="112847">
                <a:tc>
                  <a:txBody>
                    <a:bodyPr/>
                    <a:lstStyle/>
                    <a:p>
                      <a:pPr algn="l" rtl="0" fontAlgn="ctr"/>
                      <a:r>
                        <a:rPr lang="en-US" sz="700" u="none" strike="noStrike" dirty="0">
                          <a:effectLst/>
                        </a:rPr>
                        <a:t>Stage IIB</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1"/>
                  </a:ext>
                </a:extLst>
              </a:tr>
              <a:tr h="112847">
                <a:tc>
                  <a:txBody>
                    <a:bodyPr/>
                    <a:lstStyle/>
                    <a:p>
                      <a:pPr algn="l" rtl="0" fontAlgn="ctr"/>
                      <a:r>
                        <a:rPr lang="en-US" sz="700" u="none" strike="noStrike">
                          <a:effectLst/>
                        </a:rPr>
                        <a:t>Stage IIIA</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2"/>
                  </a:ext>
                </a:extLst>
              </a:tr>
              <a:tr h="112847">
                <a:tc>
                  <a:txBody>
                    <a:bodyPr/>
                    <a:lstStyle/>
                    <a:p>
                      <a:pPr algn="l" rtl="0" fontAlgn="ctr"/>
                      <a:r>
                        <a:rPr lang="en-US" sz="700" u="none" strike="noStrike">
                          <a:effectLst/>
                        </a:rPr>
                        <a:t>Stage IIIC</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3"/>
                  </a:ext>
                </a:extLst>
              </a:tr>
              <a:tr h="112847">
                <a:tc>
                  <a:txBody>
                    <a:bodyPr/>
                    <a:lstStyle/>
                    <a:p>
                      <a:pPr algn="l" rtl="0" fontAlgn="ctr"/>
                      <a:r>
                        <a:rPr lang="en-US" sz="700" b="1" u="none" strike="noStrike" dirty="0">
                          <a:effectLst/>
                        </a:rPr>
                        <a:t>Baseline ECOG PA</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4"/>
                  </a:ext>
                </a:extLst>
              </a:tr>
              <a:tr h="112847">
                <a:tc>
                  <a:txBody>
                    <a:bodyPr/>
                    <a:lstStyle/>
                    <a:p>
                      <a:pPr algn="l" rtl="0" fontAlgn="ctr"/>
                      <a:r>
                        <a:rPr lang="en-US" sz="700" u="none" strike="noStrike">
                          <a:effectLst/>
                        </a:rPr>
                        <a:t>0</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5"/>
                  </a:ext>
                </a:extLst>
              </a:tr>
              <a:tr h="112847">
                <a:tc>
                  <a:txBody>
                    <a:bodyPr/>
                    <a:lstStyle/>
                    <a:p>
                      <a:pPr algn="l" rtl="0" fontAlgn="ctr"/>
                      <a:r>
                        <a:rPr lang="en-US" sz="700" u="none" strike="noStrike">
                          <a:effectLst/>
                        </a:rPr>
                        <a:t>1</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6"/>
                  </a:ext>
                </a:extLst>
              </a:tr>
              <a:tr h="112847">
                <a:tc>
                  <a:txBody>
                    <a:bodyPr/>
                    <a:lstStyle/>
                    <a:p>
                      <a:pPr algn="l" rtl="0" fontAlgn="ctr"/>
                      <a:r>
                        <a:rPr lang="en-US" sz="700" b="1" u="none" strike="noStrike" dirty="0">
                          <a:effectLst/>
                        </a:rPr>
                        <a:t>Race</a:t>
                      </a:r>
                      <a:endParaRPr lang="en-US" sz="700" b="1"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7"/>
                  </a:ext>
                </a:extLst>
              </a:tr>
              <a:tr h="112847">
                <a:tc>
                  <a:txBody>
                    <a:bodyPr/>
                    <a:lstStyle/>
                    <a:p>
                      <a:pPr algn="l" rtl="0" fontAlgn="ctr"/>
                      <a:r>
                        <a:rPr lang="en-US" sz="700" u="none" strike="noStrike">
                          <a:effectLst/>
                        </a:rPr>
                        <a:t>White</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8"/>
                  </a:ext>
                </a:extLst>
              </a:tr>
              <a:tr h="112847">
                <a:tc>
                  <a:txBody>
                    <a:bodyPr/>
                    <a:lstStyle/>
                    <a:p>
                      <a:pPr algn="l" rtl="0" fontAlgn="ctr"/>
                      <a:r>
                        <a:rPr lang="en-US" sz="700" u="none" strike="noStrike">
                          <a:effectLst/>
                        </a:rPr>
                        <a:t>Asian</a:t>
                      </a:r>
                      <a:endParaRPr lang="en-US" sz="700" b="0" i="0" u="none" strike="noStrike">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39"/>
                  </a:ext>
                </a:extLst>
              </a:tr>
              <a:tr h="112847">
                <a:tc>
                  <a:txBody>
                    <a:bodyPr/>
                    <a:lstStyle/>
                    <a:p>
                      <a:pPr algn="l" rtl="0" fontAlgn="ctr"/>
                      <a:r>
                        <a:rPr lang="en-US" sz="700" u="none" strike="noStrike" dirty="0">
                          <a:effectLst/>
                        </a:rPr>
                        <a:t>Other</a:t>
                      </a:r>
                      <a:endParaRPr lang="en-US" sz="700" b="0" i="0" u="none" strike="noStrike" dirty="0">
                        <a:solidFill>
                          <a:srgbClr val="000000"/>
                        </a:solidFill>
                        <a:effectLst/>
                        <a:latin typeface="Arial"/>
                      </a:endParaRPr>
                    </a:p>
                  </a:txBody>
                  <a:tcPr marL="5756" marR="5756" marT="5756"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40"/>
                  </a:ext>
                </a:extLst>
              </a:tr>
            </a:tbl>
          </a:graphicData>
        </a:graphic>
      </p:graphicFrame>
      <p:sp>
        <p:nvSpPr>
          <p:cNvPr id="20" name="Rectangle 19"/>
          <p:cNvSpPr/>
          <p:nvPr/>
        </p:nvSpPr>
        <p:spPr>
          <a:xfrm>
            <a:off x="3394588" y="1067717"/>
            <a:ext cx="1321196" cy="256545"/>
          </a:xfrm>
          <a:prstGeom prst="rect">
            <a:avLst/>
          </a:prstGeom>
        </p:spPr>
        <p:txBody>
          <a:bodyPr wrap="none">
            <a:spAutoFit/>
          </a:bodyPr>
          <a:lstStyle/>
          <a:p>
            <a:r>
              <a:rPr lang="en-US" sz="1067" b="1" dirty="0"/>
              <a:t>Abemaciclib + ET</a:t>
            </a:r>
          </a:p>
        </p:txBody>
      </p:sp>
      <p:sp>
        <p:nvSpPr>
          <p:cNvPr id="21" name="Rectangle 20"/>
          <p:cNvSpPr/>
          <p:nvPr/>
        </p:nvSpPr>
        <p:spPr>
          <a:xfrm>
            <a:off x="4672975" y="1067715"/>
            <a:ext cx="777777" cy="256545"/>
          </a:xfrm>
          <a:prstGeom prst="rect">
            <a:avLst/>
          </a:prstGeom>
        </p:spPr>
        <p:txBody>
          <a:bodyPr wrap="none">
            <a:spAutoFit/>
          </a:bodyPr>
          <a:lstStyle/>
          <a:p>
            <a:r>
              <a:rPr lang="en-US" sz="1067" b="1" dirty="0"/>
              <a:t>ET Alone</a:t>
            </a:r>
          </a:p>
        </p:txBody>
      </p:sp>
      <p:grpSp>
        <p:nvGrpSpPr>
          <p:cNvPr id="22" name="Group 21"/>
          <p:cNvGrpSpPr/>
          <p:nvPr/>
        </p:nvGrpSpPr>
        <p:grpSpPr>
          <a:xfrm>
            <a:off x="4345711" y="1281857"/>
            <a:ext cx="1303498" cy="215444"/>
            <a:chOff x="7333144" y="1858977"/>
            <a:chExt cx="977624" cy="161583"/>
          </a:xfrm>
        </p:grpSpPr>
        <p:sp>
          <p:nvSpPr>
            <p:cNvPr id="23" name="Rectangle 22"/>
            <p:cNvSpPr/>
            <p:nvPr/>
          </p:nvSpPr>
          <p:spPr>
            <a:xfrm>
              <a:off x="7333144" y="1858977"/>
              <a:ext cx="529232" cy="161583"/>
            </a:xfrm>
            <a:prstGeom prst="rect">
              <a:avLst/>
            </a:prstGeom>
          </p:spPr>
          <p:txBody>
            <a:bodyPr wrap="none">
              <a:spAutoFit/>
            </a:bodyPr>
            <a:lstStyle/>
            <a:p>
              <a:r>
                <a:rPr lang="en-US" sz="800" b="1" dirty="0"/>
                <a:t>Patients, n</a:t>
              </a:r>
            </a:p>
          </p:txBody>
        </p:sp>
        <p:sp>
          <p:nvSpPr>
            <p:cNvPr id="24" name="Rectangle 23"/>
            <p:cNvSpPr/>
            <p:nvPr/>
          </p:nvSpPr>
          <p:spPr>
            <a:xfrm>
              <a:off x="7828424" y="1858977"/>
              <a:ext cx="482344" cy="161583"/>
            </a:xfrm>
            <a:prstGeom prst="rect">
              <a:avLst/>
            </a:prstGeom>
          </p:spPr>
          <p:txBody>
            <a:bodyPr wrap="none">
              <a:spAutoFit/>
            </a:bodyPr>
            <a:lstStyle/>
            <a:p>
              <a:r>
                <a:rPr lang="en-US" sz="800" b="1" dirty="0"/>
                <a:t>Events, n</a:t>
              </a:r>
            </a:p>
          </p:txBody>
        </p:sp>
      </p:grpSp>
      <p:grpSp>
        <p:nvGrpSpPr>
          <p:cNvPr id="25" name="Group 24"/>
          <p:cNvGrpSpPr/>
          <p:nvPr/>
        </p:nvGrpSpPr>
        <p:grpSpPr>
          <a:xfrm>
            <a:off x="3111347" y="1284889"/>
            <a:ext cx="1303498" cy="215444"/>
            <a:chOff x="7333144" y="1858977"/>
            <a:chExt cx="977624" cy="161583"/>
          </a:xfrm>
        </p:grpSpPr>
        <p:sp>
          <p:nvSpPr>
            <p:cNvPr id="26" name="Rectangle 25"/>
            <p:cNvSpPr/>
            <p:nvPr/>
          </p:nvSpPr>
          <p:spPr>
            <a:xfrm>
              <a:off x="7333144" y="1858977"/>
              <a:ext cx="529232" cy="161583"/>
            </a:xfrm>
            <a:prstGeom prst="rect">
              <a:avLst/>
            </a:prstGeom>
          </p:spPr>
          <p:txBody>
            <a:bodyPr wrap="none">
              <a:spAutoFit/>
            </a:bodyPr>
            <a:lstStyle/>
            <a:p>
              <a:r>
                <a:rPr lang="en-US" sz="800" b="1" dirty="0"/>
                <a:t>Patients, n</a:t>
              </a:r>
            </a:p>
          </p:txBody>
        </p:sp>
        <p:sp>
          <p:nvSpPr>
            <p:cNvPr id="27" name="Rectangle 26"/>
            <p:cNvSpPr/>
            <p:nvPr/>
          </p:nvSpPr>
          <p:spPr>
            <a:xfrm>
              <a:off x="7828424" y="1858977"/>
              <a:ext cx="482344" cy="161583"/>
            </a:xfrm>
            <a:prstGeom prst="rect">
              <a:avLst/>
            </a:prstGeom>
          </p:spPr>
          <p:txBody>
            <a:bodyPr wrap="none">
              <a:spAutoFit/>
            </a:bodyPr>
            <a:lstStyle/>
            <a:p>
              <a:r>
                <a:rPr lang="en-US" sz="800" b="1" dirty="0"/>
                <a:t>Events, n</a:t>
              </a:r>
            </a:p>
          </p:txBody>
        </p:sp>
      </p:grpSp>
      <p:grpSp>
        <p:nvGrpSpPr>
          <p:cNvPr id="28" name="Group 27"/>
          <p:cNvGrpSpPr/>
          <p:nvPr/>
        </p:nvGrpSpPr>
        <p:grpSpPr>
          <a:xfrm>
            <a:off x="8025728" y="1215134"/>
            <a:ext cx="1541363" cy="338554"/>
            <a:chOff x="6031170" y="1119722"/>
            <a:chExt cx="1156022" cy="253916"/>
          </a:xfrm>
        </p:grpSpPr>
        <p:sp>
          <p:nvSpPr>
            <p:cNvPr id="29" name="Rectangle 28"/>
            <p:cNvSpPr/>
            <p:nvPr/>
          </p:nvSpPr>
          <p:spPr>
            <a:xfrm>
              <a:off x="6031170" y="1153842"/>
              <a:ext cx="574918" cy="161583"/>
            </a:xfrm>
            <a:prstGeom prst="rect">
              <a:avLst/>
            </a:prstGeom>
          </p:spPr>
          <p:txBody>
            <a:bodyPr wrap="none">
              <a:spAutoFit/>
            </a:bodyPr>
            <a:lstStyle/>
            <a:p>
              <a:r>
                <a:rPr lang="en-US" sz="800" b="1" dirty="0"/>
                <a:t>HR (95% CI)</a:t>
              </a:r>
            </a:p>
          </p:txBody>
        </p:sp>
        <p:sp>
          <p:nvSpPr>
            <p:cNvPr id="30" name="Rectangle 29"/>
            <p:cNvSpPr/>
            <p:nvPr/>
          </p:nvSpPr>
          <p:spPr>
            <a:xfrm>
              <a:off x="6632713" y="1119722"/>
              <a:ext cx="554479" cy="253916"/>
            </a:xfrm>
            <a:prstGeom prst="rect">
              <a:avLst/>
            </a:prstGeom>
          </p:spPr>
          <p:txBody>
            <a:bodyPr wrap="none">
              <a:spAutoFit/>
            </a:bodyPr>
            <a:lstStyle/>
            <a:p>
              <a:pPr algn="ctr"/>
              <a:r>
                <a:rPr lang="en-US" sz="800" b="1" dirty="0"/>
                <a:t>Interaction </a:t>
              </a:r>
            </a:p>
            <a:p>
              <a:pPr algn="ctr"/>
              <a:r>
                <a:rPr lang="en-US" sz="800" b="1" i="1" dirty="0"/>
                <a:t>P</a:t>
              </a:r>
            </a:p>
          </p:txBody>
        </p:sp>
      </p:grpSp>
      <p:sp>
        <p:nvSpPr>
          <p:cNvPr id="31" name="Freeform 30"/>
          <p:cNvSpPr/>
          <p:nvPr/>
        </p:nvSpPr>
        <p:spPr>
          <a:xfrm>
            <a:off x="5684324" y="6186857"/>
            <a:ext cx="2358757" cy="60959"/>
          </a:xfrm>
          <a:custGeom>
            <a:avLst/>
            <a:gdLst>
              <a:gd name="connsiteX0" fmla="*/ 0 w 1637731"/>
              <a:gd name="connsiteY0" fmla="*/ 0 h 0"/>
              <a:gd name="connsiteX1" fmla="*/ 1637731 w 1637731"/>
              <a:gd name="connsiteY1" fmla="*/ 0 h 0"/>
            </a:gdLst>
            <a:ahLst/>
            <a:cxnLst>
              <a:cxn ang="0">
                <a:pos x="connsiteX0" y="connsiteY0"/>
              </a:cxn>
              <a:cxn ang="0">
                <a:pos x="connsiteX1" y="connsiteY1"/>
              </a:cxn>
            </a:cxnLst>
            <a:rect l="l" t="t" r="r" b="b"/>
            <a:pathLst>
              <a:path w="1637731">
                <a:moveTo>
                  <a:pt x="0" y="0"/>
                </a:moveTo>
                <a:lnTo>
                  <a:pt x="1637731"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nvGrpSpPr>
          <p:cNvPr id="32" name="Group 31"/>
          <p:cNvGrpSpPr/>
          <p:nvPr/>
        </p:nvGrpSpPr>
        <p:grpSpPr>
          <a:xfrm>
            <a:off x="5304658" y="1528403"/>
            <a:ext cx="2653769" cy="5091397"/>
            <a:chOff x="3978494" y="1327376"/>
            <a:chExt cx="1990327" cy="3818548"/>
          </a:xfrm>
        </p:grpSpPr>
        <p:sp>
          <p:nvSpPr>
            <p:cNvPr id="33" name="Freeform 32"/>
            <p:cNvSpPr/>
            <p:nvPr/>
          </p:nvSpPr>
          <p:spPr>
            <a:xfrm>
              <a:off x="5124734" y="1327376"/>
              <a:ext cx="0" cy="3487003"/>
            </a:xfrm>
            <a:custGeom>
              <a:avLst/>
              <a:gdLst>
                <a:gd name="connsiteX0" fmla="*/ 0 w 0"/>
                <a:gd name="connsiteY0" fmla="*/ 0 h 3487003"/>
                <a:gd name="connsiteX1" fmla="*/ 0 w 0"/>
                <a:gd name="connsiteY1" fmla="*/ 3487003 h 3487003"/>
              </a:gdLst>
              <a:ahLst/>
              <a:cxnLst>
                <a:cxn ang="0">
                  <a:pos x="connsiteX0" y="connsiteY0"/>
                </a:cxn>
                <a:cxn ang="0">
                  <a:pos x="connsiteX1" y="connsiteY1"/>
                </a:cxn>
              </a:cxnLst>
              <a:rect l="l" t="t" r="r" b="b"/>
              <a:pathLst>
                <a:path h="3487003">
                  <a:moveTo>
                    <a:pt x="0" y="0"/>
                  </a:moveTo>
                  <a:lnTo>
                    <a:pt x="0" y="3487003"/>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nvGrpSpPr>
            <p:cNvPr id="34" name="Group 33"/>
            <p:cNvGrpSpPr/>
            <p:nvPr/>
          </p:nvGrpSpPr>
          <p:grpSpPr>
            <a:xfrm>
              <a:off x="4753070" y="1341813"/>
              <a:ext cx="239916" cy="88332"/>
              <a:chOff x="4753070" y="1365565"/>
              <a:chExt cx="239916" cy="88332"/>
            </a:xfrm>
          </p:grpSpPr>
          <p:grpSp>
            <p:nvGrpSpPr>
              <p:cNvPr id="218" name="Group 217"/>
              <p:cNvGrpSpPr/>
              <p:nvPr/>
            </p:nvGrpSpPr>
            <p:grpSpPr>
              <a:xfrm>
                <a:off x="4753070" y="1365565"/>
                <a:ext cx="239916" cy="88332"/>
                <a:chOff x="4753070" y="1361038"/>
                <a:chExt cx="239916" cy="88332"/>
              </a:xfrm>
            </p:grpSpPr>
            <p:sp>
              <p:nvSpPr>
                <p:cNvPr id="220" name="Freeform 21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21" name="Freeform 22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22" name="Freeform 22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219" name="Diamond 218"/>
              <p:cNvSpPr/>
              <p:nvPr/>
            </p:nvSpPr>
            <p:spPr>
              <a:xfrm>
                <a:off x="4839077" y="1371600"/>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35" name="Group 34"/>
            <p:cNvGrpSpPr/>
            <p:nvPr/>
          </p:nvGrpSpPr>
          <p:grpSpPr>
            <a:xfrm>
              <a:off x="4692713" y="1497230"/>
              <a:ext cx="417968" cy="99588"/>
              <a:chOff x="4692713" y="1520982"/>
              <a:chExt cx="417968" cy="99588"/>
            </a:xfrm>
          </p:grpSpPr>
          <p:grpSp>
            <p:nvGrpSpPr>
              <p:cNvPr id="213" name="Group 212"/>
              <p:cNvGrpSpPr/>
              <p:nvPr/>
            </p:nvGrpSpPr>
            <p:grpSpPr>
              <a:xfrm>
                <a:off x="4692713" y="1520982"/>
                <a:ext cx="417968" cy="99588"/>
                <a:chOff x="4753070" y="1361038"/>
                <a:chExt cx="239916" cy="88332"/>
              </a:xfrm>
            </p:grpSpPr>
            <p:sp>
              <p:nvSpPr>
                <p:cNvPr id="215" name="Freeform 21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16" name="Freeform 21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17" name="Freeform 21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214" name="Diamond 213"/>
              <p:cNvSpPr/>
              <p:nvPr/>
            </p:nvSpPr>
            <p:spPr>
              <a:xfrm>
                <a:off x="4860202" y="1533053"/>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36" name="Group 35"/>
            <p:cNvGrpSpPr/>
            <p:nvPr/>
          </p:nvGrpSpPr>
          <p:grpSpPr>
            <a:xfrm>
              <a:off x="4575017" y="1589273"/>
              <a:ext cx="413441" cy="89025"/>
              <a:chOff x="4575017" y="1613025"/>
              <a:chExt cx="413441" cy="89025"/>
            </a:xfrm>
          </p:grpSpPr>
          <p:grpSp>
            <p:nvGrpSpPr>
              <p:cNvPr id="208" name="Group 207"/>
              <p:cNvGrpSpPr/>
              <p:nvPr/>
            </p:nvGrpSpPr>
            <p:grpSpPr>
              <a:xfrm>
                <a:off x="4575017" y="1613025"/>
                <a:ext cx="413441" cy="89025"/>
                <a:chOff x="4753070" y="1361038"/>
                <a:chExt cx="239916" cy="88332"/>
              </a:xfrm>
            </p:grpSpPr>
            <p:sp>
              <p:nvSpPr>
                <p:cNvPr id="210" name="Freeform 20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11" name="Freeform 21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12" name="Freeform 21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209" name="Diamond 208"/>
              <p:cNvSpPr/>
              <p:nvPr/>
            </p:nvSpPr>
            <p:spPr>
              <a:xfrm>
                <a:off x="4742507" y="1619062"/>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37" name="Group 36"/>
            <p:cNvGrpSpPr/>
            <p:nvPr/>
          </p:nvGrpSpPr>
          <p:grpSpPr>
            <a:xfrm>
              <a:off x="4713836" y="1673768"/>
              <a:ext cx="413441" cy="89025"/>
              <a:chOff x="4713836" y="1697520"/>
              <a:chExt cx="413441" cy="89025"/>
            </a:xfrm>
          </p:grpSpPr>
          <p:grpSp>
            <p:nvGrpSpPr>
              <p:cNvPr id="203" name="Group 202"/>
              <p:cNvGrpSpPr/>
              <p:nvPr/>
            </p:nvGrpSpPr>
            <p:grpSpPr>
              <a:xfrm>
                <a:off x="4713836" y="1697520"/>
                <a:ext cx="413441" cy="89025"/>
                <a:chOff x="4753070" y="1361038"/>
                <a:chExt cx="239916" cy="88332"/>
              </a:xfrm>
            </p:grpSpPr>
            <p:sp>
              <p:nvSpPr>
                <p:cNvPr id="205" name="Freeform 20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06" name="Freeform 20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07" name="Freeform 20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204" name="Diamond 203"/>
              <p:cNvSpPr/>
              <p:nvPr/>
            </p:nvSpPr>
            <p:spPr>
              <a:xfrm>
                <a:off x="4878309" y="1700542"/>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38" name="Group 37"/>
            <p:cNvGrpSpPr/>
            <p:nvPr/>
          </p:nvGrpSpPr>
          <p:grpSpPr>
            <a:xfrm>
              <a:off x="4513151" y="1839744"/>
              <a:ext cx="1140738" cy="96575"/>
              <a:chOff x="4513151" y="1863496"/>
              <a:chExt cx="1140738" cy="96575"/>
            </a:xfrm>
          </p:grpSpPr>
          <p:grpSp>
            <p:nvGrpSpPr>
              <p:cNvPr id="198" name="Group 197"/>
              <p:cNvGrpSpPr/>
              <p:nvPr/>
            </p:nvGrpSpPr>
            <p:grpSpPr>
              <a:xfrm>
                <a:off x="4513151" y="1863496"/>
                <a:ext cx="1140738" cy="96575"/>
                <a:chOff x="4753070" y="1361038"/>
                <a:chExt cx="239916" cy="84377"/>
              </a:xfrm>
            </p:grpSpPr>
            <p:sp>
              <p:nvSpPr>
                <p:cNvPr id="200" name="Freeform 19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01" name="Freeform 200"/>
                <p:cNvSpPr/>
                <p:nvPr/>
              </p:nvSpPr>
              <p:spPr>
                <a:xfrm>
                  <a:off x="4991315" y="1363119"/>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02" name="Freeform 20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99" name="Diamond 198"/>
              <p:cNvSpPr/>
              <p:nvPr/>
            </p:nvSpPr>
            <p:spPr>
              <a:xfrm>
                <a:off x="5048816" y="1875576"/>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39" name="Group 38"/>
            <p:cNvGrpSpPr/>
            <p:nvPr/>
          </p:nvGrpSpPr>
          <p:grpSpPr>
            <a:xfrm>
              <a:off x="4691203" y="1922742"/>
              <a:ext cx="374211" cy="95062"/>
              <a:chOff x="4691203" y="1946494"/>
              <a:chExt cx="374211" cy="95062"/>
            </a:xfrm>
          </p:grpSpPr>
          <p:grpSp>
            <p:nvGrpSpPr>
              <p:cNvPr id="193" name="Group 192"/>
              <p:cNvGrpSpPr/>
              <p:nvPr/>
            </p:nvGrpSpPr>
            <p:grpSpPr>
              <a:xfrm>
                <a:off x="4691203" y="1946494"/>
                <a:ext cx="374211" cy="95062"/>
                <a:chOff x="4753070" y="1361038"/>
                <a:chExt cx="239916" cy="88332"/>
              </a:xfrm>
            </p:grpSpPr>
            <p:sp>
              <p:nvSpPr>
                <p:cNvPr id="195" name="Freeform 19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96" name="Freeform 19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97" name="Freeform 19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94" name="Diamond 193"/>
              <p:cNvSpPr/>
              <p:nvPr/>
            </p:nvSpPr>
            <p:spPr>
              <a:xfrm>
                <a:off x="4845113" y="1957056"/>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0" name="Group 39"/>
            <p:cNvGrpSpPr/>
            <p:nvPr/>
          </p:nvGrpSpPr>
          <p:grpSpPr>
            <a:xfrm>
              <a:off x="4721381" y="2007240"/>
              <a:ext cx="357613" cy="96572"/>
              <a:chOff x="4721381" y="2030992"/>
              <a:chExt cx="357613" cy="96572"/>
            </a:xfrm>
          </p:grpSpPr>
          <p:grpSp>
            <p:nvGrpSpPr>
              <p:cNvPr id="188" name="Group 187"/>
              <p:cNvGrpSpPr/>
              <p:nvPr/>
            </p:nvGrpSpPr>
            <p:grpSpPr>
              <a:xfrm>
                <a:off x="4721381" y="2030992"/>
                <a:ext cx="357613" cy="96572"/>
                <a:chOff x="4753070" y="1361038"/>
                <a:chExt cx="239916" cy="88332"/>
              </a:xfrm>
            </p:grpSpPr>
            <p:sp>
              <p:nvSpPr>
                <p:cNvPr id="190" name="Freeform 18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91" name="Freeform 19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92" name="Freeform 19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89" name="Diamond 188"/>
              <p:cNvSpPr/>
              <p:nvPr/>
            </p:nvSpPr>
            <p:spPr>
              <a:xfrm>
                <a:off x="4867747" y="2043065"/>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1" name="Group 40"/>
            <p:cNvGrpSpPr/>
            <p:nvPr/>
          </p:nvGrpSpPr>
          <p:grpSpPr>
            <a:xfrm>
              <a:off x="4310062" y="2174731"/>
              <a:ext cx="533541" cy="96570"/>
              <a:chOff x="4310062" y="2198483"/>
              <a:chExt cx="533541" cy="96570"/>
            </a:xfrm>
          </p:grpSpPr>
          <p:grpSp>
            <p:nvGrpSpPr>
              <p:cNvPr id="183" name="Group 182"/>
              <p:cNvGrpSpPr/>
              <p:nvPr/>
            </p:nvGrpSpPr>
            <p:grpSpPr>
              <a:xfrm>
                <a:off x="4310062" y="2198483"/>
                <a:ext cx="533541" cy="96570"/>
                <a:chOff x="4753070" y="1361038"/>
                <a:chExt cx="239916" cy="88332"/>
              </a:xfrm>
            </p:grpSpPr>
            <p:sp>
              <p:nvSpPr>
                <p:cNvPr id="185" name="Freeform 18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86" name="Freeform 18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87" name="Freeform 18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84" name="Diamond 183"/>
              <p:cNvSpPr/>
              <p:nvPr/>
            </p:nvSpPr>
            <p:spPr>
              <a:xfrm>
                <a:off x="4541822" y="2206027"/>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2" name="Group 41"/>
            <p:cNvGrpSpPr/>
            <p:nvPr/>
          </p:nvGrpSpPr>
          <p:grpSpPr>
            <a:xfrm>
              <a:off x="4833042" y="2254701"/>
              <a:ext cx="341014" cy="98082"/>
              <a:chOff x="4833042" y="2278453"/>
              <a:chExt cx="341014" cy="98082"/>
            </a:xfrm>
          </p:grpSpPr>
          <p:grpSp>
            <p:nvGrpSpPr>
              <p:cNvPr id="178" name="Group 177"/>
              <p:cNvGrpSpPr/>
              <p:nvPr/>
            </p:nvGrpSpPr>
            <p:grpSpPr>
              <a:xfrm>
                <a:off x="4833042" y="2278453"/>
                <a:ext cx="341014" cy="98082"/>
                <a:chOff x="4753070" y="1361038"/>
                <a:chExt cx="239916" cy="88332"/>
              </a:xfrm>
            </p:grpSpPr>
            <p:sp>
              <p:nvSpPr>
                <p:cNvPr id="180" name="Freeform 17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81" name="Freeform 18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82" name="Freeform 18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79" name="Diamond 178"/>
              <p:cNvSpPr/>
              <p:nvPr/>
            </p:nvSpPr>
            <p:spPr>
              <a:xfrm>
                <a:off x="4965826" y="2290526"/>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3" name="Group 42"/>
            <p:cNvGrpSpPr/>
            <p:nvPr/>
          </p:nvGrpSpPr>
          <p:grpSpPr>
            <a:xfrm>
              <a:off x="4645936" y="2333167"/>
              <a:ext cx="473798" cy="105623"/>
              <a:chOff x="4645936" y="2356919"/>
              <a:chExt cx="473798" cy="105623"/>
            </a:xfrm>
          </p:grpSpPr>
          <p:grpSp>
            <p:nvGrpSpPr>
              <p:cNvPr id="173" name="Group 172"/>
              <p:cNvGrpSpPr/>
              <p:nvPr/>
            </p:nvGrpSpPr>
            <p:grpSpPr>
              <a:xfrm>
                <a:off x="4645936" y="2356919"/>
                <a:ext cx="473798" cy="105623"/>
                <a:chOff x="4753070" y="1361038"/>
                <a:chExt cx="239916" cy="88332"/>
              </a:xfrm>
            </p:grpSpPr>
            <p:sp>
              <p:nvSpPr>
                <p:cNvPr id="175" name="Freeform 17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76" name="Freeform 17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77" name="Freeform 17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74" name="Diamond 173"/>
              <p:cNvSpPr/>
              <p:nvPr/>
            </p:nvSpPr>
            <p:spPr>
              <a:xfrm>
                <a:off x="4842096" y="2370499"/>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4" name="Group 43"/>
            <p:cNvGrpSpPr/>
            <p:nvPr/>
          </p:nvGrpSpPr>
          <p:grpSpPr>
            <a:xfrm>
              <a:off x="4644427" y="2511109"/>
              <a:ext cx="334979" cy="90644"/>
              <a:chOff x="4644427" y="2534861"/>
              <a:chExt cx="334979" cy="90644"/>
            </a:xfrm>
          </p:grpSpPr>
          <p:grpSp>
            <p:nvGrpSpPr>
              <p:cNvPr id="168" name="Group 167"/>
              <p:cNvGrpSpPr/>
              <p:nvPr/>
            </p:nvGrpSpPr>
            <p:grpSpPr>
              <a:xfrm>
                <a:off x="4644427" y="2534861"/>
                <a:ext cx="334979" cy="90644"/>
                <a:chOff x="4753070" y="1361038"/>
                <a:chExt cx="239916" cy="88332"/>
              </a:xfrm>
            </p:grpSpPr>
            <p:sp>
              <p:nvSpPr>
                <p:cNvPr id="170" name="Freeform 16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71" name="Freeform 17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72" name="Freeform 17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69" name="Diamond 168"/>
              <p:cNvSpPr/>
              <p:nvPr/>
            </p:nvSpPr>
            <p:spPr>
              <a:xfrm>
                <a:off x="4774194" y="2546178"/>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5" name="Group 44"/>
            <p:cNvGrpSpPr/>
            <p:nvPr/>
          </p:nvGrpSpPr>
          <p:grpSpPr>
            <a:xfrm>
              <a:off x="4744015" y="2600242"/>
              <a:ext cx="374211" cy="95062"/>
              <a:chOff x="4744015" y="2623994"/>
              <a:chExt cx="374211" cy="95062"/>
            </a:xfrm>
          </p:grpSpPr>
          <p:grpSp>
            <p:nvGrpSpPr>
              <p:cNvPr id="163" name="Group 162"/>
              <p:cNvGrpSpPr/>
              <p:nvPr/>
            </p:nvGrpSpPr>
            <p:grpSpPr>
              <a:xfrm>
                <a:off x="4744015" y="2623994"/>
                <a:ext cx="374211" cy="95062"/>
                <a:chOff x="4753070" y="1361038"/>
                <a:chExt cx="239916" cy="88332"/>
              </a:xfrm>
            </p:grpSpPr>
            <p:sp>
              <p:nvSpPr>
                <p:cNvPr id="165" name="Freeform 16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66" name="Freeform 16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67" name="Freeform 16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64" name="Diamond 163"/>
              <p:cNvSpPr/>
              <p:nvPr/>
            </p:nvSpPr>
            <p:spPr>
              <a:xfrm>
                <a:off x="4891890" y="2628521"/>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6" name="Group 45"/>
            <p:cNvGrpSpPr/>
            <p:nvPr/>
          </p:nvGrpSpPr>
          <p:grpSpPr>
            <a:xfrm>
              <a:off x="4562946" y="2767731"/>
              <a:ext cx="374211" cy="95062"/>
              <a:chOff x="4562946" y="2791483"/>
              <a:chExt cx="374211" cy="95062"/>
            </a:xfrm>
          </p:grpSpPr>
          <p:grpSp>
            <p:nvGrpSpPr>
              <p:cNvPr id="158" name="Group 157"/>
              <p:cNvGrpSpPr/>
              <p:nvPr/>
            </p:nvGrpSpPr>
            <p:grpSpPr>
              <a:xfrm>
                <a:off x="4562946" y="2791483"/>
                <a:ext cx="374211" cy="95062"/>
                <a:chOff x="4753070" y="1361038"/>
                <a:chExt cx="239916" cy="88332"/>
              </a:xfrm>
            </p:grpSpPr>
            <p:sp>
              <p:nvSpPr>
                <p:cNvPr id="160" name="Freeform 15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61" name="Freeform 16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62" name="Freeform 16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59" name="Diamond 158"/>
              <p:cNvSpPr/>
              <p:nvPr/>
            </p:nvSpPr>
            <p:spPr>
              <a:xfrm>
                <a:off x="4710821" y="2796011"/>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7" name="Group 46"/>
            <p:cNvGrpSpPr/>
            <p:nvPr/>
          </p:nvGrpSpPr>
          <p:grpSpPr>
            <a:xfrm>
              <a:off x="4805882" y="2849105"/>
              <a:ext cx="304799" cy="101206"/>
              <a:chOff x="4805882" y="2872857"/>
              <a:chExt cx="304799" cy="101206"/>
            </a:xfrm>
          </p:grpSpPr>
          <p:grpSp>
            <p:nvGrpSpPr>
              <p:cNvPr id="153" name="Group 152"/>
              <p:cNvGrpSpPr/>
              <p:nvPr/>
            </p:nvGrpSpPr>
            <p:grpSpPr>
              <a:xfrm>
                <a:off x="4805882" y="2872857"/>
                <a:ext cx="304799" cy="101206"/>
                <a:chOff x="4753070" y="1361038"/>
                <a:chExt cx="239916" cy="88332"/>
              </a:xfrm>
            </p:grpSpPr>
            <p:sp>
              <p:nvSpPr>
                <p:cNvPr id="155" name="Freeform 15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56" name="Freeform 15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57" name="Freeform 15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54" name="Diamond 153"/>
              <p:cNvSpPr/>
              <p:nvPr/>
            </p:nvSpPr>
            <p:spPr>
              <a:xfrm>
                <a:off x="4923576" y="2882019"/>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8" name="Group 47"/>
            <p:cNvGrpSpPr/>
            <p:nvPr/>
          </p:nvGrpSpPr>
          <p:grpSpPr>
            <a:xfrm>
              <a:off x="4728926" y="3025648"/>
              <a:ext cx="334979" cy="90644"/>
              <a:chOff x="4728926" y="3049400"/>
              <a:chExt cx="334979" cy="90644"/>
            </a:xfrm>
          </p:grpSpPr>
          <p:grpSp>
            <p:nvGrpSpPr>
              <p:cNvPr id="148" name="Group 147"/>
              <p:cNvGrpSpPr/>
              <p:nvPr/>
            </p:nvGrpSpPr>
            <p:grpSpPr>
              <a:xfrm>
                <a:off x="4728926" y="3049400"/>
                <a:ext cx="334979" cy="90644"/>
                <a:chOff x="4753070" y="1361038"/>
                <a:chExt cx="239916" cy="88332"/>
              </a:xfrm>
            </p:grpSpPr>
            <p:sp>
              <p:nvSpPr>
                <p:cNvPr id="150" name="Freeform 14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51" name="Freeform 15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52" name="Freeform 15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49" name="Diamond 148"/>
              <p:cNvSpPr/>
              <p:nvPr/>
            </p:nvSpPr>
            <p:spPr>
              <a:xfrm>
                <a:off x="4860203" y="3054035"/>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49" name="Group 48"/>
            <p:cNvGrpSpPr/>
            <p:nvPr/>
          </p:nvGrpSpPr>
          <p:grpSpPr>
            <a:xfrm>
              <a:off x="4557523" y="3110255"/>
              <a:ext cx="566738" cy="98079"/>
              <a:chOff x="4557523" y="3134007"/>
              <a:chExt cx="566738" cy="98079"/>
            </a:xfrm>
          </p:grpSpPr>
          <p:grpSp>
            <p:nvGrpSpPr>
              <p:cNvPr id="143" name="Group 142"/>
              <p:cNvGrpSpPr/>
              <p:nvPr/>
            </p:nvGrpSpPr>
            <p:grpSpPr>
              <a:xfrm>
                <a:off x="4557523" y="3134007"/>
                <a:ext cx="566738" cy="98079"/>
                <a:chOff x="4753070" y="1361038"/>
                <a:chExt cx="239916" cy="88332"/>
              </a:xfrm>
            </p:grpSpPr>
            <p:sp>
              <p:nvSpPr>
                <p:cNvPr id="145" name="Freeform 14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46" name="Freeform 14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47" name="Freeform 14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44" name="Diamond 143"/>
              <p:cNvSpPr/>
              <p:nvPr/>
            </p:nvSpPr>
            <p:spPr>
              <a:xfrm>
                <a:off x="4805882" y="3140043"/>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0" name="Group 49"/>
            <p:cNvGrpSpPr/>
            <p:nvPr/>
          </p:nvGrpSpPr>
          <p:grpSpPr>
            <a:xfrm>
              <a:off x="4670078" y="3193136"/>
              <a:ext cx="404390" cy="96680"/>
              <a:chOff x="4670078" y="3216888"/>
              <a:chExt cx="404390" cy="96680"/>
            </a:xfrm>
          </p:grpSpPr>
          <p:grpSp>
            <p:nvGrpSpPr>
              <p:cNvPr id="138" name="Group 137"/>
              <p:cNvGrpSpPr/>
              <p:nvPr/>
            </p:nvGrpSpPr>
            <p:grpSpPr>
              <a:xfrm>
                <a:off x="4670078" y="3216888"/>
                <a:ext cx="404390" cy="96680"/>
                <a:chOff x="4753070" y="1361038"/>
                <a:chExt cx="239916" cy="88332"/>
              </a:xfrm>
            </p:grpSpPr>
            <p:sp>
              <p:nvSpPr>
                <p:cNvPr id="140" name="Freeform 13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41" name="Freeform 14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42" name="Freeform 14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39" name="Diamond 138"/>
              <p:cNvSpPr/>
              <p:nvPr/>
            </p:nvSpPr>
            <p:spPr>
              <a:xfrm>
                <a:off x="4833042" y="3226051"/>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1" name="Group 50"/>
            <p:cNvGrpSpPr/>
            <p:nvPr/>
          </p:nvGrpSpPr>
          <p:grpSpPr>
            <a:xfrm>
              <a:off x="4733455" y="3363753"/>
              <a:ext cx="239916" cy="88332"/>
              <a:chOff x="4733455" y="3387505"/>
              <a:chExt cx="239916" cy="88332"/>
            </a:xfrm>
          </p:grpSpPr>
          <p:grpSp>
            <p:nvGrpSpPr>
              <p:cNvPr id="133" name="Group 132"/>
              <p:cNvGrpSpPr/>
              <p:nvPr/>
            </p:nvGrpSpPr>
            <p:grpSpPr>
              <a:xfrm>
                <a:off x="4733455" y="3387505"/>
                <a:ext cx="239916" cy="88332"/>
                <a:chOff x="4753070" y="1361038"/>
                <a:chExt cx="239916" cy="88332"/>
              </a:xfrm>
            </p:grpSpPr>
            <p:sp>
              <p:nvSpPr>
                <p:cNvPr id="135" name="Freeform 13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36" name="Freeform 13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37" name="Freeform 13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34" name="Diamond 133"/>
              <p:cNvSpPr/>
              <p:nvPr/>
            </p:nvSpPr>
            <p:spPr>
              <a:xfrm>
                <a:off x="4819462" y="3398066"/>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2" name="Group 51"/>
            <p:cNvGrpSpPr/>
            <p:nvPr/>
          </p:nvGrpSpPr>
          <p:grpSpPr>
            <a:xfrm>
              <a:off x="4696342" y="3452778"/>
              <a:ext cx="595408" cy="90535"/>
              <a:chOff x="4696342" y="3476530"/>
              <a:chExt cx="595408" cy="90535"/>
            </a:xfrm>
          </p:grpSpPr>
          <p:grpSp>
            <p:nvGrpSpPr>
              <p:cNvPr id="128" name="Group 127"/>
              <p:cNvGrpSpPr/>
              <p:nvPr/>
            </p:nvGrpSpPr>
            <p:grpSpPr>
              <a:xfrm>
                <a:off x="4696342" y="3476530"/>
                <a:ext cx="595408" cy="90535"/>
                <a:chOff x="4753070" y="1361038"/>
                <a:chExt cx="239916" cy="88332"/>
              </a:xfrm>
            </p:grpSpPr>
            <p:sp>
              <p:nvSpPr>
                <p:cNvPr id="130" name="Freeform 12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31" name="Freeform 130"/>
                <p:cNvSpPr/>
                <p:nvPr/>
              </p:nvSpPr>
              <p:spPr>
                <a:xfrm>
                  <a:off x="4990375"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32" name="Freeform 13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29" name="Diamond 128"/>
              <p:cNvSpPr/>
              <p:nvPr/>
            </p:nvSpPr>
            <p:spPr>
              <a:xfrm>
                <a:off x="4959790" y="3484074"/>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3" name="Group 52"/>
            <p:cNvGrpSpPr/>
            <p:nvPr/>
          </p:nvGrpSpPr>
          <p:grpSpPr>
            <a:xfrm>
              <a:off x="4610334" y="3611214"/>
              <a:ext cx="566738" cy="98079"/>
              <a:chOff x="4610334" y="3634966"/>
              <a:chExt cx="566738" cy="98079"/>
            </a:xfrm>
          </p:grpSpPr>
          <p:grpSp>
            <p:nvGrpSpPr>
              <p:cNvPr id="123" name="Group 122"/>
              <p:cNvGrpSpPr/>
              <p:nvPr/>
            </p:nvGrpSpPr>
            <p:grpSpPr>
              <a:xfrm>
                <a:off x="4610334" y="3634966"/>
                <a:ext cx="566738" cy="98079"/>
                <a:chOff x="4753070" y="1361038"/>
                <a:chExt cx="239916" cy="88332"/>
              </a:xfrm>
            </p:grpSpPr>
            <p:sp>
              <p:nvSpPr>
                <p:cNvPr id="125" name="Freeform 12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26" name="Freeform 125"/>
                <p:cNvSpPr/>
                <p:nvPr/>
              </p:nvSpPr>
              <p:spPr>
                <a:xfrm>
                  <a:off x="4990375"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27" name="Freeform 12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24" name="Diamond 123"/>
              <p:cNvSpPr/>
              <p:nvPr/>
            </p:nvSpPr>
            <p:spPr>
              <a:xfrm>
                <a:off x="4855675" y="3642510"/>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4" name="Group 53"/>
            <p:cNvGrpSpPr/>
            <p:nvPr/>
          </p:nvGrpSpPr>
          <p:grpSpPr>
            <a:xfrm>
              <a:off x="4736473" y="3697221"/>
              <a:ext cx="261040" cy="90535"/>
              <a:chOff x="4736473" y="3720973"/>
              <a:chExt cx="261040" cy="90535"/>
            </a:xfrm>
          </p:grpSpPr>
          <p:grpSp>
            <p:nvGrpSpPr>
              <p:cNvPr id="118" name="Group 117"/>
              <p:cNvGrpSpPr/>
              <p:nvPr/>
            </p:nvGrpSpPr>
            <p:grpSpPr>
              <a:xfrm>
                <a:off x="4736473" y="3720973"/>
                <a:ext cx="261040" cy="90535"/>
                <a:chOff x="4753070" y="1361038"/>
                <a:chExt cx="239916" cy="88332"/>
              </a:xfrm>
            </p:grpSpPr>
            <p:sp>
              <p:nvSpPr>
                <p:cNvPr id="120" name="Freeform 11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21" name="Freeform 12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22" name="Freeform 12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19" name="Diamond 118"/>
              <p:cNvSpPr/>
              <p:nvPr/>
            </p:nvSpPr>
            <p:spPr>
              <a:xfrm>
                <a:off x="4828515" y="3728518"/>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5" name="Group 54"/>
            <p:cNvGrpSpPr/>
            <p:nvPr/>
          </p:nvGrpSpPr>
          <p:grpSpPr>
            <a:xfrm>
              <a:off x="4301009" y="3857159"/>
              <a:ext cx="873047" cy="93560"/>
              <a:chOff x="4301009" y="3880911"/>
              <a:chExt cx="873047" cy="93560"/>
            </a:xfrm>
          </p:grpSpPr>
          <p:grpSp>
            <p:nvGrpSpPr>
              <p:cNvPr id="113" name="Group 112"/>
              <p:cNvGrpSpPr/>
              <p:nvPr/>
            </p:nvGrpSpPr>
            <p:grpSpPr>
              <a:xfrm>
                <a:off x="4301009" y="3880911"/>
                <a:ext cx="873047" cy="93560"/>
                <a:chOff x="4753070" y="1361038"/>
                <a:chExt cx="239916" cy="84377"/>
              </a:xfrm>
            </p:grpSpPr>
            <p:sp>
              <p:nvSpPr>
                <p:cNvPr id="115" name="Freeform 11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16" name="Freeform 115"/>
                <p:cNvSpPr/>
                <p:nvPr/>
              </p:nvSpPr>
              <p:spPr>
                <a:xfrm>
                  <a:off x="4991315" y="1363119"/>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17" name="Freeform 116"/>
                <p:cNvSpPr/>
                <p:nvPr/>
              </p:nvSpPr>
              <p:spPr>
                <a:xfrm>
                  <a:off x="4755135"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14" name="Diamond 113"/>
              <p:cNvSpPr/>
              <p:nvPr/>
            </p:nvSpPr>
            <p:spPr>
              <a:xfrm>
                <a:off x="4697241" y="3891480"/>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6" name="Group 55"/>
            <p:cNvGrpSpPr/>
            <p:nvPr/>
          </p:nvGrpSpPr>
          <p:grpSpPr>
            <a:xfrm>
              <a:off x="4767261" y="3935630"/>
              <a:ext cx="701032" cy="101097"/>
              <a:chOff x="4767261" y="3959382"/>
              <a:chExt cx="701032" cy="101097"/>
            </a:xfrm>
          </p:grpSpPr>
          <p:grpSp>
            <p:nvGrpSpPr>
              <p:cNvPr id="108" name="Group 107"/>
              <p:cNvGrpSpPr/>
              <p:nvPr/>
            </p:nvGrpSpPr>
            <p:grpSpPr>
              <a:xfrm>
                <a:off x="4767261" y="3959382"/>
                <a:ext cx="701032" cy="101097"/>
                <a:chOff x="4753070" y="1361038"/>
                <a:chExt cx="239916" cy="88332"/>
              </a:xfrm>
            </p:grpSpPr>
            <p:sp>
              <p:nvSpPr>
                <p:cNvPr id="110" name="Freeform 10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11" name="Freeform 110"/>
                <p:cNvSpPr/>
                <p:nvPr/>
              </p:nvSpPr>
              <p:spPr>
                <a:xfrm>
                  <a:off x="4990375"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12" name="Freeform 11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09" name="Diamond 108"/>
              <p:cNvSpPr/>
              <p:nvPr/>
            </p:nvSpPr>
            <p:spPr>
              <a:xfrm>
                <a:off x="5082012" y="3968435"/>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7" name="Group 56"/>
            <p:cNvGrpSpPr/>
            <p:nvPr/>
          </p:nvGrpSpPr>
          <p:grpSpPr>
            <a:xfrm>
              <a:off x="4673096" y="4024546"/>
              <a:ext cx="419478" cy="93662"/>
              <a:chOff x="4673096" y="4048298"/>
              <a:chExt cx="419478" cy="93662"/>
            </a:xfrm>
          </p:grpSpPr>
          <p:grpSp>
            <p:nvGrpSpPr>
              <p:cNvPr id="103" name="Group 102"/>
              <p:cNvGrpSpPr/>
              <p:nvPr/>
            </p:nvGrpSpPr>
            <p:grpSpPr>
              <a:xfrm>
                <a:off x="4673096" y="4048298"/>
                <a:ext cx="419478" cy="93662"/>
                <a:chOff x="4753070" y="1361038"/>
                <a:chExt cx="239916" cy="88332"/>
              </a:xfrm>
            </p:grpSpPr>
            <p:sp>
              <p:nvSpPr>
                <p:cNvPr id="105" name="Freeform 10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06" name="Freeform 10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07" name="Freeform 10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104" name="Diamond 103"/>
              <p:cNvSpPr/>
              <p:nvPr/>
            </p:nvSpPr>
            <p:spPr>
              <a:xfrm>
                <a:off x="4837569" y="4054443"/>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8" name="Group 57"/>
            <p:cNvGrpSpPr/>
            <p:nvPr/>
          </p:nvGrpSpPr>
          <p:grpSpPr>
            <a:xfrm>
              <a:off x="4636882" y="4110554"/>
              <a:ext cx="351577" cy="89135"/>
              <a:chOff x="4636882" y="4134306"/>
              <a:chExt cx="351577" cy="89135"/>
            </a:xfrm>
          </p:grpSpPr>
          <p:grpSp>
            <p:nvGrpSpPr>
              <p:cNvPr id="98" name="Group 97"/>
              <p:cNvGrpSpPr/>
              <p:nvPr/>
            </p:nvGrpSpPr>
            <p:grpSpPr>
              <a:xfrm>
                <a:off x="4636882" y="4134306"/>
                <a:ext cx="351577" cy="89135"/>
                <a:chOff x="4753070" y="1361038"/>
                <a:chExt cx="239916" cy="88332"/>
              </a:xfrm>
            </p:grpSpPr>
            <p:sp>
              <p:nvSpPr>
                <p:cNvPr id="100" name="Freeform 9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01" name="Freeform 10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102" name="Freeform 10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99" name="Diamond 98"/>
              <p:cNvSpPr/>
              <p:nvPr/>
            </p:nvSpPr>
            <p:spPr>
              <a:xfrm>
                <a:off x="4777213" y="4143469"/>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59" name="Group 58"/>
            <p:cNvGrpSpPr/>
            <p:nvPr/>
          </p:nvGrpSpPr>
          <p:grpSpPr>
            <a:xfrm>
              <a:off x="4716857" y="4302295"/>
              <a:ext cx="261040" cy="90535"/>
              <a:chOff x="4716857" y="4326047"/>
              <a:chExt cx="261040" cy="90535"/>
            </a:xfrm>
          </p:grpSpPr>
          <p:grpSp>
            <p:nvGrpSpPr>
              <p:cNvPr id="93" name="Group 92"/>
              <p:cNvGrpSpPr/>
              <p:nvPr/>
            </p:nvGrpSpPr>
            <p:grpSpPr>
              <a:xfrm>
                <a:off x="4716857" y="4326047"/>
                <a:ext cx="261040" cy="90535"/>
                <a:chOff x="4753070" y="1361038"/>
                <a:chExt cx="239916" cy="88332"/>
              </a:xfrm>
            </p:grpSpPr>
            <p:sp>
              <p:nvSpPr>
                <p:cNvPr id="95" name="Freeform 9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96" name="Freeform 9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97" name="Freeform 9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94" name="Diamond 93"/>
              <p:cNvSpPr/>
              <p:nvPr/>
            </p:nvSpPr>
            <p:spPr>
              <a:xfrm>
                <a:off x="4813427" y="4333591"/>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60" name="Group 59"/>
            <p:cNvGrpSpPr/>
            <p:nvPr/>
          </p:nvGrpSpPr>
          <p:grpSpPr>
            <a:xfrm>
              <a:off x="4752171" y="4386794"/>
              <a:ext cx="593900" cy="102606"/>
              <a:chOff x="4752171" y="4410546"/>
              <a:chExt cx="593900" cy="102606"/>
            </a:xfrm>
          </p:grpSpPr>
          <p:grpSp>
            <p:nvGrpSpPr>
              <p:cNvPr id="88" name="Group 87"/>
              <p:cNvGrpSpPr/>
              <p:nvPr/>
            </p:nvGrpSpPr>
            <p:grpSpPr>
              <a:xfrm>
                <a:off x="4752171" y="4410546"/>
                <a:ext cx="593900" cy="102606"/>
                <a:chOff x="4753070" y="1361038"/>
                <a:chExt cx="239916" cy="88332"/>
              </a:xfrm>
            </p:grpSpPr>
            <p:sp>
              <p:nvSpPr>
                <p:cNvPr id="90" name="Freeform 89"/>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91" name="Freeform 90"/>
                <p:cNvSpPr/>
                <p:nvPr/>
              </p:nvSpPr>
              <p:spPr>
                <a:xfrm>
                  <a:off x="4990375"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92" name="Freeform 9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89" name="Diamond 88"/>
              <p:cNvSpPr/>
              <p:nvPr/>
            </p:nvSpPr>
            <p:spPr>
              <a:xfrm>
                <a:off x="5012603" y="4419599"/>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61" name="Group 60"/>
            <p:cNvGrpSpPr/>
            <p:nvPr/>
          </p:nvGrpSpPr>
          <p:grpSpPr>
            <a:xfrm>
              <a:off x="4747035" y="4540702"/>
              <a:ext cx="277638" cy="98080"/>
              <a:chOff x="4747035" y="4564454"/>
              <a:chExt cx="277638" cy="98080"/>
            </a:xfrm>
          </p:grpSpPr>
          <p:grpSp>
            <p:nvGrpSpPr>
              <p:cNvPr id="83" name="Group 82"/>
              <p:cNvGrpSpPr/>
              <p:nvPr/>
            </p:nvGrpSpPr>
            <p:grpSpPr>
              <a:xfrm>
                <a:off x="4747035" y="4564454"/>
                <a:ext cx="277638" cy="98080"/>
                <a:chOff x="4753070" y="1361038"/>
                <a:chExt cx="239916" cy="88332"/>
              </a:xfrm>
            </p:grpSpPr>
            <p:sp>
              <p:nvSpPr>
                <p:cNvPr id="85" name="Freeform 8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86" name="Freeform 85"/>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87" name="Freeform 86"/>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84" name="Diamond 83"/>
              <p:cNvSpPr/>
              <p:nvPr/>
            </p:nvSpPr>
            <p:spPr>
              <a:xfrm>
                <a:off x="4854168" y="4578035"/>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62" name="Group 61"/>
            <p:cNvGrpSpPr/>
            <p:nvPr/>
          </p:nvGrpSpPr>
          <p:grpSpPr>
            <a:xfrm>
              <a:off x="4517679" y="4625201"/>
              <a:ext cx="506994" cy="104115"/>
              <a:chOff x="4517679" y="4648953"/>
              <a:chExt cx="506994" cy="104115"/>
            </a:xfrm>
          </p:grpSpPr>
          <p:grpSp>
            <p:nvGrpSpPr>
              <p:cNvPr id="78" name="Group 77"/>
              <p:cNvGrpSpPr/>
              <p:nvPr/>
            </p:nvGrpSpPr>
            <p:grpSpPr>
              <a:xfrm>
                <a:off x="4517679" y="4648953"/>
                <a:ext cx="506994" cy="104115"/>
                <a:chOff x="4753070" y="1361038"/>
                <a:chExt cx="239916" cy="88332"/>
              </a:xfrm>
            </p:grpSpPr>
            <p:sp>
              <p:nvSpPr>
                <p:cNvPr id="80" name="Freeform 79"/>
                <p:cNvSpPr/>
                <p:nvPr/>
              </p:nvSpPr>
              <p:spPr>
                <a:xfrm>
                  <a:off x="4753070" y="1399753"/>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81" name="Freeform 80"/>
                <p:cNvSpPr/>
                <p:nvPr/>
              </p:nvSpPr>
              <p:spPr>
                <a:xfrm>
                  <a:off x="4988459" y="1367074"/>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82" name="Freeform 81"/>
                <p:cNvSpPr/>
                <p:nvPr/>
              </p:nvSpPr>
              <p:spPr>
                <a:xfrm>
                  <a:off x="4756087"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79" name="Diamond 78"/>
              <p:cNvSpPr/>
              <p:nvPr/>
            </p:nvSpPr>
            <p:spPr>
              <a:xfrm>
                <a:off x="4731944" y="4659517"/>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grpSp>
          <p:nvGrpSpPr>
            <p:cNvPr id="63" name="Group 62"/>
            <p:cNvGrpSpPr/>
            <p:nvPr/>
          </p:nvGrpSpPr>
          <p:grpSpPr>
            <a:xfrm>
              <a:off x="4729539" y="4706675"/>
              <a:ext cx="951511" cy="95069"/>
              <a:chOff x="4729539" y="4730427"/>
              <a:chExt cx="951511" cy="95069"/>
            </a:xfrm>
          </p:grpSpPr>
          <p:grpSp>
            <p:nvGrpSpPr>
              <p:cNvPr id="73" name="Group 72"/>
              <p:cNvGrpSpPr/>
              <p:nvPr/>
            </p:nvGrpSpPr>
            <p:grpSpPr>
              <a:xfrm>
                <a:off x="4729539" y="4730427"/>
                <a:ext cx="951511" cy="95069"/>
                <a:chOff x="4753070" y="1361038"/>
                <a:chExt cx="239916" cy="84377"/>
              </a:xfrm>
            </p:grpSpPr>
            <p:sp>
              <p:nvSpPr>
                <p:cNvPr id="75" name="Freeform 74"/>
                <p:cNvSpPr/>
                <p:nvPr/>
              </p:nvSpPr>
              <p:spPr>
                <a:xfrm>
                  <a:off x="4753070" y="1403287"/>
                  <a:ext cx="239916" cy="0"/>
                </a:xfrm>
                <a:custGeom>
                  <a:avLst/>
                  <a:gdLst>
                    <a:gd name="connsiteX0" fmla="*/ 0 w 239916"/>
                    <a:gd name="connsiteY0" fmla="*/ 0 h 0"/>
                    <a:gd name="connsiteX1" fmla="*/ 239916 w 239916"/>
                    <a:gd name="connsiteY1" fmla="*/ 0 h 0"/>
                  </a:gdLst>
                  <a:ahLst/>
                  <a:cxnLst>
                    <a:cxn ang="0">
                      <a:pos x="connsiteX0" y="connsiteY0"/>
                    </a:cxn>
                    <a:cxn ang="0">
                      <a:pos x="connsiteX1" y="connsiteY1"/>
                    </a:cxn>
                  </a:cxnLst>
                  <a:rect l="l" t="t" r="r" b="b"/>
                  <a:pathLst>
                    <a:path w="239916">
                      <a:moveTo>
                        <a:pt x="0" y="0"/>
                      </a:moveTo>
                      <a:lnTo>
                        <a:pt x="239916"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76" name="Freeform 75"/>
                <p:cNvSpPr/>
                <p:nvPr/>
              </p:nvSpPr>
              <p:spPr>
                <a:xfrm>
                  <a:off x="4991315" y="1363119"/>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77" name="Freeform 76"/>
                <p:cNvSpPr/>
                <p:nvPr/>
              </p:nvSpPr>
              <p:spPr>
                <a:xfrm>
                  <a:off x="4755135" y="1361038"/>
                  <a:ext cx="0" cy="82296"/>
                </a:xfrm>
                <a:custGeom>
                  <a:avLst/>
                  <a:gdLst>
                    <a:gd name="connsiteX0" fmla="*/ 0 w 0"/>
                    <a:gd name="connsiteY0" fmla="*/ 0 h 72428"/>
                    <a:gd name="connsiteX1" fmla="*/ 0 w 0"/>
                    <a:gd name="connsiteY1" fmla="*/ 72428 h 72428"/>
                  </a:gdLst>
                  <a:ahLst/>
                  <a:cxnLst>
                    <a:cxn ang="0">
                      <a:pos x="connsiteX0" y="connsiteY0"/>
                    </a:cxn>
                    <a:cxn ang="0">
                      <a:pos x="connsiteX1" y="connsiteY1"/>
                    </a:cxn>
                  </a:cxnLst>
                  <a:rect l="l" t="t" r="r" b="b"/>
                  <a:pathLst>
                    <a:path h="72428">
                      <a:moveTo>
                        <a:pt x="0" y="0"/>
                      </a:moveTo>
                      <a:lnTo>
                        <a:pt x="0" y="7242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grpSp>
          <p:sp>
            <p:nvSpPr>
              <p:cNvPr id="74" name="Diamond 73"/>
              <p:cNvSpPr/>
              <p:nvPr/>
            </p:nvSpPr>
            <p:spPr>
              <a:xfrm>
                <a:off x="5171039" y="4740997"/>
                <a:ext cx="72428" cy="72428"/>
              </a:xfrm>
              <a:prstGeom prst="diamond">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a:p>
            </p:txBody>
          </p:sp>
        </p:grpSp>
        <p:sp>
          <p:nvSpPr>
            <p:cNvPr id="64" name="TextBox 63"/>
            <p:cNvSpPr txBox="1"/>
            <p:nvPr/>
          </p:nvSpPr>
          <p:spPr>
            <a:xfrm>
              <a:off x="4496936" y="4797187"/>
              <a:ext cx="264737" cy="176924"/>
            </a:xfrm>
            <a:prstGeom prst="rect">
              <a:avLst/>
            </a:prstGeom>
            <a:noFill/>
          </p:spPr>
          <p:txBody>
            <a:bodyPr wrap="none" rtlCol="0">
              <a:spAutoFit/>
            </a:bodyPr>
            <a:lstStyle/>
            <a:p>
              <a:r>
                <a:rPr lang="en-US" sz="933" dirty="0"/>
                <a:t>0.5</a:t>
              </a:r>
            </a:p>
          </p:txBody>
        </p:sp>
        <p:sp>
          <p:nvSpPr>
            <p:cNvPr id="65" name="TextBox 64"/>
            <p:cNvSpPr txBox="1"/>
            <p:nvPr/>
          </p:nvSpPr>
          <p:spPr>
            <a:xfrm>
              <a:off x="5011002" y="4799461"/>
              <a:ext cx="188994" cy="176924"/>
            </a:xfrm>
            <a:prstGeom prst="rect">
              <a:avLst/>
            </a:prstGeom>
            <a:noFill/>
          </p:spPr>
          <p:txBody>
            <a:bodyPr wrap="none" rtlCol="0">
              <a:spAutoFit/>
            </a:bodyPr>
            <a:lstStyle/>
            <a:p>
              <a:r>
                <a:rPr lang="en-US" sz="933" dirty="0"/>
                <a:t>1</a:t>
              </a:r>
            </a:p>
          </p:txBody>
        </p:sp>
        <p:sp>
          <p:nvSpPr>
            <p:cNvPr id="66" name="TextBox 65"/>
            <p:cNvSpPr txBox="1"/>
            <p:nvPr/>
          </p:nvSpPr>
          <p:spPr>
            <a:xfrm>
              <a:off x="5490949" y="4794911"/>
              <a:ext cx="188994" cy="176924"/>
            </a:xfrm>
            <a:prstGeom prst="rect">
              <a:avLst/>
            </a:prstGeom>
            <a:noFill/>
          </p:spPr>
          <p:txBody>
            <a:bodyPr wrap="none" rtlCol="0">
              <a:spAutoFit/>
            </a:bodyPr>
            <a:lstStyle/>
            <a:p>
              <a:r>
                <a:rPr lang="en-US" sz="933" dirty="0"/>
                <a:t>2</a:t>
              </a:r>
            </a:p>
          </p:txBody>
        </p:sp>
        <p:sp>
          <p:nvSpPr>
            <p:cNvPr id="67" name="TextBox 66"/>
            <p:cNvSpPr txBox="1"/>
            <p:nvPr/>
          </p:nvSpPr>
          <p:spPr>
            <a:xfrm>
              <a:off x="5779827" y="4790361"/>
              <a:ext cx="188994" cy="176924"/>
            </a:xfrm>
            <a:prstGeom prst="rect">
              <a:avLst/>
            </a:prstGeom>
            <a:noFill/>
          </p:spPr>
          <p:txBody>
            <a:bodyPr wrap="none" rtlCol="0">
              <a:spAutoFit/>
            </a:bodyPr>
            <a:lstStyle/>
            <a:p>
              <a:r>
                <a:rPr lang="en-US" sz="933" dirty="0"/>
                <a:t>3</a:t>
              </a:r>
            </a:p>
          </p:txBody>
        </p:sp>
        <p:grpSp>
          <p:nvGrpSpPr>
            <p:cNvPr id="68" name="Group 67"/>
            <p:cNvGrpSpPr/>
            <p:nvPr/>
          </p:nvGrpSpPr>
          <p:grpSpPr>
            <a:xfrm>
              <a:off x="3978494" y="4963917"/>
              <a:ext cx="1923674" cy="182007"/>
              <a:chOff x="3978494" y="4963917"/>
              <a:chExt cx="1923674" cy="182007"/>
            </a:xfrm>
          </p:grpSpPr>
          <p:sp>
            <p:nvSpPr>
              <p:cNvPr id="69" name="Rectangle 68"/>
              <p:cNvSpPr/>
              <p:nvPr/>
            </p:nvSpPr>
            <p:spPr>
              <a:xfrm>
                <a:off x="3978494" y="4969000"/>
                <a:ext cx="1197684" cy="176924"/>
              </a:xfrm>
              <a:prstGeom prst="rect">
                <a:avLst/>
              </a:prstGeom>
            </p:spPr>
            <p:txBody>
              <a:bodyPr wrap="none">
                <a:spAutoFit/>
              </a:bodyPr>
              <a:lstStyle/>
              <a:p>
                <a:r>
                  <a:rPr lang="en-US" sz="933" b="1" dirty="0"/>
                  <a:t>Favors abemaciclib + ET</a:t>
                </a:r>
              </a:p>
            </p:txBody>
          </p:sp>
          <p:sp>
            <p:nvSpPr>
              <p:cNvPr id="70" name="Rectangle 69"/>
              <p:cNvSpPr/>
              <p:nvPr/>
            </p:nvSpPr>
            <p:spPr>
              <a:xfrm>
                <a:off x="5063957" y="4963917"/>
                <a:ext cx="838211" cy="176923"/>
              </a:xfrm>
              <a:prstGeom prst="rect">
                <a:avLst/>
              </a:prstGeom>
            </p:spPr>
            <p:txBody>
              <a:bodyPr wrap="none">
                <a:spAutoFit/>
              </a:bodyPr>
              <a:lstStyle/>
              <a:p>
                <a:r>
                  <a:rPr lang="en-US" sz="933" b="1" dirty="0"/>
                  <a:t>Favors ET alone</a:t>
                </a:r>
              </a:p>
            </p:txBody>
          </p:sp>
          <p:cxnSp>
            <p:nvCxnSpPr>
              <p:cNvPr id="71" name="Straight Arrow Connector 70"/>
              <p:cNvCxnSpPr/>
              <p:nvPr/>
            </p:nvCxnSpPr>
            <p:spPr>
              <a:xfrm>
                <a:off x="5158854" y="4975344"/>
                <a:ext cx="24566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10800000">
                <a:off x="4860878" y="4977619"/>
                <a:ext cx="24566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cxnSp>
        <p:nvCxnSpPr>
          <p:cNvPr id="3" name="Straight Connector 2"/>
          <p:cNvCxnSpPr/>
          <p:nvPr/>
        </p:nvCxnSpPr>
        <p:spPr>
          <a:xfrm>
            <a:off x="2023166" y="1515685"/>
            <a:ext cx="73947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3" name="TextBox 222">
            <a:extLst>
              <a:ext uri="{FF2B5EF4-FFF2-40B4-BE49-F238E27FC236}">
                <a16:creationId xmlns:a16="http://schemas.microsoft.com/office/drawing/2014/main" id="{97D1348A-91F9-ED4C-AAE8-8F6450C99CB2}"/>
              </a:ext>
            </a:extLst>
          </p:cNvPr>
          <p:cNvSpPr txBox="1"/>
          <p:nvPr/>
        </p:nvSpPr>
        <p:spPr>
          <a:xfrm>
            <a:off x="51079"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523203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Footer Placeholder 3">
            <a:extLst>
              <a:ext uri="{FF2B5EF4-FFF2-40B4-BE49-F238E27FC236}">
                <a16:creationId xmlns:a16="http://schemas.microsoft.com/office/drawing/2014/main" id="{05323AF9-CD9B-534B-A86D-81FAA453BC72}"/>
              </a:ext>
            </a:extLst>
          </p:cNvPr>
          <p:cNvSpPr>
            <a:spLocks noGrp="1"/>
          </p:cNvSpPr>
          <p:nvPr>
            <p:ph type="ftr" sz="quarter" idx="13"/>
          </p:nvPr>
        </p:nvSpPr>
        <p:spPr>
          <a:xfrm>
            <a:off x="126568" y="6457088"/>
            <a:ext cx="10265664" cy="365125"/>
          </a:xfrm>
        </p:spPr>
        <p:txBody>
          <a:bodyPr/>
          <a:lstStyle/>
          <a:p>
            <a:pPr defTabSz="1219170">
              <a:defRPr/>
            </a:pPr>
            <a:r>
              <a:rPr lang="en-US" baseline="30000" dirty="0">
                <a:solidFill>
                  <a:srgbClr val="000000"/>
                </a:solidFill>
                <a:latin typeface="Arial"/>
              </a:rPr>
              <a:t>a </a:t>
            </a:r>
            <a:r>
              <a:rPr lang="en-US" dirty="0">
                <a:solidFill>
                  <a:srgbClr val="000000"/>
                </a:solidFill>
                <a:latin typeface="Arial"/>
              </a:rPr>
              <a:t>Piecewise hazard ratio was estimated using piecewise exponential model to assess the yearly treatment effect size. </a:t>
            </a:r>
            <a:br>
              <a:rPr lang="en-US" dirty="0">
                <a:solidFill>
                  <a:srgbClr val="000000"/>
                </a:solidFill>
                <a:latin typeface="Arial"/>
              </a:rPr>
            </a:br>
            <a:r>
              <a:rPr lang="en-US" baseline="30000" dirty="0">
                <a:solidFill>
                  <a:srgbClr val="000000"/>
                </a:solidFill>
                <a:latin typeface="Arial"/>
              </a:rPr>
              <a:t>b</a:t>
            </a:r>
            <a:r>
              <a:rPr lang="en-US" dirty="0">
                <a:solidFill>
                  <a:srgbClr val="000000"/>
                </a:solidFill>
                <a:latin typeface="Arial"/>
              </a:rPr>
              <a:t> 95% credible intervals were calculated by equal tails in the posterior samples of Bayesian exponential models</a:t>
            </a:r>
          </a:p>
          <a:p>
            <a:pPr lvl="0"/>
            <a:r>
              <a:rPr lang="en-US" dirty="0">
                <a:solidFill>
                  <a:srgbClr val="000000"/>
                </a:solidFill>
                <a:latin typeface="Arial"/>
              </a:rPr>
              <a:t>1. O’Shaughnessy et al. ESMO 2021. Abstract VP8-2021.</a:t>
            </a:r>
            <a:r>
              <a:rPr lang="en-US" dirty="0"/>
              <a:t> 2. </a:t>
            </a:r>
            <a:r>
              <a:rPr lang="en-US" dirty="0" err="1"/>
              <a:t>Harbeck</a:t>
            </a:r>
            <a:r>
              <a:rPr lang="en-US" dirty="0"/>
              <a:t> N et al. Ann Oncol. 2021;S0923-7534(21)04494-X. </a:t>
            </a:r>
            <a:endParaRPr lang="en-US" dirty="0">
              <a:solidFill>
                <a:srgbClr val="000000"/>
              </a:solidFill>
              <a:latin typeface="Arial"/>
            </a:endParaRP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t>monarchE: </a:t>
            </a:r>
            <a:r>
              <a:rPr lang="en-US" altLang="en-US" dirty="0">
                <a:latin typeface="+mj-lt"/>
              </a:rPr>
              <a:t>Abemaciclib Treatment Effect Over Time</a:t>
            </a:r>
            <a:endParaRPr lang="en-US" altLang="en-US" baseline="30000" dirty="0">
              <a:latin typeface="+mj-lt"/>
            </a:endParaRPr>
          </a:p>
        </p:txBody>
      </p:sp>
      <p:sp>
        <p:nvSpPr>
          <p:cNvPr id="23" name="TextBox 22">
            <a:extLst>
              <a:ext uri="{FF2B5EF4-FFF2-40B4-BE49-F238E27FC236}">
                <a16:creationId xmlns:a16="http://schemas.microsoft.com/office/drawing/2014/main" id="{6265D37E-A3B8-4485-B445-583F16494E68}"/>
              </a:ext>
            </a:extLst>
          </p:cNvPr>
          <p:cNvSpPr txBox="1">
            <a:spLocks/>
          </p:cNvSpPr>
          <p:nvPr/>
        </p:nvSpPr>
        <p:spPr>
          <a:xfrm>
            <a:off x="375494" y="4816270"/>
            <a:ext cx="11250625" cy="737930"/>
          </a:xfrm>
          <a:prstGeom prst="roundRect">
            <a:avLst/>
          </a:prstGeom>
          <a:gradFill flip="none" rotWithShape="1">
            <a:gsLst>
              <a:gs pos="0">
                <a:srgbClr val="E7F3FD"/>
              </a:gs>
              <a:gs pos="100000">
                <a:schemeClr val="bg2"/>
              </a:gs>
            </a:gsLst>
            <a:lin ang="5400000" scaled="1"/>
            <a:tileRect/>
          </a:gradFill>
          <a:ln w="19050">
            <a:solidFill>
              <a:schemeClr val="accent1"/>
            </a:solidFill>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lIns="91435" tIns="45719" rIns="91435" bIns="45719" rtlCol="0" anchor="t">
            <a:spAutoFit/>
          </a:bodyPr>
          <a:lstStyle/>
          <a:p>
            <a:pPr algn="ctr" defTabSz="914314" eaLnBrk="0" fontAlgn="base" hangingPunct="0">
              <a:spcBef>
                <a:spcPct val="0"/>
              </a:spcBef>
              <a:spcAft>
                <a:spcPct val="0"/>
              </a:spcAft>
              <a:buClrTx/>
              <a:defRPr/>
            </a:pPr>
            <a:r>
              <a:rPr lang="en-US" b="1" kern="1200" dirty="0">
                <a:solidFill>
                  <a:prstClr val="black"/>
                </a:solidFill>
                <a:latin typeface="Arial"/>
              </a:rPr>
              <a:t>Increasing magnitude of IDFS and DRFS effect size from the first year to the second year,</a:t>
            </a:r>
          </a:p>
          <a:p>
            <a:pPr algn="ctr" defTabSz="914314" eaLnBrk="0" fontAlgn="base" hangingPunct="0">
              <a:spcBef>
                <a:spcPct val="0"/>
              </a:spcBef>
              <a:spcAft>
                <a:spcPct val="0"/>
              </a:spcAft>
              <a:buClrTx/>
              <a:defRPr/>
            </a:pPr>
            <a:r>
              <a:rPr lang="en-US" b="1" kern="1200" dirty="0">
                <a:solidFill>
                  <a:prstClr val="black"/>
                </a:solidFill>
                <a:latin typeface="Arial"/>
              </a:rPr>
              <a:t> with maintained treatment benefit beyond the 2-year study treatment period</a:t>
            </a:r>
          </a:p>
        </p:txBody>
      </p:sp>
      <p:graphicFrame>
        <p:nvGraphicFramePr>
          <p:cNvPr id="27" name="Table 26">
            <a:extLst>
              <a:ext uri="{FF2B5EF4-FFF2-40B4-BE49-F238E27FC236}">
                <a16:creationId xmlns:a16="http://schemas.microsoft.com/office/drawing/2014/main" id="{DEBD5F80-01F8-4324-8A80-13A726F92BEF}"/>
              </a:ext>
            </a:extLst>
          </p:cNvPr>
          <p:cNvGraphicFramePr>
            <a:graphicFrameLocks/>
          </p:cNvGraphicFramePr>
          <p:nvPr>
            <p:extLst>
              <p:ext uri="{D42A27DB-BD31-4B8C-83A1-F6EECF244321}">
                <p14:modId xmlns:p14="http://schemas.microsoft.com/office/powerpoint/2010/main" val="1184604760"/>
              </p:ext>
            </p:extLst>
          </p:nvPr>
        </p:nvGraphicFramePr>
        <p:xfrm>
          <a:off x="375494" y="1258195"/>
          <a:ext cx="11092342" cy="3065073"/>
        </p:xfrm>
        <a:graphic>
          <a:graphicData uri="http://schemas.openxmlformats.org/drawingml/2006/table">
            <a:tbl>
              <a:tblPr firstRow="1" bandRow="1">
                <a:tableStyleId>{6E25E649-3F16-4E02-A733-19D2CDBF48F0}</a:tableStyleId>
              </a:tblPr>
              <a:tblGrid>
                <a:gridCol w="1230629">
                  <a:extLst>
                    <a:ext uri="{9D8B030D-6E8A-4147-A177-3AD203B41FA5}">
                      <a16:colId xmlns:a16="http://schemas.microsoft.com/office/drawing/2014/main" val="543344993"/>
                    </a:ext>
                  </a:extLst>
                </a:gridCol>
                <a:gridCol w="1713633">
                  <a:extLst>
                    <a:ext uri="{9D8B030D-6E8A-4147-A177-3AD203B41FA5}">
                      <a16:colId xmlns:a16="http://schemas.microsoft.com/office/drawing/2014/main" val="2741421113"/>
                    </a:ext>
                  </a:extLst>
                </a:gridCol>
                <a:gridCol w="1125952">
                  <a:extLst>
                    <a:ext uri="{9D8B030D-6E8A-4147-A177-3AD203B41FA5}">
                      <a16:colId xmlns:a16="http://schemas.microsoft.com/office/drawing/2014/main" val="775550499"/>
                    </a:ext>
                  </a:extLst>
                </a:gridCol>
                <a:gridCol w="2091272">
                  <a:extLst>
                    <a:ext uri="{9D8B030D-6E8A-4147-A177-3AD203B41FA5}">
                      <a16:colId xmlns:a16="http://schemas.microsoft.com/office/drawing/2014/main" val="151540474"/>
                    </a:ext>
                  </a:extLst>
                </a:gridCol>
                <a:gridCol w="1761615">
                  <a:extLst>
                    <a:ext uri="{9D8B030D-6E8A-4147-A177-3AD203B41FA5}">
                      <a16:colId xmlns:a16="http://schemas.microsoft.com/office/drawing/2014/main" val="3907508973"/>
                    </a:ext>
                  </a:extLst>
                </a:gridCol>
                <a:gridCol w="1053537">
                  <a:extLst>
                    <a:ext uri="{9D8B030D-6E8A-4147-A177-3AD203B41FA5}">
                      <a16:colId xmlns:a16="http://schemas.microsoft.com/office/drawing/2014/main" val="2965845688"/>
                    </a:ext>
                  </a:extLst>
                </a:gridCol>
                <a:gridCol w="2115704">
                  <a:extLst>
                    <a:ext uri="{9D8B030D-6E8A-4147-A177-3AD203B41FA5}">
                      <a16:colId xmlns:a16="http://schemas.microsoft.com/office/drawing/2014/main" val="1090122872"/>
                    </a:ext>
                  </a:extLst>
                </a:gridCol>
              </a:tblGrid>
              <a:tr h="713185">
                <a:tc rowSpan="3">
                  <a:txBody>
                    <a:bodyPr/>
                    <a:lstStyle/>
                    <a:p>
                      <a:pPr algn="l"/>
                      <a:r>
                        <a:rPr lang="en-US" sz="1500" b="1" dirty="0">
                          <a:solidFill>
                            <a:schemeClr val="bg1"/>
                          </a:solidFill>
                          <a:latin typeface="+mj-lt"/>
                        </a:rPr>
                        <a:t>Analysis Landmark</a:t>
                      </a:r>
                    </a:p>
                    <a:p>
                      <a:pPr algn="l"/>
                      <a:endParaRPr lang="en-US" sz="1500" b="1" dirty="0">
                        <a:solidFill>
                          <a:schemeClr val="bg1"/>
                        </a:solidFill>
                        <a:latin typeface="+mj-lt"/>
                      </a:endParaRPr>
                    </a:p>
                    <a:p>
                      <a:pPr algn="l"/>
                      <a:endParaRPr lang="en-US" sz="1500" b="1" dirty="0">
                        <a:solidFill>
                          <a:schemeClr val="bg1"/>
                        </a:solidFill>
                        <a:latin typeface="+mj-lt"/>
                      </a:endParaRPr>
                    </a:p>
                  </a:txBody>
                  <a:tcPr marL="121913" marR="121913" marT="60957" marB="60957" anchor="b">
                    <a:lnR w="9525" cap="flat" cmpd="sng" algn="ctr">
                      <a:solidFill>
                        <a:schemeClr val="bg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tx2"/>
                    </a:solidFill>
                  </a:tcPr>
                </a:tc>
                <a:tc gridSpan="3">
                  <a:txBody>
                    <a:bodyPr/>
                    <a:lstStyle/>
                    <a:p>
                      <a:pPr algn="ctr"/>
                      <a:r>
                        <a:rPr lang="en-IE" sz="2100" b="1" dirty="0">
                          <a:solidFill>
                            <a:schemeClr val="bg1"/>
                          </a:solidFill>
                          <a:latin typeface="+mj-lt"/>
                        </a:rPr>
                        <a:t>IDFS </a:t>
                      </a:r>
                      <a:endParaRPr lang="en-US" sz="2100" b="1" dirty="0">
                        <a:solidFill>
                          <a:schemeClr val="bg1"/>
                        </a:solidFill>
                        <a:latin typeface="+mj-lt"/>
                      </a:endParaRP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B w="9525" cap="flat" cmpd="sng" algn="ctr">
                      <a:solidFill>
                        <a:schemeClr val="bg1"/>
                      </a:solidFill>
                      <a:prstDash val="solid"/>
                      <a:round/>
                      <a:headEnd type="none" w="med" len="med"/>
                      <a:tailEnd type="none" w="med" len="med"/>
                    </a:lnB>
                    <a:solidFill>
                      <a:schemeClr val="tx2"/>
                    </a:solidFill>
                  </a:tcPr>
                </a:tc>
                <a:tc hMerge="1">
                  <a:txBody>
                    <a:bodyPr/>
                    <a:lstStyle/>
                    <a:p>
                      <a:endParaRPr lang="en-US"/>
                    </a:p>
                  </a:txBody>
                  <a:tcPr/>
                </a:tc>
                <a:tc hMerge="1">
                  <a:txBody>
                    <a:bodyPr/>
                    <a:lstStyle/>
                    <a:p>
                      <a:pPr algn="ctr"/>
                      <a:endParaRPr lang="en-US" sz="1100">
                        <a:solidFill>
                          <a:schemeClr val="tx1"/>
                        </a:solidFill>
                        <a:latin typeface="+mn-lt"/>
                      </a:endParaRPr>
                    </a:p>
                  </a:txBody>
                  <a:tcPr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gridSpan="3">
                  <a:txBody>
                    <a:bodyPr/>
                    <a:lstStyle/>
                    <a:p>
                      <a:pPr algn="ctr"/>
                      <a:r>
                        <a:rPr lang="en-IE" sz="2100" b="1" dirty="0">
                          <a:solidFill>
                            <a:schemeClr val="bg1"/>
                          </a:solidFill>
                          <a:latin typeface="+mj-lt"/>
                        </a:rPr>
                        <a:t>DRFS</a:t>
                      </a:r>
                      <a:endParaRPr lang="en-US" sz="2100" b="1" dirty="0">
                        <a:solidFill>
                          <a:schemeClr val="bg1"/>
                        </a:solidFill>
                        <a:latin typeface="+mj-lt"/>
                      </a:endParaRPr>
                    </a:p>
                  </a:txBody>
                  <a:tcPr marL="121913" marR="121913" marT="60957" marB="60957" anchor="ctr">
                    <a:lnL w="9525" cap="flat" cmpd="sng" algn="ctr">
                      <a:solidFill>
                        <a:schemeClr val="bg1"/>
                      </a:solidFill>
                      <a:prstDash val="solid"/>
                      <a:round/>
                      <a:headEnd type="none" w="med" len="med"/>
                      <a:tailEnd type="none" w="med" len="med"/>
                    </a:lnL>
                    <a:lnB w="9525" cap="flat" cmpd="sng" algn="ctr">
                      <a:solidFill>
                        <a:schemeClr val="bg1"/>
                      </a:solidFill>
                      <a:prstDash val="solid"/>
                      <a:round/>
                      <a:headEnd type="none" w="med" len="med"/>
                      <a:tailEnd type="none" w="med" len="med"/>
                    </a:lnB>
                    <a:solidFill>
                      <a:schemeClr val="tx2"/>
                    </a:solidFill>
                  </a:tcPr>
                </a:tc>
                <a:tc hMerge="1">
                  <a:txBody>
                    <a:bodyPr/>
                    <a:lstStyle/>
                    <a:p>
                      <a:endParaRPr lang="en-US"/>
                    </a:p>
                  </a:txBody>
                  <a:tcPr/>
                </a:tc>
                <a:tc hMerge="1">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endParaRPr lang="en-US" sz="1100">
                        <a:solidFill>
                          <a:schemeClr val="tx1"/>
                        </a:solidFill>
                        <a:latin typeface="+mn-lt"/>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543478263"/>
                  </a:ext>
                </a:extLst>
              </a:tr>
              <a:tr h="440012">
                <a:tc vMerge="1">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100">
                          <a:solidFill>
                            <a:schemeClr val="tx1"/>
                          </a:solidFill>
                          <a:latin typeface="+mn-lt"/>
                        </a:rPr>
                        <a:t>Analysis landmark</a:t>
                      </a:r>
                    </a:p>
                    <a:p>
                      <a:pPr algn="ctr"/>
                      <a:endParaRPr lang="en-US" sz="1100">
                        <a:solidFill>
                          <a:schemeClr val="tx1"/>
                        </a:solidFill>
                        <a:latin typeface="+mn-lt"/>
                      </a:endParaRPr>
                    </a:p>
                    <a:p>
                      <a:pPr algn="ctr"/>
                      <a:endParaRPr lang="en-US" sz="1100">
                        <a:solidFill>
                          <a:schemeClr val="tx1"/>
                        </a:solidFill>
                        <a:latin typeface="+mn-lt"/>
                      </a:endParaRPr>
                    </a:p>
                  </a:txBody>
                  <a:tcPr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gridSpan="2">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b="1" dirty="0">
                          <a:solidFill>
                            <a:schemeClr val="bg1"/>
                          </a:solidFill>
                          <a:latin typeface="+mj-lt"/>
                        </a:rPr>
                        <a:t>Events</a:t>
                      </a:r>
                    </a:p>
                  </a:txBody>
                  <a:tcPr marL="121913" marR="121913" marT="60957" marB="60957" anchor="b">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2"/>
                    </a:solidFill>
                  </a:tcPr>
                </a:tc>
                <a:tc hMerge="1">
                  <a:txBody>
                    <a:bodyPr/>
                    <a:lstStyle/>
                    <a:p>
                      <a:r>
                        <a:rPr lang="en-US" sz="1200"/>
                        <a:t>Number of events</a:t>
                      </a:r>
                    </a:p>
                  </a:txBody>
                  <a:tcPr/>
                </a:tc>
                <a:tc rowSpan="2">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b="1" dirty="0">
                          <a:solidFill>
                            <a:schemeClr val="bg1"/>
                          </a:solidFill>
                          <a:latin typeface="+mj-lt"/>
                        </a:rPr>
                        <a:t>Piecewise </a:t>
                      </a:r>
                      <a:r>
                        <a:rPr lang="en-US" sz="1600" b="1" dirty="0" err="1">
                          <a:solidFill>
                            <a:schemeClr val="bg1"/>
                          </a:solidFill>
                          <a:latin typeface="+mj-lt"/>
                        </a:rPr>
                        <a:t>HR</a:t>
                      </a:r>
                      <a:r>
                        <a:rPr lang="en-US" sz="1600" b="1" kern="1200" baseline="30000" dirty="0" err="1">
                          <a:solidFill>
                            <a:schemeClr val="bg1"/>
                          </a:solidFill>
                          <a:latin typeface="+mj-lt"/>
                        </a:rPr>
                        <a:t>a</a:t>
                      </a:r>
                      <a:r>
                        <a:rPr lang="en-US" sz="1600" b="1" kern="1200" baseline="30000" dirty="0">
                          <a:solidFill>
                            <a:schemeClr val="bg1"/>
                          </a:solidFill>
                          <a:latin typeface="+mj-lt"/>
                        </a:rPr>
                        <a:t> </a:t>
                      </a:r>
                      <a:r>
                        <a:rPr lang="en-US" sz="1600" b="1" dirty="0">
                          <a:solidFill>
                            <a:schemeClr val="bg1"/>
                          </a:solidFill>
                          <a:latin typeface="+mj-lt"/>
                        </a:rPr>
                        <a:t>(95% </a:t>
                      </a:r>
                      <a:r>
                        <a:rPr lang="en-US" sz="1600" b="1" dirty="0" err="1">
                          <a:solidFill>
                            <a:schemeClr val="bg1"/>
                          </a:solidFill>
                          <a:latin typeface="+mj-lt"/>
                        </a:rPr>
                        <a:t>CI</a:t>
                      </a:r>
                      <a:r>
                        <a:rPr lang="en-US" sz="1600" b="1" baseline="30000" dirty="0" err="1">
                          <a:solidFill>
                            <a:schemeClr val="bg1"/>
                          </a:solidFill>
                          <a:latin typeface="+mj-lt"/>
                        </a:rPr>
                        <a:t>b</a:t>
                      </a:r>
                      <a:r>
                        <a:rPr lang="en-US" sz="1600" b="1" dirty="0">
                          <a:solidFill>
                            <a:schemeClr val="bg1"/>
                          </a:solidFill>
                          <a:latin typeface="+mj-lt"/>
                        </a:rPr>
                        <a:t>)</a:t>
                      </a: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gridSpan="2">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IE" sz="1600" b="1" dirty="0">
                          <a:solidFill>
                            <a:schemeClr val="bg1"/>
                          </a:solidFill>
                          <a:latin typeface="+mj-lt"/>
                        </a:rPr>
                        <a:t>Events</a:t>
                      </a:r>
                      <a:endParaRPr lang="en-US" sz="1600" b="1" dirty="0">
                        <a:solidFill>
                          <a:schemeClr val="bg1"/>
                        </a:solidFill>
                        <a:latin typeface="+mj-lt"/>
                      </a:endParaRPr>
                    </a:p>
                  </a:txBody>
                  <a:tcPr marL="121913" marR="121913" marT="60957" marB="60957" anchor="b">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2"/>
                    </a:solidFill>
                  </a:tcPr>
                </a:tc>
                <a:tc hMerge="1">
                  <a:txBody>
                    <a:bodyPr/>
                    <a:lstStyle/>
                    <a:p>
                      <a:r>
                        <a:rPr lang="en-US" sz="1200"/>
                        <a:t>Number of events</a:t>
                      </a:r>
                    </a:p>
                  </a:txBody>
                  <a:tcP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9D9D9D"/>
                    </a:solidFill>
                  </a:tcPr>
                </a:tc>
                <a:tc rowSpan="2">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lang="en-US" sz="1600" b="1" dirty="0">
                          <a:solidFill>
                            <a:schemeClr val="bg1"/>
                          </a:solidFill>
                          <a:latin typeface="+mj-lt"/>
                        </a:rPr>
                        <a:t>Piecewise </a:t>
                      </a:r>
                      <a:r>
                        <a:rPr lang="en-US" sz="1600" b="1" dirty="0" err="1">
                          <a:solidFill>
                            <a:schemeClr val="bg1"/>
                          </a:solidFill>
                          <a:latin typeface="+mj-lt"/>
                        </a:rPr>
                        <a:t>HR</a:t>
                      </a:r>
                      <a:r>
                        <a:rPr lang="en-US" sz="1600" b="1" kern="1200" baseline="30000" dirty="0" err="1">
                          <a:solidFill>
                            <a:schemeClr val="bg1"/>
                          </a:solidFill>
                          <a:latin typeface="+mj-lt"/>
                        </a:rPr>
                        <a:t>a</a:t>
                      </a:r>
                      <a:endParaRPr lang="en-US" sz="1600" b="1" dirty="0">
                        <a:solidFill>
                          <a:schemeClr val="bg1"/>
                        </a:solidFill>
                        <a:latin typeface="+mj-lt"/>
                      </a:endParaRPr>
                    </a:p>
                    <a:p>
                      <a:pPr marL="0" marR="0" lvl="0" indent="0" algn="ctr" defTabSz="609555" rtl="0" eaLnBrk="1" fontAlgn="auto" latinLnBrk="0" hangingPunct="1">
                        <a:lnSpc>
                          <a:spcPct val="100000"/>
                        </a:lnSpc>
                        <a:spcBef>
                          <a:spcPts val="0"/>
                        </a:spcBef>
                        <a:spcAft>
                          <a:spcPts val="0"/>
                        </a:spcAft>
                        <a:buClrTx/>
                        <a:buSzTx/>
                        <a:buFontTx/>
                        <a:buNone/>
                        <a:tabLst/>
                        <a:defRPr/>
                      </a:pPr>
                      <a:r>
                        <a:rPr lang="en-US" sz="1600" b="1" dirty="0">
                          <a:solidFill>
                            <a:schemeClr val="bg1"/>
                          </a:solidFill>
                          <a:latin typeface="+mj-lt"/>
                        </a:rPr>
                        <a:t>(95% </a:t>
                      </a:r>
                      <a:r>
                        <a:rPr lang="en-US" sz="1600" b="1" dirty="0" err="1">
                          <a:solidFill>
                            <a:schemeClr val="bg1"/>
                          </a:solidFill>
                          <a:latin typeface="+mj-lt"/>
                        </a:rPr>
                        <a:t>CI</a:t>
                      </a:r>
                      <a:r>
                        <a:rPr lang="en-US" sz="1600" b="1" baseline="30000" dirty="0" err="1">
                          <a:solidFill>
                            <a:schemeClr val="bg1"/>
                          </a:solidFill>
                          <a:latin typeface="+mj-lt"/>
                        </a:rPr>
                        <a:t>b</a:t>
                      </a:r>
                      <a:r>
                        <a:rPr lang="en-US" sz="1600" b="1" dirty="0">
                          <a:solidFill>
                            <a:schemeClr val="bg1"/>
                          </a:solidFill>
                          <a:latin typeface="+mj-lt"/>
                        </a:rPr>
                        <a:t>)</a:t>
                      </a:r>
                    </a:p>
                  </a:txBody>
                  <a:tcPr marL="121913" marR="121913" marT="60957" marB="60957" anchor="ctr">
                    <a:lnL w="9525"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975316662"/>
                  </a:ext>
                </a:extLst>
              </a:tr>
              <a:tr h="609595">
                <a:tc vMerge="1">
                  <a:txBody>
                    <a:bodyPr/>
                    <a:lstStyle/>
                    <a:p>
                      <a:endParaRPr lang="en-US"/>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b="1" dirty="0">
                          <a:solidFill>
                            <a:srgbClr val="C00000"/>
                          </a:solidFill>
                          <a:latin typeface="+mj-lt"/>
                        </a:rPr>
                        <a:t>Abemaciclib </a:t>
                      </a:r>
                      <a:br>
                        <a:rPr lang="en-US" sz="1600" b="1" dirty="0">
                          <a:solidFill>
                            <a:srgbClr val="C00000"/>
                          </a:solidFill>
                          <a:latin typeface="+mj-lt"/>
                        </a:rPr>
                      </a:br>
                      <a:r>
                        <a:rPr lang="en-US" sz="1600" b="1" dirty="0">
                          <a:solidFill>
                            <a:srgbClr val="C00000"/>
                          </a:solidFill>
                          <a:latin typeface="+mj-lt"/>
                        </a:rPr>
                        <a:t>+ ET</a:t>
                      </a: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b="1" dirty="0">
                          <a:solidFill>
                            <a:schemeClr val="bg1"/>
                          </a:solidFill>
                          <a:latin typeface="+mj-lt"/>
                        </a:rPr>
                        <a:t>ET Alone</a:t>
                      </a: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b="1">
                        <a:solidFill>
                          <a:schemeClr val="tx1"/>
                        </a:solidFill>
                        <a:latin typeface="+mn-lt"/>
                      </a:endParaRPr>
                    </a:p>
                  </a:txBody>
                  <a:tcPr marL="121920" marR="121920" marT="60960" marB="6096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b="1" dirty="0">
                          <a:solidFill>
                            <a:srgbClr val="C00000"/>
                          </a:solidFill>
                          <a:latin typeface="+mj-lt"/>
                        </a:rPr>
                        <a:t>Abemaciclib </a:t>
                      </a:r>
                      <a:br>
                        <a:rPr lang="en-US" sz="1600" b="1" dirty="0">
                          <a:solidFill>
                            <a:srgbClr val="C00000"/>
                          </a:solidFill>
                          <a:latin typeface="+mj-lt"/>
                        </a:rPr>
                      </a:br>
                      <a:r>
                        <a:rPr lang="en-US" sz="1600" b="1" dirty="0">
                          <a:solidFill>
                            <a:srgbClr val="C00000"/>
                          </a:solidFill>
                          <a:latin typeface="+mj-lt"/>
                        </a:rPr>
                        <a:t>+ ET</a:t>
                      </a: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b="1" dirty="0">
                          <a:solidFill>
                            <a:schemeClr val="bg1"/>
                          </a:solidFill>
                          <a:latin typeface="+mj-lt"/>
                        </a:rPr>
                        <a:t>ET Alone</a:t>
                      </a:r>
                    </a:p>
                  </a:txBody>
                  <a:tcPr marL="121913" marR="121913" marT="60957" marB="6095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vMerge="1">
                  <a:txBody>
                    <a:bodyPr/>
                    <a:lstStyle/>
                    <a:p>
                      <a:endParaRPr lang="en-US"/>
                    </a:p>
                  </a:txBody>
                  <a:tcPr/>
                </a:tc>
                <a:extLst>
                  <a:ext uri="{0D108BD9-81ED-4DB2-BD59-A6C34878D82A}">
                    <a16:rowId xmlns:a16="http://schemas.microsoft.com/office/drawing/2014/main" val="1293982697"/>
                  </a:ext>
                </a:extLst>
              </a:tr>
              <a:tr h="44001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600" dirty="0">
                          <a:latin typeface="+mj-lt"/>
                        </a:rPr>
                        <a:t>Year 0-1</a:t>
                      </a:r>
                      <a:endParaRPr lang="en-US" sz="1600" b="1" dirty="0">
                        <a:solidFill>
                          <a:schemeClr val="tx1"/>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solidFill>
                            <a:srgbClr val="C00000"/>
                          </a:solidFill>
                          <a:latin typeface="+mj-lt"/>
                        </a:rPr>
                        <a:t>93</a:t>
                      </a:r>
                      <a:endParaRPr lang="en-US" sz="1600" b="1" dirty="0">
                        <a:solidFill>
                          <a:srgbClr val="C00000"/>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a:latin typeface="+mj-lt"/>
                        </a:rPr>
                        <a:t>116</a:t>
                      </a:r>
                      <a:endParaRPr lang="en-US" sz="1600" b="1">
                        <a:solidFill>
                          <a:srgbClr val="002060"/>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latin typeface="+mj-lt"/>
                        </a:rPr>
                        <a:t>0.795 (0.589-1.033)</a:t>
                      </a:r>
                      <a:endParaRPr lang="en-US" sz="1600" b="1" dirty="0">
                        <a:solidFill>
                          <a:schemeClr val="tx1"/>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solidFill>
                            <a:srgbClr val="C00000"/>
                          </a:solidFill>
                          <a:latin typeface="+mj-lt"/>
                        </a:rPr>
                        <a:t>67</a:t>
                      </a:r>
                      <a:endParaRPr lang="en-US" sz="1600" b="1" dirty="0">
                        <a:solidFill>
                          <a:srgbClr val="C00000"/>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a:latin typeface="+mj-lt"/>
                        </a:rPr>
                        <a:t>91</a:t>
                      </a:r>
                      <a:endParaRPr lang="en-US" sz="1600" b="1">
                        <a:solidFill>
                          <a:srgbClr val="002060"/>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tc>
                  <a:txBody>
                    <a:bodyPr/>
                    <a:lstStyle/>
                    <a:p>
                      <a:pPr algn="ctr"/>
                      <a:r>
                        <a:rPr lang="en-US" sz="1600" dirty="0">
                          <a:latin typeface="+mj-lt"/>
                        </a:rPr>
                        <a:t>0.732 (0.520-0.987)</a:t>
                      </a:r>
                      <a:endParaRPr lang="en-US" sz="1600" b="1" dirty="0">
                        <a:solidFill>
                          <a:schemeClr val="tx1"/>
                        </a:solidFill>
                        <a:latin typeface="+mj-lt"/>
                      </a:endParaRPr>
                    </a:p>
                  </a:txBody>
                  <a:tcPr marL="121913" marR="121913" marT="60957" marB="60957">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51433384"/>
                  </a:ext>
                </a:extLst>
              </a:tr>
              <a:tr h="44001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600">
                          <a:latin typeface="+mj-lt"/>
                        </a:rPr>
                        <a:t>Year 1-2</a:t>
                      </a:r>
                      <a:endParaRPr lang="en-US" sz="1600" b="1">
                        <a:solidFill>
                          <a:schemeClr val="tx1"/>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solidFill>
                            <a:srgbClr val="C00000"/>
                          </a:solidFill>
                          <a:latin typeface="+mj-lt"/>
                        </a:rPr>
                        <a:t>98</a:t>
                      </a:r>
                      <a:endParaRPr lang="en-US" sz="1600" b="1" dirty="0">
                        <a:solidFill>
                          <a:srgbClr val="C0000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a:latin typeface="+mj-lt"/>
                        </a:rPr>
                        <a:t>146</a:t>
                      </a:r>
                      <a:endParaRPr lang="en-US" sz="1600" b="1">
                        <a:solidFill>
                          <a:srgbClr val="00206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latin typeface="+mj-lt"/>
                        </a:rPr>
                        <a:t>0.681 (0.523-0.869)</a:t>
                      </a:r>
                      <a:endParaRPr lang="en-US" sz="1600" b="1" dirty="0">
                        <a:solidFill>
                          <a:schemeClr val="tx1"/>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rgbClr val="C00000"/>
                          </a:solidFill>
                          <a:latin typeface="+mj-lt"/>
                        </a:rPr>
                        <a:t>8</a:t>
                      </a:r>
                      <a:r>
                        <a:rPr lang="en-US" sz="1600" dirty="0">
                          <a:solidFill>
                            <a:srgbClr val="C00000"/>
                          </a:solidFill>
                          <a:latin typeface="+mj-lt"/>
                        </a:rPr>
                        <a:t>5</a:t>
                      </a:r>
                      <a:endParaRPr lang="en-US" sz="1600" b="1" dirty="0">
                        <a:solidFill>
                          <a:srgbClr val="C0000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a:latin typeface="+mj-lt"/>
                        </a:rPr>
                        <a:t>1</a:t>
                      </a:r>
                      <a:r>
                        <a:rPr lang="en-US" sz="1600">
                          <a:latin typeface="+mj-lt"/>
                        </a:rPr>
                        <a:t>29</a:t>
                      </a:r>
                      <a:endParaRPr lang="en-US" sz="1600" b="1">
                        <a:solidFill>
                          <a:srgbClr val="002060"/>
                        </a:solidFill>
                        <a:latin typeface="+mj-lt"/>
                      </a:endParaRPr>
                    </a:p>
                  </a:txBody>
                  <a:tcPr marL="121913" marR="121913" marT="60957" marB="60957"/>
                </a:tc>
                <a:tc>
                  <a:txBody>
                    <a:bodyPr/>
                    <a:lstStyle/>
                    <a:p>
                      <a:pPr algn="ctr"/>
                      <a:r>
                        <a:rPr lang="en-US" sz="1600" dirty="0">
                          <a:latin typeface="+mj-lt"/>
                        </a:rPr>
                        <a:t>0.675 (0.507-0.875)</a:t>
                      </a:r>
                      <a:endParaRPr lang="en-US" sz="1600" b="1" dirty="0">
                        <a:solidFill>
                          <a:schemeClr val="tx1"/>
                        </a:solidFill>
                        <a:latin typeface="+mj-lt"/>
                      </a:endParaRPr>
                    </a:p>
                  </a:txBody>
                  <a:tcPr marL="121913" marR="121913" marT="60957" marB="60957"/>
                </a:tc>
                <a:extLst>
                  <a:ext uri="{0D108BD9-81ED-4DB2-BD59-A6C34878D82A}">
                    <a16:rowId xmlns:a16="http://schemas.microsoft.com/office/drawing/2014/main" val="1658634450"/>
                  </a:ext>
                </a:extLst>
              </a:tr>
              <a:tr h="42225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600">
                          <a:latin typeface="+mj-lt"/>
                        </a:rPr>
                        <a:t>Year 2+</a:t>
                      </a:r>
                      <a:endParaRPr lang="en-US" sz="1600" b="1">
                        <a:solidFill>
                          <a:schemeClr val="tx1"/>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solidFill>
                            <a:srgbClr val="C00000"/>
                          </a:solidFill>
                          <a:latin typeface="+mj-lt"/>
                        </a:rPr>
                        <a:t>41</a:t>
                      </a:r>
                      <a:endParaRPr lang="en-US" sz="1600" b="1" dirty="0">
                        <a:solidFill>
                          <a:srgbClr val="C0000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a:latin typeface="+mj-lt"/>
                        </a:rPr>
                        <a:t>71</a:t>
                      </a:r>
                      <a:endParaRPr lang="en-US" sz="1600" b="1">
                        <a:solidFill>
                          <a:srgbClr val="00206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600" dirty="0">
                          <a:latin typeface="+mj-lt"/>
                        </a:rPr>
                        <a:t>0.596 (0.397-0.855)</a:t>
                      </a:r>
                      <a:endParaRPr lang="en-US" sz="1600" b="1" dirty="0">
                        <a:solidFill>
                          <a:schemeClr val="tx1"/>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rgbClr val="C00000"/>
                          </a:solidFill>
                          <a:latin typeface="+mj-lt"/>
                        </a:rPr>
                        <a:t>3</a:t>
                      </a:r>
                      <a:r>
                        <a:rPr lang="en-US" sz="1600" dirty="0">
                          <a:solidFill>
                            <a:srgbClr val="C00000"/>
                          </a:solidFill>
                          <a:latin typeface="+mj-lt"/>
                        </a:rPr>
                        <a:t>9</a:t>
                      </a:r>
                      <a:endParaRPr lang="en-US" sz="1600" b="1" dirty="0">
                        <a:solidFill>
                          <a:srgbClr val="C00000"/>
                        </a:solidFill>
                        <a:latin typeface="+mj-lt"/>
                      </a:endParaRPr>
                    </a:p>
                  </a:txBody>
                  <a:tcPr marL="121913" marR="121913" marT="60957" marB="60957"/>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a:latin typeface="+mj-lt"/>
                        </a:rPr>
                        <a:t>58</a:t>
                      </a:r>
                      <a:endParaRPr lang="en-US" sz="1600" b="1">
                        <a:solidFill>
                          <a:srgbClr val="002060"/>
                        </a:solidFill>
                        <a:latin typeface="+mj-lt"/>
                      </a:endParaRPr>
                    </a:p>
                  </a:txBody>
                  <a:tcPr marL="121913" marR="121913" marT="60957" marB="60957"/>
                </a:tc>
                <a:tc>
                  <a:txBody>
                    <a:bodyPr/>
                    <a:lstStyle/>
                    <a:p>
                      <a:pPr algn="ctr"/>
                      <a:r>
                        <a:rPr lang="en-US" sz="1600" dirty="0">
                          <a:latin typeface="+mj-lt"/>
                        </a:rPr>
                        <a:t>0.692 (0.448-1.032)</a:t>
                      </a:r>
                      <a:endParaRPr lang="en-US" sz="1600" b="1" dirty="0">
                        <a:solidFill>
                          <a:schemeClr val="tx1"/>
                        </a:solidFill>
                        <a:latin typeface="+mj-lt"/>
                      </a:endParaRPr>
                    </a:p>
                  </a:txBody>
                  <a:tcPr marL="121913" marR="121913" marT="60957" marB="60957"/>
                </a:tc>
                <a:extLst>
                  <a:ext uri="{0D108BD9-81ED-4DB2-BD59-A6C34878D82A}">
                    <a16:rowId xmlns:a16="http://schemas.microsoft.com/office/drawing/2014/main" val="1873331888"/>
                  </a:ext>
                </a:extLst>
              </a:tr>
            </a:tbl>
          </a:graphicData>
        </a:graphic>
      </p:graphicFrame>
      <p:sp>
        <p:nvSpPr>
          <p:cNvPr id="28" name="Rectangle 27">
            <a:extLst>
              <a:ext uri="{FF2B5EF4-FFF2-40B4-BE49-F238E27FC236}">
                <a16:creationId xmlns:a16="http://schemas.microsoft.com/office/drawing/2014/main" id="{A40779AF-8937-4342-91D5-FB5CEBF2AEC3}"/>
              </a:ext>
            </a:extLst>
          </p:cNvPr>
          <p:cNvSpPr/>
          <p:nvPr/>
        </p:nvSpPr>
        <p:spPr>
          <a:xfrm>
            <a:off x="9348363" y="3891524"/>
            <a:ext cx="2106776" cy="411459"/>
          </a:xfrm>
          <a:prstGeom prst="rect">
            <a:avLst/>
          </a:prstGeom>
          <a:noFill/>
          <a:ln w="1905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defTabSz="914336" eaLnBrk="0" fontAlgn="base" hangingPunct="0">
              <a:spcBef>
                <a:spcPct val="0"/>
              </a:spcBef>
              <a:spcAft>
                <a:spcPct val="0"/>
              </a:spcAft>
              <a:buClrTx/>
              <a:defRPr/>
            </a:pPr>
            <a:endParaRPr lang="en-US" sz="2400" kern="1200">
              <a:solidFill>
                <a:prstClr val="black"/>
              </a:solidFill>
              <a:latin typeface="Arial"/>
            </a:endParaRPr>
          </a:p>
        </p:txBody>
      </p:sp>
      <p:sp>
        <p:nvSpPr>
          <p:cNvPr id="29" name="Rectangle 28">
            <a:extLst>
              <a:ext uri="{FF2B5EF4-FFF2-40B4-BE49-F238E27FC236}">
                <a16:creationId xmlns:a16="http://schemas.microsoft.com/office/drawing/2014/main" id="{0799F1C4-DC1C-464C-9FAA-799E0A050D1C}"/>
              </a:ext>
            </a:extLst>
          </p:cNvPr>
          <p:cNvSpPr/>
          <p:nvPr/>
        </p:nvSpPr>
        <p:spPr>
          <a:xfrm>
            <a:off x="4413143" y="3891524"/>
            <a:ext cx="2095620" cy="411459"/>
          </a:xfrm>
          <a:prstGeom prst="rect">
            <a:avLst/>
          </a:prstGeom>
          <a:noFill/>
          <a:ln w="1905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defTabSz="609571" eaLnBrk="0" fontAlgn="base" hangingPunct="0">
              <a:spcBef>
                <a:spcPct val="0"/>
              </a:spcBef>
              <a:spcAft>
                <a:spcPct val="0"/>
              </a:spcAft>
              <a:buClrTx/>
              <a:defRPr/>
            </a:pPr>
            <a:endParaRPr lang="en-US" sz="2400" kern="1200" dirty="0">
              <a:solidFill>
                <a:prstClr val="black"/>
              </a:solidFill>
              <a:latin typeface="Arial Narrow"/>
            </a:endParaRPr>
          </a:p>
        </p:txBody>
      </p:sp>
      <p:sp>
        <p:nvSpPr>
          <p:cNvPr id="8" name="TextBox 7">
            <a:extLst>
              <a:ext uri="{FF2B5EF4-FFF2-40B4-BE49-F238E27FC236}">
                <a16:creationId xmlns:a16="http://schemas.microsoft.com/office/drawing/2014/main" id="{14AB5364-3B27-C44A-BA33-B86BBC3F544C}"/>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1899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87" name="Content Placeholder 6">
            <a:extLst>
              <a:ext uri="{FF2B5EF4-FFF2-40B4-BE49-F238E27FC236}">
                <a16:creationId xmlns:a16="http://schemas.microsoft.com/office/drawing/2014/main" id="{E9240C28-73E1-764C-BCC8-C33C1C76C33B}"/>
              </a:ext>
            </a:extLst>
          </p:cNvPr>
          <p:cNvGraphicFramePr>
            <a:graphicFrameLocks/>
          </p:cNvGraphicFramePr>
          <p:nvPr/>
        </p:nvGraphicFramePr>
        <p:xfrm>
          <a:off x="2082445" y="1161348"/>
          <a:ext cx="8859351" cy="36916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86" name="Content Placeholder 6">
            <a:extLst>
              <a:ext uri="{FF2B5EF4-FFF2-40B4-BE49-F238E27FC236}">
                <a16:creationId xmlns:a16="http://schemas.microsoft.com/office/drawing/2014/main" id="{750ADDB1-6005-0048-9599-29E36CBEFDF9}"/>
              </a:ext>
            </a:extLst>
          </p:cNvPr>
          <p:cNvGraphicFramePr>
            <a:graphicFrameLocks/>
          </p:cNvGraphicFramePr>
          <p:nvPr/>
        </p:nvGraphicFramePr>
        <p:xfrm>
          <a:off x="2662425" y="1561894"/>
          <a:ext cx="4481428" cy="2742705"/>
        </p:xfrm>
        <a:graphic>
          <a:graphicData uri="http://schemas.openxmlformats.org/drawingml/2006/chart">
            <c:chart xmlns:c="http://schemas.openxmlformats.org/drawingml/2006/chart" xmlns:r="http://schemas.openxmlformats.org/officeDocument/2006/relationships" r:id="rId4"/>
          </a:graphicData>
        </a:graphic>
      </p:graphicFrame>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r>
              <a:rPr lang="en-US" altLang="en-US" dirty="0"/>
              <a:t>monarchE: </a:t>
            </a:r>
            <a:r>
              <a:rPr lang="en-US" altLang="en-US" dirty="0">
                <a:latin typeface="+mj-lt"/>
              </a:rPr>
              <a:t>IDFS in ITT Ki-67 High (≥20%) Population</a:t>
            </a:r>
            <a:endParaRPr lang="en-US" altLang="en-US" baseline="30000" dirty="0">
              <a:latin typeface="+mj-lt"/>
            </a:endParaRPr>
          </a:p>
        </p:txBody>
      </p:sp>
      <p:sp>
        <p:nvSpPr>
          <p:cNvPr id="23" name="TextBox 22">
            <a:extLst>
              <a:ext uri="{FF2B5EF4-FFF2-40B4-BE49-F238E27FC236}">
                <a16:creationId xmlns:a16="http://schemas.microsoft.com/office/drawing/2014/main" id="{6265D37E-A3B8-4485-B445-583F16494E68}"/>
              </a:ext>
            </a:extLst>
          </p:cNvPr>
          <p:cNvSpPr txBox="1">
            <a:spLocks/>
          </p:cNvSpPr>
          <p:nvPr/>
        </p:nvSpPr>
        <p:spPr>
          <a:xfrm>
            <a:off x="375494" y="5678457"/>
            <a:ext cx="11250625" cy="851295"/>
          </a:xfrm>
          <a:prstGeom prst="roundRect">
            <a:avLst/>
          </a:prstGeom>
          <a:gradFill flip="none" rotWithShape="1">
            <a:gsLst>
              <a:gs pos="0">
                <a:srgbClr val="E7F3FD"/>
              </a:gs>
              <a:gs pos="100000">
                <a:schemeClr val="bg2"/>
              </a:gs>
            </a:gsLst>
            <a:lin ang="5400000" scaled="1"/>
            <a:tileRect/>
          </a:gradFill>
          <a:ln w="19050">
            <a:solidFill>
              <a:schemeClr val="accent1"/>
            </a:solidFill>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wrap="square" lIns="91435" tIns="45719" rIns="91435" bIns="45719" rtlCol="0" anchor="t">
            <a:spAutoFit/>
          </a:bodyPr>
          <a:lstStyle/>
          <a:p>
            <a:pPr algn="ctr" defTabSz="914314" eaLnBrk="0" fontAlgn="base" hangingPunct="0">
              <a:spcBef>
                <a:spcPct val="0"/>
              </a:spcBef>
              <a:spcAft>
                <a:spcPct val="0"/>
              </a:spcAft>
              <a:buClrTx/>
              <a:defRPr/>
            </a:pPr>
            <a:r>
              <a:rPr lang="en-US" sz="2200" b="1" kern="1200" dirty="0">
                <a:solidFill>
                  <a:prstClr val="black"/>
                </a:solidFill>
                <a:latin typeface="+mj-lt"/>
              </a:rPr>
              <a:t>33.7% reduction in the risk of developing an IDFS event</a:t>
            </a:r>
          </a:p>
          <a:p>
            <a:pPr algn="ctr" defTabSz="914314" eaLnBrk="0" fontAlgn="base" hangingPunct="0">
              <a:spcBef>
                <a:spcPct val="0"/>
              </a:spcBef>
              <a:spcAft>
                <a:spcPct val="0"/>
              </a:spcAft>
              <a:buClrTx/>
              <a:defRPr/>
            </a:pPr>
            <a:r>
              <a:rPr lang="en-US" sz="2200" b="1" kern="1200" dirty="0">
                <a:solidFill>
                  <a:prstClr val="black"/>
                </a:solidFill>
                <a:latin typeface="+mj-lt"/>
              </a:rPr>
              <a:t>The absolute difference in IDFS rates between arms was 6.0% at 3 years</a:t>
            </a:r>
          </a:p>
        </p:txBody>
      </p:sp>
      <p:grpSp>
        <p:nvGrpSpPr>
          <p:cNvPr id="10" name="Group 9">
            <a:extLst>
              <a:ext uri="{FF2B5EF4-FFF2-40B4-BE49-F238E27FC236}">
                <a16:creationId xmlns:a16="http://schemas.microsoft.com/office/drawing/2014/main" id="{DBF2AFA6-384B-AD4B-944A-6CDFE1D98F42}"/>
              </a:ext>
            </a:extLst>
          </p:cNvPr>
          <p:cNvGrpSpPr/>
          <p:nvPr/>
        </p:nvGrpSpPr>
        <p:grpSpPr>
          <a:xfrm>
            <a:off x="2498845" y="1131500"/>
            <a:ext cx="8211543" cy="694837"/>
            <a:chOff x="1874133" y="848626"/>
            <a:chExt cx="6158657" cy="521128"/>
          </a:xfrm>
        </p:grpSpPr>
        <p:sp>
          <p:nvSpPr>
            <p:cNvPr id="11" name="TextBox 10">
              <a:extLst>
                <a:ext uri="{FF2B5EF4-FFF2-40B4-BE49-F238E27FC236}">
                  <a16:creationId xmlns:a16="http://schemas.microsoft.com/office/drawing/2014/main" id="{61EBC8E8-F33B-354F-95EE-3983307F26FA}"/>
                </a:ext>
              </a:extLst>
            </p:cNvPr>
            <p:cNvSpPr txBox="1"/>
            <p:nvPr/>
          </p:nvSpPr>
          <p:spPr>
            <a:xfrm>
              <a:off x="7834178" y="1173140"/>
              <a:ext cx="198612" cy="192409"/>
            </a:xfrm>
            <a:prstGeom prst="rect">
              <a:avLst/>
            </a:prstGeom>
            <a:noFill/>
          </p:spPr>
          <p:txBody>
            <a:bodyPr wrap="none" rtlCol="0">
              <a:spAutoFit/>
            </a:bodyPr>
            <a:lstStyle/>
            <a:p>
              <a:r>
                <a:rPr lang="x-none" sz="1067" dirty="0">
                  <a:solidFill>
                    <a:srgbClr val="C00000"/>
                  </a:solidFill>
                </a:rPr>
                <a:t>+</a:t>
              </a:r>
            </a:p>
          </p:txBody>
        </p:sp>
        <p:sp>
          <p:nvSpPr>
            <p:cNvPr id="12" name="TextBox 11">
              <a:extLst>
                <a:ext uri="{FF2B5EF4-FFF2-40B4-BE49-F238E27FC236}">
                  <a16:creationId xmlns:a16="http://schemas.microsoft.com/office/drawing/2014/main" id="{AEC1D4D0-52C2-F049-A882-C34CB55AFD3E}"/>
                </a:ext>
              </a:extLst>
            </p:cNvPr>
            <p:cNvSpPr txBox="1"/>
            <p:nvPr/>
          </p:nvSpPr>
          <p:spPr>
            <a:xfrm>
              <a:off x="7716744" y="1173140"/>
              <a:ext cx="198612" cy="192409"/>
            </a:xfrm>
            <a:prstGeom prst="rect">
              <a:avLst/>
            </a:prstGeom>
            <a:noFill/>
          </p:spPr>
          <p:txBody>
            <a:bodyPr wrap="none" rtlCol="0">
              <a:spAutoFit/>
            </a:bodyPr>
            <a:lstStyle/>
            <a:p>
              <a:r>
                <a:rPr lang="x-none" sz="1067" dirty="0">
                  <a:solidFill>
                    <a:srgbClr val="C00000"/>
                  </a:solidFill>
                </a:rPr>
                <a:t>+</a:t>
              </a:r>
            </a:p>
          </p:txBody>
        </p:sp>
        <p:sp>
          <p:nvSpPr>
            <p:cNvPr id="13" name="TextBox 12">
              <a:extLst>
                <a:ext uri="{FF2B5EF4-FFF2-40B4-BE49-F238E27FC236}">
                  <a16:creationId xmlns:a16="http://schemas.microsoft.com/office/drawing/2014/main" id="{14645B9E-C615-124E-A107-95854EA357ED}"/>
                </a:ext>
              </a:extLst>
            </p:cNvPr>
            <p:cNvSpPr txBox="1"/>
            <p:nvPr/>
          </p:nvSpPr>
          <p:spPr>
            <a:xfrm>
              <a:off x="7633311" y="1173140"/>
              <a:ext cx="198612" cy="192409"/>
            </a:xfrm>
            <a:prstGeom prst="rect">
              <a:avLst/>
            </a:prstGeom>
            <a:noFill/>
          </p:spPr>
          <p:txBody>
            <a:bodyPr wrap="none" rtlCol="0">
              <a:spAutoFit/>
            </a:bodyPr>
            <a:lstStyle/>
            <a:p>
              <a:r>
                <a:rPr lang="x-none" sz="1067" dirty="0">
                  <a:solidFill>
                    <a:srgbClr val="C00000"/>
                  </a:solidFill>
                </a:rPr>
                <a:t>+</a:t>
              </a:r>
            </a:p>
          </p:txBody>
        </p:sp>
        <p:sp>
          <p:nvSpPr>
            <p:cNvPr id="14" name="TextBox 13">
              <a:extLst>
                <a:ext uri="{FF2B5EF4-FFF2-40B4-BE49-F238E27FC236}">
                  <a16:creationId xmlns:a16="http://schemas.microsoft.com/office/drawing/2014/main" id="{D70C7897-7663-8A44-BB2B-3DAE5D50526B}"/>
                </a:ext>
              </a:extLst>
            </p:cNvPr>
            <p:cNvSpPr txBox="1"/>
            <p:nvPr/>
          </p:nvSpPr>
          <p:spPr>
            <a:xfrm>
              <a:off x="7598760" y="1174228"/>
              <a:ext cx="198612" cy="192409"/>
            </a:xfrm>
            <a:prstGeom prst="rect">
              <a:avLst/>
            </a:prstGeom>
            <a:noFill/>
          </p:spPr>
          <p:txBody>
            <a:bodyPr wrap="none" rtlCol="0">
              <a:spAutoFit/>
            </a:bodyPr>
            <a:lstStyle/>
            <a:p>
              <a:r>
                <a:rPr lang="x-none" sz="1067" dirty="0">
                  <a:solidFill>
                    <a:srgbClr val="C00000"/>
                  </a:solidFill>
                </a:rPr>
                <a:t>+</a:t>
              </a:r>
            </a:p>
          </p:txBody>
        </p:sp>
        <p:sp>
          <p:nvSpPr>
            <p:cNvPr id="15" name="TextBox 14">
              <a:extLst>
                <a:ext uri="{FF2B5EF4-FFF2-40B4-BE49-F238E27FC236}">
                  <a16:creationId xmlns:a16="http://schemas.microsoft.com/office/drawing/2014/main" id="{97D811BC-DAFB-0144-B905-8806ABDB4E45}"/>
                </a:ext>
              </a:extLst>
            </p:cNvPr>
            <p:cNvSpPr txBox="1"/>
            <p:nvPr/>
          </p:nvSpPr>
          <p:spPr>
            <a:xfrm>
              <a:off x="7586060" y="1173820"/>
              <a:ext cx="198612" cy="192409"/>
            </a:xfrm>
            <a:prstGeom prst="rect">
              <a:avLst/>
            </a:prstGeom>
            <a:noFill/>
          </p:spPr>
          <p:txBody>
            <a:bodyPr wrap="none" rtlCol="0">
              <a:spAutoFit/>
            </a:bodyPr>
            <a:lstStyle/>
            <a:p>
              <a:r>
                <a:rPr lang="x-none" sz="1067" dirty="0">
                  <a:solidFill>
                    <a:srgbClr val="C00000"/>
                  </a:solidFill>
                </a:rPr>
                <a:t>+</a:t>
              </a:r>
            </a:p>
          </p:txBody>
        </p:sp>
        <p:sp>
          <p:nvSpPr>
            <p:cNvPr id="21" name="TextBox 20">
              <a:extLst>
                <a:ext uri="{FF2B5EF4-FFF2-40B4-BE49-F238E27FC236}">
                  <a16:creationId xmlns:a16="http://schemas.microsoft.com/office/drawing/2014/main" id="{0C2A69D7-903D-5940-A4C2-31BE55FCD987}"/>
                </a:ext>
              </a:extLst>
            </p:cNvPr>
            <p:cNvSpPr txBox="1"/>
            <p:nvPr/>
          </p:nvSpPr>
          <p:spPr>
            <a:xfrm>
              <a:off x="7560754" y="1173140"/>
              <a:ext cx="198612" cy="192409"/>
            </a:xfrm>
            <a:prstGeom prst="rect">
              <a:avLst/>
            </a:prstGeom>
            <a:noFill/>
          </p:spPr>
          <p:txBody>
            <a:bodyPr wrap="none" rtlCol="0">
              <a:spAutoFit/>
            </a:bodyPr>
            <a:lstStyle/>
            <a:p>
              <a:r>
                <a:rPr lang="x-none" sz="1067" dirty="0">
                  <a:solidFill>
                    <a:srgbClr val="C00000"/>
                  </a:solidFill>
                </a:rPr>
                <a:t>+</a:t>
              </a:r>
            </a:p>
          </p:txBody>
        </p:sp>
        <p:sp>
          <p:nvSpPr>
            <p:cNvPr id="24" name="TextBox 23">
              <a:extLst>
                <a:ext uri="{FF2B5EF4-FFF2-40B4-BE49-F238E27FC236}">
                  <a16:creationId xmlns:a16="http://schemas.microsoft.com/office/drawing/2014/main" id="{D2D6E115-0184-7F4A-B643-EE20451642DF}"/>
                </a:ext>
              </a:extLst>
            </p:cNvPr>
            <p:cNvSpPr txBox="1"/>
            <p:nvPr/>
          </p:nvSpPr>
          <p:spPr>
            <a:xfrm>
              <a:off x="7532471" y="1173820"/>
              <a:ext cx="198612" cy="192409"/>
            </a:xfrm>
            <a:prstGeom prst="rect">
              <a:avLst/>
            </a:prstGeom>
            <a:noFill/>
          </p:spPr>
          <p:txBody>
            <a:bodyPr wrap="none" rtlCol="0">
              <a:spAutoFit/>
            </a:bodyPr>
            <a:lstStyle/>
            <a:p>
              <a:r>
                <a:rPr lang="x-none" sz="1067" dirty="0">
                  <a:solidFill>
                    <a:srgbClr val="C00000"/>
                  </a:solidFill>
                </a:rPr>
                <a:t>+</a:t>
              </a:r>
            </a:p>
          </p:txBody>
        </p:sp>
        <p:sp>
          <p:nvSpPr>
            <p:cNvPr id="25" name="TextBox 24">
              <a:extLst>
                <a:ext uri="{FF2B5EF4-FFF2-40B4-BE49-F238E27FC236}">
                  <a16:creationId xmlns:a16="http://schemas.microsoft.com/office/drawing/2014/main" id="{BC596DBB-97E6-0844-B7B6-F2E93753441C}"/>
                </a:ext>
              </a:extLst>
            </p:cNvPr>
            <p:cNvSpPr txBox="1"/>
            <p:nvPr/>
          </p:nvSpPr>
          <p:spPr>
            <a:xfrm>
              <a:off x="7380627" y="1173140"/>
              <a:ext cx="198612" cy="192409"/>
            </a:xfrm>
            <a:prstGeom prst="rect">
              <a:avLst/>
            </a:prstGeom>
            <a:noFill/>
          </p:spPr>
          <p:txBody>
            <a:bodyPr wrap="none" rtlCol="0">
              <a:spAutoFit/>
            </a:bodyPr>
            <a:lstStyle/>
            <a:p>
              <a:r>
                <a:rPr lang="x-none" sz="1067" dirty="0">
                  <a:solidFill>
                    <a:srgbClr val="C00000"/>
                  </a:solidFill>
                </a:rPr>
                <a:t>+</a:t>
              </a:r>
            </a:p>
          </p:txBody>
        </p:sp>
        <p:sp>
          <p:nvSpPr>
            <p:cNvPr id="26" name="TextBox 25">
              <a:extLst>
                <a:ext uri="{FF2B5EF4-FFF2-40B4-BE49-F238E27FC236}">
                  <a16:creationId xmlns:a16="http://schemas.microsoft.com/office/drawing/2014/main" id="{0A0F481A-981F-FA4F-A18F-92359A03C004}"/>
                </a:ext>
              </a:extLst>
            </p:cNvPr>
            <p:cNvSpPr txBox="1"/>
            <p:nvPr/>
          </p:nvSpPr>
          <p:spPr>
            <a:xfrm>
              <a:off x="7402805" y="1175285"/>
              <a:ext cx="198612" cy="192409"/>
            </a:xfrm>
            <a:prstGeom prst="rect">
              <a:avLst/>
            </a:prstGeom>
            <a:noFill/>
          </p:spPr>
          <p:txBody>
            <a:bodyPr wrap="none" rtlCol="0">
              <a:spAutoFit/>
            </a:bodyPr>
            <a:lstStyle/>
            <a:p>
              <a:r>
                <a:rPr lang="x-none" sz="1067" dirty="0">
                  <a:solidFill>
                    <a:srgbClr val="C00000"/>
                  </a:solidFill>
                </a:rPr>
                <a:t>+</a:t>
              </a:r>
            </a:p>
          </p:txBody>
        </p:sp>
        <p:sp>
          <p:nvSpPr>
            <p:cNvPr id="27" name="TextBox 26">
              <a:extLst>
                <a:ext uri="{FF2B5EF4-FFF2-40B4-BE49-F238E27FC236}">
                  <a16:creationId xmlns:a16="http://schemas.microsoft.com/office/drawing/2014/main" id="{44EFB172-AB67-E542-8323-6E02E6169DC0}"/>
                </a:ext>
              </a:extLst>
            </p:cNvPr>
            <p:cNvSpPr txBox="1"/>
            <p:nvPr/>
          </p:nvSpPr>
          <p:spPr>
            <a:xfrm>
              <a:off x="7441347" y="1173140"/>
              <a:ext cx="198612" cy="192409"/>
            </a:xfrm>
            <a:prstGeom prst="rect">
              <a:avLst/>
            </a:prstGeom>
            <a:noFill/>
          </p:spPr>
          <p:txBody>
            <a:bodyPr wrap="none" rtlCol="0">
              <a:spAutoFit/>
            </a:bodyPr>
            <a:lstStyle/>
            <a:p>
              <a:r>
                <a:rPr lang="x-none" sz="1067" dirty="0">
                  <a:solidFill>
                    <a:srgbClr val="C00000"/>
                  </a:solidFill>
                </a:rPr>
                <a:t>+</a:t>
              </a:r>
            </a:p>
          </p:txBody>
        </p:sp>
        <p:sp>
          <p:nvSpPr>
            <p:cNvPr id="28" name="TextBox 27">
              <a:extLst>
                <a:ext uri="{FF2B5EF4-FFF2-40B4-BE49-F238E27FC236}">
                  <a16:creationId xmlns:a16="http://schemas.microsoft.com/office/drawing/2014/main" id="{9D4D1D63-8C53-184B-A322-85D7D3A5DB8F}"/>
                </a:ext>
              </a:extLst>
            </p:cNvPr>
            <p:cNvSpPr txBox="1"/>
            <p:nvPr/>
          </p:nvSpPr>
          <p:spPr>
            <a:xfrm>
              <a:off x="7454591" y="1173140"/>
              <a:ext cx="198612" cy="192409"/>
            </a:xfrm>
            <a:prstGeom prst="rect">
              <a:avLst/>
            </a:prstGeom>
            <a:noFill/>
          </p:spPr>
          <p:txBody>
            <a:bodyPr wrap="none" rtlCol="0">
              <a:spAutoFit/>
            </a:bodyPr>
            <a:lstStyle/>
            <a:p>
              <a:r>
                <a:rPr lang="x-none" sz="1067" dirty="0">
                  <a:solidFill>
                    <a:srgbClr val="C00000"/>
                  </a:solidFill>
                </a:rPr>
                <a:t>+</a:t>
              </a:r>
            </a:p>
          </p:txBody>
        </p:sp>
        <p:sp>
          <p:nvSpPr>
            <p:cNvPr id="29" name="TextBox 28">
              <a:extLst>
                <a:ext uri="{FF2B5EF4-FFF2-40B4-BE49-F238E27FC236}">
                  <a16:creationId xmlns:a16="http://schemas.microsoft.com/office/drawing/2014/main" id="{0E9C79B9-B2FC-E144-B484-6BB3F8CB11F8}"/>
                </a:ext>
              </a:extLst>
            </p:cNvPr>
            <p:cNvSpPr txBox="1"/>
            <p:nvPr/>
          </p:nvSpPr>
          <p:spPr>
            <a:xfrm>
              <a:off x="7502067" y="1173140"/>
              <a:ext cx="198612" cy="192409"/>
            </a:xfrm>
            <a:prstGeom prst="rect">
              <a:avLst/>
            </a:prstGeom>
            <a:noFill/>
          </p:spPr>
          <p:txBody>
            <a:bodyPr wrap="none" rtlCol="0">
              <a:spAutoFit/>
            </a:bodyPr>
            <a:lstStyle/>
            <a:p>
              <a:r>
                <a:rPr lang="x-none" sz="1067" dirty="0">
                  <a:solidFill>
                    <a:srgbClr val="C00000"/>
                  </a:solidFill>
                </a:rPr>
                <a:t>+</a:t>
              </a:r>
            </a:p>
          </p:txBody>
        </p:sp>
        <p:sp>
          <p:nvSpPr>
            <p:cNvPr id="30" name="TextBox 29">
              <a:extLst>
                <a:ext uri="{FF2B5EF4-FFF2-40B4-BE49-F238E27FC236}">
                  <a16:creationId xmlns:a16="http://schemas.microsoft.com/office/drawing/2014/main" id="{4679B5F7-66DE-C44D-8C7E-DEB8E9C06B0A}"/>
                </a:ext>
              </a:extLst>
            </p:cNvPr>
            <p:cNvSpPr txBox="1"/>
            <p:nvPr/>
          </p:nvSpPr>
          <p:spPr>
            <a:xfrm>
              <a:off x="7515367" y="1173140"/>
              <a:ext cx="198612" cy="192409"/>
            </a:xfrm>
            <a:prstGeom prst="rect">
              <a:avLst/>
            </a:prstGeom>
            <a:noFill/>
          </p:spPr>
          <p:txBody>
            <a:bodyPr wrap="none" rtlCol="0">
              <a:spAutoFit/>
            </a:bodyPr>
            <a:lstStyle/>
            <a:p>
              <a:r>
                <a:rPr lang="x-none" sz="1067" dirty="0">
                  <a:solidFill>
                    <a:srgbClr val="C00000"/>
                  </a:solidFill>
                </a:rPr>
                <a:t>+</a:t>
              </a:r>
            </a:p>
          </p:txBody>
        </p:sp>
        <p:sp>
          <p:nvSpPr>
            <p:cNvPr id="31" name="TextBox 30">
              <a:extLst>
                <a:ext uri="{FF2B5EF4-FFF2-40B4-BE49-F238E27FC236}">
                  <a16:creationId xmlns:a16="http://schemas.microsoft.com/office/drawing/2014/main" id="{34B47D1E-4AFC-5149-B83B-317FFA22010A}"/>
                </a:ext>
              </a:extLst>
            </p:cNvPr>
            <p:cNvSpPr txBox="1"/>
            <p:nvPr/>
          </p:nvSpPr>
          <p:spPr>
            <a:xfrm>
              <a:off x="7308878" y="1177345"/>
              <a:ext cx="198612" cy="192409"/>
            </a:xfrm>
            <a:prstGeom prst="rect">
              <a:avLst/>
            </a:prstGeom>
            <a:noFill/>
          </p:spPr>
          <p:txBody>
            <a:bodyPr wrap="none" rtlCol="0">
              <a:spAutoFit/>
            </a:bodyPr>
            <a:lstStyle/>
            <a:p>
              <a:r>
                <a:rPr lang="x-none" sz="1067" dirty="0">
                  <a:solidFill>
                    <a:srgbClr val="C00000"/>
                  </a:solidFill>
                </a:rPr>
                <a:t>+</a:t>
              </a:r>
            </a:p>
          </p:txBody>
        </p:sp>
        <p:sp>
          <p:nvSpPr>
            <p:cNvPr id="32" name="TextBox 31">
              <a:extLst>
                <a:ext uri="{FF2B5EF4-FFF2-40B4-BE49-F238E27FC236}">
                  <a16:creationId xmlns:a16="http://schemas.microsoft.com/office/drawing/2014/main" id="{45E5B16C-E615-D340-B138-FE875B3E3448}"/>
                </a:ext>
              </a:extLst>
            </p:cNvPr>
            <p:cNvSpPr txBox="1"/>
            <p:nvPr/>
          </p:nvSpPr>
          <p:spPr>
            <a:xfrm>
              <a:off x="7320651" y="1176315"/>
              <a:ext cx="198612" cy="192409"/>
            </a:xfrm>
            <a:prstGeom prst="rect">
              <a:avLst/>
            </a:prstGeom>
            <a:noFill/>
          </p:spPr>
          <p:txBody>
            <a:bodyPr wrap="none" rtlCol="0">
              <a:spAutoFit/>
            </a:bodyPr>
            <a:lstStyle/>
            <a:p>
              <a:r>
                <a:rPr lang="x-none" sz="1067" b="1" dirty="0">
                  <a:solidFill>
                    <a:srgbClr val="C00000"/>
                  </a:solidFill>
                </a:rPr>
                <a:t>+</a:t>
              </a:r>
            </a:p>
          </p:txBody>
        </p:sp>
        <p:sp>
          <p:nvSpPr>
            <p:cNvPr id="33" name="TextBox 32">
              <a:extLst>
                <a:ext uri="{FF2B5EF4-FFF2-40B4-BE49-F238E27FC236}">
                  <a16:creationId xmlns:a16="http://schemas.microsoft.com/office/drawing/2014/main" id="{9FB5810E-057F-1B41-9E92-EB7E98735488}"/>
                </a:ext>
              </a:extLst>
            </p:cNvPr>
            <p:cNvSpPr txBox="1"/>
            <p:nvPr/>
          </p:nvSpPr>
          <p:spPr>
            <a:xfrm>
              <a:off x="7342756" y="1176315"/>
              <a:ext cx="198612" cy="192409"/>
            </a:xfrm>
            <a:prstGeom prst="rect">
              <a:avLst/>
            </a:prstGeom>
            <a:noFill/>
          </p:spPr>
          <p:txBody>
            <a:bodyPr wrap="none" rtlCol="0">
              <a:spAutoFit/>
            </a:bodyPr>
            <a:lstStyle/>
            <a:p>
              <a:r>
                <a:rPr lang="x-none" sz="1067" dirty="0">
                  <a:solidFill>
                    <a:srgbClr val="C00000"/>
                  </a:solidFill>
                </a:rPr>
                <a:t>+</a:t>
              </a:r>
            </a:p>
          </p:txBody>
        </p:sp>
        <p:sp>
          <p:nvSpPr>
            <p:cNvPr id="34" name="TextBox 33">
              <a:extLst>
                <a:ext uri="{FF2B5EF4-FFF2-40B4-BE49-F238E27FC236}">
                  <a16:creationId xmlns:a16="http://schemas.microsoft.com/office/drawing/2014/main" id="{A14B3E90-3318-B340-A597-CEC785A74BE6}"/>
                </a:ext>
              </a:extLst>
            </p:cNvPr>
            <p:cNvSpPr txBox="1"/>
            <p:nvPr/>
          </p:nvSpPr>
          <p:spPr>
            <a:xfrm>
              <a:off x="7349356" y="1176315"/>
              <a:ext cx="198612" cy="192409"/>
            </a:xfrm>
            <a:prstGeom prst="rect">
              <a:avLst/>
            </a:prstGeom>
            <a:noFill/>
          </p:spPr>
          <p:txBody>
            <a:bodyPr wrap="none" rtlCol="0">
              <a:spAutoFit/>
            </a:bodyPr>
            <a:lstStyle/>
            <a:p>
              <a:r>
                <a:rPr lang="x-none" sz="1067" dirty="0">
                  <a:solidFill>
                    <a:srgbClr val="C00000"/>
                  </a:solidFill>
                </a:rPr>
                <a:t>+</a:t>
              </a:r>
            </a:p>
          </p:txBody>
        </p:sp>
        <p:sp>
          <p:nvSpPr>
            <p:cNvPr id="35" name="TextBox 34">
              <a:extLst>
                <a:ext uri="{FF2B5EF4-FFF2-40B4-BE49-F238E27FC236}">
                  <a16:creationId xmlns:a16="http://schemas.microsoft.com/office/drawing/2014/main" id="{C35EF023-483A-794A-8E78-7808C2840900}"/>
                </a:ext>
              </a:extLst>
            </p:cNvPr>
            <p:cNvSpPr txBox="1"/>
            <p:nvPr/>
          </p:nvSpPr>
          <p:spPr>
            <a:xfrm>
              <a:off x="7082087" y="1173820"/>
              <a:ext cx="198612" cy="192409"/>
            </a:xfrm>
            <a:prstGeom prst="rect">
              <a:avLst/>
            </a:prstGeom>
            <a:noFill/>
          </p:spPr>
          <p:txBody>
            <a:bodyPr wrap="none" rtlCol="0">
              <a:spAutoFit/>
            </a:bodyPr>
            <a:lstStyle/>
            <a:p>
              <a:r>
                <a:rPr lang="x-none" sz="1067" dirty="0">
                  <a:solidFill>
                    <a:srgbClr val="C00000"/>
                  </a:solidFill>
                </a:rPr>
                <a:t>+</a:t>
              </a:r>
            </a:p>
          </p:txBody>
        </p:sp>
        <p:sp>
          <p:nvSpPr>
            <p:cNvPr id="36" name="TextBox 35">
              <a:extLst>
                <a:ext uri="{FF2B5EF4-FFF2-40B4-BE49-F238E27FC236}">
                  <a16:creationId xmlns:a16="http://schemas.microsoft.com/office/drawing/2014/main" id="{6F73FCDF-2A2E-044E-AFE6-B44FBD9D881C}"/>
                </a:ext>
              </a:extLst>
            </p:cNvPr>
            <p:cNvSpPr txBox="1"/>
            <p:nvPr/>
          </p:nvSpPr>
          <p:spPr>
            <a:xfrm>
              <a:off x="7176715" y="1173820"/>
              <a:ext cx="198612" cy="192409"/>
            </a:xfrm>
            <a:prstGeom prst="rect">
              <a:avLst/>
            </a:prstGeom>
            <a:noFill/>
          </p:spPr>
          <p:txBody>
            <a:bodyPr wrap="none" rtlCol="0">
              <a:spAutoFit/>
            </a:bodyPr>
            <a:lstStyle/>
            <a:p>
              <a:r>
                <a:rPr lang="x-none" sz="1067" dirty="0">
                  <a:solidFill>
                    <a:srgbClr val="C00000"/>
                  </a:solidFill>
                </a:rPr>
                <a:t>+</a:t>
              </a:r>
            </a:p>
          </p:txBody>
        </p:sp>
        <p:sp>
          <p:nvSpPr>
            <p:cNvPr id="37" name="TextBox 36">
              <a:extLst>
                <a:ext uri="{FF2B5EF4-FFF2-40B4-BE49-F238E27FC236}">
                  <a16:creationId xmlns:a16="http://schemas.microsoft.com/office/drawing/2014/main" id="{BE680A86-DC32-1046-AE1A-0C7DC716474B}"/>
                </a:ext>
              </a:extLst>
            </p:cNvPr>
            <p:cNvSpPr txBox="1"/>
            <p:nvPr/>
          </p:nvSpPr>
          <p:spPr>
            <a:xfrm>
              <a:off x="7132078" y="1173470"/>
              <a:ext cx="198612" cy="192409"/>
            </a:xfrm>
            <a:prstGeom prst="rect">
              <a:avLst/>
            </a:prstGeom>
            <a:noFill/>
          </p:spPr>
          <p:txBody>
            <a:bodyPr wrap="none" rtlCol="0">
              <a:spAutoFit/>
            </a:bodyPr>
            <a:lstStyle/>
            <a:p>
              <a:r>
                <a:rPr lang="x-none" sz="1067" dirty="0">
                  <a:solidFill>
                    <a:srgbClr val="C00000"/>
                  </a:solidFill>
                </a:rPr>
                <a:t>+</a:t>
              </a:r>
            </a:p>
          </p:txBody>
        </p:sp>
        <p:sp>
          <p:nvSpPr>
            <p:cNvPr id="38" name="TextBox 37">
              <a:extLst>
                <a:ext uri="{FF2B5EF4-FFF2-40B4-BE49-F238E27FC236}">
                  <a16:creationId xmlns:a16="http://schemas.microsoft.com/office/drawing/2014/main" id="{011FB036-9A1B-1249-BE37-1FBB86D5F51A}"/>
                </a:ext>
              </a:extLst>
            </p:cNvPr>
            <p:cNvSpPr txBox="1"/>
            <p:nvPr/>
          </p:nvSpPr>
          <p:spPr>
            <a:xfrm>
              <a:off x="7261965" y="1173140"/>
              <a:ext cx="198612" cy="192409"/>
            </a:xfrm>
            <a:prstGeom prst="rect">
              <a:avLst/>
            </a:prstGeom>
            <a:noFill/>
          </p:spPr>
          <p:txBody>
            <a:bodyPr wrap="none" rtlCol="0">
              <a:spAutoFit/>
            </a:bodyPr>
            <a:lstStyle/>
            <a:p>
              <a:r>
                <a:rPr lang="x-none" sz="1067" dirty="0">
                  <a:solidFill>
                    <a:srgbClr val="C00000"/>
                  </a:solidFill>
                </a:rPr>
                <a:t>+</a:t>
              </a:r>
            </a:p>
          </p:txBody>
        </p:sp>
        <p:sp>
          <p:nvSpPr>
            <p:cNvPr id="39" name="TextBox 38">
              <a:extLst>
                <a:ext uri="{FF2B5EF4-FFF2-40B4-BE49-F238E27FC236}">
                  <a16:creationId xmlns:a16="http://schemas.microsoft.com/office/drawing/2014/main" id="{B2E2B3E1-22E6-3447-9724-F0476EB59A4B}"/>
                </a:ext>
              </a:extLst>
            </p:cNvPr>
            <p:cNvSpPr txBox="1"/>
            <p:nvPr/>
          </p:nvSpPr>
          <p:spPr>
            <a:xfrm>
              <a:off x="7241029" y="1172790"/>
              <a:ext cx="198612" cy="192409"/>
            </a:xfrm>
            <a:prstGeom prst="rect">
              <a:avLst/>
            </a:prstGeom>
            <a:noFill/>
          </p:spPr>
          <p:txBody>
            <a:bodyPr wrap="none" rtlCol="0">
              <a:spAutoFit/>
            </a:bodyPr>
            <a:lstStyle/>
            <a:p>
              <a:r>
                <a:rPr lang="x-none" sz="1067" dirty="0">
                  <a:solidFill>
                    <a:srgbClr val="C00000"/>
                  </a:solidFill>
                </a:rPr>
                <a:t>+</a:t>
              </a:r>
            </a:p>
          </p:txBody>
        </p:sp>
        <p:sp>
          <p:nvSpPr>
            <p:cNvPr id="40" name="TextBox 39">
              <a:extLst>
                <a:ext uri="{FF2B5EF4-FFF2-40B4-BE49-F238E27FC236}">
                  <a16:creationId xmlns:a16="http://schemas.microsoft.com/office/drawing/2014/main" id="{0BF2748E-11D3-0348-99E2-D6F21425487E}"/>
                </a:ext>
              </a:extLst>
            </p:cNvPr>
            <p:cNvSpPr txBox="1"/>
            <p:nvPr/>
          </p:nvSpPr>
          <p:spPr>
            <a:xfrm>
              <a:off x="7249551" y="1172790"/>
              <a:ext cx="198612" cy="192409"/>
            </a:xfrm>
            <a:prstGeom prst="rect">
              <a:avLst/>
            </a:prstGeom>
            <a:noFill/>
          </p:spPr>
          <p:txBody>
            <a:bodyPr wrap="none" rtlCol="0">
              <a:spAutoFit/>
            </a:bodyPr>
            <a:lstStyle/>
            <a:p>
              <a:r>
                <a:rPr lang="x-none" sz="1067" dirty="0">
                  <a:solidFill>
                    <a:srgbClr val="C00000"/>
                  </a:solidFill>
                </a:rPr>
                <a:t>+</a:t>
              </a:r>
            </a:p>
          </p:txBody>
        </p:sp>
        <p:sp>
          <p:nvSpPr>
            <p:cNvPr id="41" name="TextBox 40">
              <a:extLst>
                <a:ext uri="{FF2B5EF4-FFF2-40B4-BE49-F238E27FC236}">
                  <a16:creationId xmlns:a16="http://schemas.microsoft.com/office/drawing/2014/main" id="{3AAB69BC-BE31-1149-8D82-44E1E891E0BD}"/>
                </a:ext>
              </a:extLst>
            </p:cNvPr>
            <p:cNvSpPr txBox="1"/>
            <p:nvPr/>
          </p:nvSpPr>
          <p:spPr>
            <a:xfrm>
              <a:off x="7210341" y="1172790"/>
              <a:ext cx="198612" cy="192409"/>
            </a:xfrm>
            <a:prstGeom prst="rect">
              <a:avLst/>
            </a:prstGeom>
            <a:noFill/>
          </p:spPr>
          <p:txBody>
            <a:bodyPr wrap="none" rtlCol="0">
              <a:spAutoFit/>
            </a:bodyPr>
            <a:lstStyle/>
            <a:p>
              <a:r>
                <a:rPr lang="x-none" sz="1067" dirty="0">
                  <a:solidFill>
                    <a:srgbClr val="C00000"/>
                  </a:solidFill>
                </a:rPr>
                <a:t>+</a:t>
              </a:r>
            </a:p>
          </p:txBody>
        </p:sp>
        <p:sp>
          <p:nvSpPr>
            <p:cNvPr id="42" name="TextBox 41">
              <a:extLst>
                <a:ext uri="{FF2B5EF4-FFF2-40B4-BE49-F238E27FC236}">
                  <a16:creationId xmlns:a16="http://schemas.microsoft.com/office/drawing/2014/main" id="{E87172FC-CC28-5F4B-A189-21E800C106F3}"/>
                </a:ext>
              </a:extLst>
            </p:cNvPr>
            <p:cNvSpPr txBox="1"/>
            <p:nvPr/>
          </p:nvSpPr>
          <p:spPr>
            <a:xfrm>
              <a:off x="7216664" y="1173403"/>
              <a:ext cx="198612" cy="192409"/>
            </a:xfrm>
            <a:prstGeom prst="rect">
              <a:avLst/>
            </a:prstGeom>
            <a:noFill/>
          </p:spPr>
          <p:txBody>
            <a:bodyPr wrap="none" rtlCol="0">
              <a:spAutoFit/>
            </a:bodyPr>
            <a:lstStyle/>
            <a:p>
              <a:r>
                <a:rPr lang="x-none" sz="1067" dirty="0">
                  <a:solidFill>
                    <a:srgbClr val="C00000"/>
                  </a:solidFill>
                </a:rPr>
                <a:t>+</a:t>
              </a:r>
            </a:p>
          </p:txBody>
        </p:sp>
        <p:sp>
          <p:nvSpPr>
            <p:cNvPr id="43" name="TextBox 42">
              <a:extLst>
                <a:ext uri="{FF2B5EF4-FFF2-40B4-BE49-F238E27FC236}">
                  <a16:creationId xmlns:a16="http://schemas.microsoft.com/office/drawing/2014/main" id="{EF5CD671-6FFC-7549-9798-1A81F9E9A35A}"/>
                </a:ext>
              </a:extLst>
            </p:cNvPr>
            <p:cNvSpPr txBox="1"/>
            <p:nvPr/>
          </p:nvSpPr>
          <p:spPr>
            <a:xfrm>
              <a:off x="7276785" y="1175615"/>
              <a:ext cx="198612" cy="192409"/>
            </a:xfrm>
            <a:prstGeom prst="rect">
              <a:avLst/>
            </a:prstGeom>
            <a:noFill/>
          </p:spPr>
          <p:txBody>
            <a:bodyPr wrap="none" rtlCol="0">
              <a:spAutoFit/>
            </a:bodyPr>
            <a:lstStyle/>
            <a:p>
              <a:r>
                <a:rPr lang="x-none" sz="1067" dirty="0">
                  <a:solidFill>
                    <a:srgbClr val="C00000"/>
                  </a:solidFill>
                </a:rPr>
                <a:t>+</a:t>
              </a:r>
            </a:p>
          </p:txBody>
        </p:sp>
        <p:sp>
          <p:nvSpPr>
            <p:cNvPr id="44" name="TextBox 43">
              <a:extLst>
                <a:ext uri="{FF2B5EF4-FFF2-40B4-BE49-F238E27FC236}">
                  <a16:creationId xmlns:a16="http://schemas.microsoft.com/office/drawing/2014/main" id="{8C883A67-CC8A-6D48-8459-272355C55BE4}"/>
                </a:ext>
              </a:extLst>
            </p:cNvPr>
            <p:cNvSpPr txBox="1"/>
            <p:nvPr/>
          </p:nvSpPr>
          <p:spPr>
            <a:xfrm>
              <a:off x="7212990" y="1174150"/>
              <a:ext cx="198612" cy="192409"/>
            </a:xfrm>
            <a:prstGeom prst="rect">
              <a:avLst/>
            </a:prstGeom>
            <a:noFill/>
          </p:spPr>
          <p:txBody>
            <a:bodyPr wrap="none" rtlCol="0">
              <a:spAutoFit/>
            </a:bodyPr>
            <a:lstStyle/>
            <a:p>
              <a:r>
                <a:rPr lang="x-none" sz="1067" dirty="0">
                  <a:solidFill>
                    <a:srgbClr val="C00000"/>
                  </a:solidFill>
                </a:rPr>
                <a:t>+</a:t>
              </a:r>
            </a:p>
          </p:txBody>
        </p:sp>
        <p:sp>
          <p:nvSpPr>
            <p:cNvPr id="45" name="TextBox 44">
              <a:extLst>
                <a:ext uri="{FF2B5EF4-FFF2-40B4-BE49-F238E27FC236}">
                  <a16:creationId xmlns:a16="http://schemas.microsoft.com/office/drawing/2014/main" id="{5F8CCC31-D118-494B-BF5F-183F916B4B97}"/>
                </a:ext>
              </a:extLst>
            </p:cNvPr>
            <p:cNvSpPr txBox="1"/>
            <p:nvPr/>
          </p:nvSpPr>
          <p:spPr>
            <a:xfrm>
              <a:off x="6270664" y="1114881"/>
              <a:ext cx="198612" cy="192409"/>
            </a:xfrm>
            <a:prstGeom prst="rect">
              <a:avLst/>
            </a:prstGeom>
            <a:noFill/>
          </p:spPr>
          <p:txBody>
            <a:bodyPr wrap="none" rtlCol="0">
              <a:spAutoFit/>
            </a:bodyPr>
            <a:lstStyle/>
            <a:p>
              <a:r>
                <a:rPr lang="x-none" sz="1067" dirty="0">
                  <a:solidFill>
                    <a:srgbClr val="C00000"/>
                  </a:solidFill>
                </a:rPr>
                <a:t>+</a:t>
              </a:r>
            </a:p>
          </p:txBody>
        </p:sp>
        <p:sp>
          <p:nvSpPr>
            <p:cNvPr id="46" name="TextBox 45">
              <a:extLst>
                <a:ext uri="{FF2B5EF4-FFF2-40B4-BE49-F238E27FC236}">
                  <a16:creationId xmlns:a16="http://schemas.microsoft.com/office/drawing/2014/main" id="{42DBB6BB-0597-C54A-9451-D94E66F77C32}"/>
                </a:ext>
              </a:extLst>
            </p:cNvPr>
            <p:cNvSpPr txBox="1"/>
            <p:nvPr/>
          </p:nvSpPr>
          <p:spPr>
            <a:xfrm>
              <a:off x="4707150" y="1002817"/>
              <a:ext cx="198612" cy="192409"/>
            </a:xfrm>
            <a:prstGeom prst="rect">
              <a:avLst/>
            </a:prstGeom>
            <a:noFill/>
          </p:spPr>
          <p:txBody>
            <a:bodyPr wrap="none" rtlCol="0">
              <a:spAutoFit/>
            </a:bodyPr>
            <a:lstStyle/>
            <a:p>
              <a:r>
                <a:rPr lang="x-none" sz="1067" dirty="0">
                  <a:solidFill>
                    <a:srgbClr val="C00000"/>
                  </a:solidFill>
                </a:rPr>
                <a:t>+</a:t>
              </a:r>
            </a:p>
          </p:txBody>
        </p:sp>
        <p:sp>
          <p:nvSpPr>
            <p:cNvPr id="47" name="TextBox 46">
              <a:extLst>
                <a:ext uri="{FF2B5EF4-FFF2-40B4-BE49-F238E27FC236}">
                  <a16:creationId xmlns:a16="http://schemas.microsoft.com/office/drawing/2014/main" id="{55EC95E4-4B32-D14C-8521-26D050ABD15F}"/>
                </a:ext>
              </a:extLst>
            </p:cNvPr>
            <p:cNvSpPr txBox="1"/>
            <p:nvPr/>
          </p:nvSpPr>
          <p:spPr>
            <a:xfrm>
              <a:off x="4677571" y="999770"/>
              <a:ext cx="198612" cy="192409"/>
            </a:xfrm>
            <a:prstGeom prst="rect">
              <a:avLst/>
            </a:prstGeom>
            <a:noFill/>
          </p:spPr>
          <p:txBody>
            <a:bodyPr wrap="none" rtlCol="0">
              <a:spAutoFit/>
            </a:bodyPr>
            <a:lstStyle/>
            <a:p>
              <a:r>
                <a:rPr lang="x-none" sz="1067" dirty="0">
                  <a:solidFill>
                    <a:srgbClr val="C00000"/>
                  </a:solidFill>
                </a:rPr>
                <a:t>+</a:t>
              </a:r>
            </a:p>
          </p:txBody>
        </p:sp>
        <p:sp>
          <p:nvSpPr>
            <p:cNvPr id="48" name="TextBox 47">
              <a:extLst>
                <a:ext uri="{FF2B5EF4-FFF2-40B4-BE49-F238E27FC236}">
                  <a16:creationId xmlns:a16="http://schemas.microsoft.com/office/drawing/2014/main" id="{C9897ED5-039D-2545-A9D7-96562A3933B3}"/>
                </a:ext>
              </a:extLst>
            </p:cNvPr>
            <p:cNvSpPr txBox="1"/>
            <p:nvPr/>
          </p:nvSpPr>
          <p:spPr>
            <a:xfrm>
              <a:off x="4691115" y="1000820"/>
              <a:ext cx="198612" cy="192409"/>
            </a:xfrm>
            <a:prstGeom prst="rect">
              <a:avLst/>
            </a:prstGeom>
            <a:noFill/>
          </p:spPr>
          <p:txBody>
            <a:bodyPr wrap="none" rtlCol="0">
              <a:spAutoFit/>
            </a:bodyPr>
            <a:lstStyle/>
            <a:p>
              <a:r>
                <a:rPr lang="x-none" sz="1067" dirty="0">
                  <a:solidFill>
                    <a:srgbClr val="C00000"/>
                  </a:solidFill>
                </a:rPr>
                <a:t>+</a:t>
              </a:r>
            </a:p>
          </p:txBody>
        </p:sp>
        <p:sp>
          <p:nvSpPr>
            <p:cNvPr id="49" name="TextBox 48">
              <a:extLst>
                <a:ext uri="{FF2B5EF4-FFF2-40B4-BE49-F238E27FC236}">
                  <a16:creationId xmlns:a16="http://schemas.microsoft.com/office/drawing/2014/main" id="{79405DFF-B5FA-9C46-85E5-827A6F7D6E0A}"/>
                </a:ext>
              </a:extLst>
            </p:cNvPr>
            <p:cNvSpPr txBox="1"/>
            <p:nvPr/>
          </p:nvSpPr>
          <p:spPr>
            <a:xfrm>
              <a:off x="4772865" y="1004053"/>
              <a:ext cx="198612" cy="192409"/>
            </a:xfrm>
            <a:prstGeom prst="rect">
              <a:avLst/>
            </a:prstGeom>
            <a:noFill/>
          </p:spPr>
          <p:txBody>
            <a:bodyPr wrap="none" rtlCol="0">
              <a:spAutoFit/>
            </a:bodyPr>
            <a:lstStyle/>
            <a:p>
              <a:r>
                <a:rPr lang="x-none" sz="1067" dirty="0">
                  <a:solidFill>
                    <a:srgbClr val="C00000"/>
                  </a:solidFill>
                </a:rPr>
                <a:t>+</a:t>
              </a:r>
            </a:p>
          </p:txBody>
        </p:sp>
        <p:sp>
          <p:nvSpPr>
            <p:cNvPr id="50" name="TextBox 49">
              <a:extLst>
                <a:ext uri="{FF2B5EF4-FFF2-40B4-BE49-F238E27FC236}">
                  <a16:creationId xmlns:a16="http://schemas.microsoft.com/office/drawing/2014/main" id="{E9A90F64-D108-E74B-9420-46208E88B481}"/>
                </a:ext>
              </a:extLst>
            </p:cNvPr>
            <p:cNvSpPr txBox="1"/>
            <p:nvPr/>
          </p:nvSpPr>
          <p:spPr>
            <a:xfrm>
              <a:off x="4743951" y="1007159"/>
              <a:ext cx="198612" cy="192409"/>
            </a:xfrm>
            <a:prstGeom prst="rect">
              <a:avLst/>
            </a:prstGeom>
            <a:noFill/>
          </p:spPr>
          <p:txBody>
            <a:bodyPr wrap="none" rtlCol="0">
              <a:spAutoFit/>
            </a:bodyPr>
            <a:lstStyle/>
            <a:p>
              <a:r>
                <a:rPr lang="x-none" sz="1067" dirty="0">
                  <a:solidFill>
                    <a:srgbClr val="C00000"/>
                  </a:solidFill>
                </a:rPr>
                <a:t>+</a:t>
              </a:r>
            </a:p>
          </p:txBody>
        </p:sp>
        <p:sp>
          <p:nvSpPr>
            <p:cNvPr id="51" name="TextBox 50">
              <a:extLst>
                <a:ext uri="{FF2B5EF4-FFF2-40B4-BE49-F238E27FC236}">
                  <a16:creationId xmlns:a16="http://schemas.microsoft.com/office/drawing/2014/main" id="{6732DF43-1643-4144-954F-5852C1E5AD8B}"/>
                </a:ext>
              </a:extLst>
            </p:cNvPr>
            <p:cNvSpPr txBox="1"/>
            <p:nvPr/>
          </p:nvSpPr>
          <p:spPr>
            <a:xfrm>
              <a:off x="4756550" y="1007159"/>
              <a:ext cx="198612" cy="192409"/>
            </a:xfrm>
            <a:prstGeom prst="rect">
              <a:avLst/>
            </a:prstGeom>
            <a:noFill/>
          </p:spPr>
          <p:txBody>
            <a:bodyPr wrap="none" rtlCol="0">
              <a:spAutoFit/>
            </a:bodyPr>
            <a:lstStyle/>
            <a:p>
              <a:r>
                <a:rPr lang="x-none" sz="1067" dirty="0">
                  <a:solidFill>
                    <a:srgbClr val="C00000"/>
                  </a:solidFill>
                </a:rPr>
                <a:t>+</a:t>
              </a:r>
            </a:p>
          </p:txBody>
        </p:sp>
        <p:sp>
          <p:nvSpPr>
            <p:cNvPr id="52" name="TextBox 51">
              <a:extLst>
                <a:ext uri="{FF2B5EF4-FFF2-40B4-BE49-F238E27FC236}">
                  <a16:creationId xmlns:a16="http://schemas.microsoft.com/office/drawing/2014/main" id="{0F56DDE0-FC0B-5946-A44C-441361F26AAB}"/>
                </a:ext>
              </a:extLst>
            </p:cNvPr>
            <p:cNvSpPr txBox="1"/>
            <p:nvPr/>
          </p:nvSpPr>
          <p:spPr>
            <a:xfrm>
              <a:off x="4792825" y="1004042"/>
              <a:ext cx="198612" cy="192409"/>
            </a:xfrm>
            <a:prstGeom prst="rect">
              <a:avLst/>
            </a:prstGeom>
            <a:noFill/>
          </p:spPr>
          <p:txBody>
            <a:bodyPr wrap="none" rtlCol="0">
              <a:spAutoFit/>
            </a:bodyPr>
            <a:lstStyle/>
            <a:p>
              <a:r>
                <a:rPr lang="x-none" sz="1067" dirty="0">
                  <a:solidFill>
                    <a:srgbClr val="C00000"/>
                  </a:solidFill>
                </a:rPr>
                <a:t>+</a:t>
              </a:r>
            </a:p>
          </p:txBody>
        </p:sp>
        <p:sp>
          <p:nvSpPr>
            <p:cNvPr id="53" name="TextBox 52">
              <a:extLst>
                <a:ext uri="{FF2B5EF4-FFF2-40B4-BE49-F238E27FC236}">
                  <a16:creationId xmlns:a16="http://schemas.microsoft.com/office/drawing/2014/main" id="{B01F068D-65CE-5040-A66C-E3EBBE599AA7}"/>
                </a:ext>
              </a:extLst>
            </p:cNvPr>
            <p:cNvSpPr txBox="1"/>
            <p:nvPr/>
          </p:nvSpPr>
          <p:spPr>
            <a:xfrm>
              <a:off x="4805809" y="1007159"/>
              <a:ext cx="198612" cy="192409"/>
            </a:xfrm>
            <a:prstGeom prst="rect">
              <a:avLst/>
            </a:prstGeom>
            <a:noFill/>
          </p:spPr>
          <p:txBody>
            <a:bodyPr wrap="none" rtlCol="0">
              <a:spAutoFit/>
            </a:bodyPr>
            <a:lstStyle/>
            <a:p>
              <a:r>
                <a:rPr lang="x-none" sz="1067" dirty="0">
                  <a:solidFill>
                    <a:srgbClr val="C00000"/>
                  </a:solidFill>
                </a:rPr>
                <a:t>+</a:t>
              </a:r>
            </a:p>
          </p:txBody>
        </p:sp>
        <p:sp>
          <p:nvSpPr>
            <p:cNvPr id="54" name="TextBox 53">
              <a:extLst>
                <a:ext uri="{FF2B5EF4-FFF2-40B4-BE49-F238E27FC236}">
                  <a16:creationId xmlns:a16="http://schemas.microsoft.com/office/drawing/2014/main" id="{B8A9993B-ECBD-2B4A-BA26-8EEBA6FE8D90}"/>
                </a:ext>
              </a:extLst>
            </p:cNvPr>
            <p:cNvSpPr txBox="1"/>
            <p:nvPr/>
          </p:nvSpPr>
          <p:spPr>
            <a:xfrm>
              <a:off x="4815656" y="1007159"/>
              <a:ext cx="198612" cy="192409"/>
            </a:xfrm>
            <a:prstGeom prst="rect">
              <a:avLst/>
            </a:prstGeom>
            <a:noFill/>
          </p:spPr>
          <p:txBody>
            <a:bodyPr wrap="none" rtlCol="0">
              <a:spAutoFit/>
            </a:bodyPr>
            <a:lstStyle/>
            <a:p>
              <a:r>
                <a:rPr lang="x-none" sz="1067" dirty="0">
                  <a:solidFill>
                    <a:srgbClr val="C00000"/>
                  </a:solidFill>
                </a:rPr>
                <a:t>+</a:t>
              </a:r>
            </a:p>
          </p:txBody>
        </p:sp>
        <p:sp>
          <p:nvSpPr>
            <p:cNvPr id="55" name="TextBox 54">
              <a:extLst>
                <a:ext uri="{FF2B5EF4-FFF2-40B4-BE49-F238E27FC236}">
                  <a16:creationId xmlns:a16="http://schemas.microsoft.com/office/drawing/2014/main" id="{BF97CBDB-D5EB-3642-972D-CD149D9F2FE4}"/>
                </a:ext>
              </a:extLst>
            </p:cNvPr>
            <p:cNvSpPr txBox="1"/>
            <p:nvPr/>
          </p:nvSpPr>
          <p:spPr>
            <a:xfrm>
              <a:off x="4819153" y="1010249"/>
              <a:ext cx="198612" cy="192409"/>
            </a:xfrm>
            <a:prstGeom prst="rect">
              <a:avLst/>
            </a:prstGeom>
            <a:noFill/>
          </p:spPr>
          <p:txBody>
            <a:bodyPr wrap="none" rtlCol="0">
              <a:spAutoFit/>
            </a:bodyPr>
            <a:lstStyle/>
            <a:p>
              <a:r>
                <a:rPr lang="x-none" sz="1067" dirty="0">
                  <a:solidFill>
                    <a:srgbClr val="C00000"/>
                  </a:solidFill>
                </a:rPr>
                <a:t>+</a:t>
              </a:r>
            </a:p>
          </p:txBody>
        </p:sp>
        <p:sp>
          <p:nvSpPr>
            <p:cNvPr id="56" name="TextBox 55">
              <a:extLst>
                <a:ext uri="{FF2B5EF4-FFF2-40B4-BE49-F238E27FC236}">
                  <a16:creationId xmlns:a16="http://schemas.microsoft.com/office/drawing/2014/main" id="{9C063B75-BA43-EA49-8181-458D7A37B7B0}"/>
                </a:ext>
              </a:extLst>
            </p:cNvPr>
            <p:cNvSpPr txBox="1"/>
            <p:nvPr/>
          </p:nvSpPr>
          <p:spPr>
            <a:xfrm>
              <a:off x="5498050" y="1061893"/>
              <a:ext cx="198612" cy="192409"/>
            </a:xfrm>
            <a:prstGeom prst="rect">
              <a:avLst/>
            </a:prstGeom>
            <a:noFill/>
          </p:spPr>
          <p:txBody>
            <a:bodyPr wrap="none" rtlCol="0">
              <a:spAutoFit/>
            </a:bodyPr>
            <a:lstStyle/>
            <a:p>
              <a:r>
                <a:rPr lang="x-none" sz="1067" dirty="0">
                  <a:solidFill>
                    <a:srgbClr val="C00000"/>
                  </a:solidFill>
                </a:rPr>
                <a:t>+</a:t>
              </a:r>
            </a:p>
          </p:txBody>
        </p:sp>
        <p:sp>
          <p:nvSpPr>
            <p:cNvPr id="57" name="TextBox 56">
              <a:extLst>
                <a:ext uri="{FF2B5EF4-FFF2-40B4-BE49-F238E27FC236}">
                  <a16:creationId xmlns:a16="http://schemas.microsoft.com/office/drawing/2014/main" id="{F1B40CD3-1D6C-534D-953F-6CC8CE13D69B}"/>
                </a:ext>
              </a:extLst>
            </p:cNvPr>
            <p:cNvSpPr txBox="1"/>
            <p:nvPr/>
          </p:nvSpPr>
          <p:spPr>
            <a:xfrm>
              <a:off x="5508015" y="1061893"/>
              <a:ext cx="198612" cy="192409"/>
            </a:xfrm>
            <a:prstGeom prst="rect">
              <a:avLst/>
            </a:prstGeom>
            <a:noFill/>
          </p:spPr>
          <p:txBody>
            <a:bodyPr wrap="none" rtlCol="0">
              <a:spAutoFit/>
            </a:bodyPr>
            <a:lstStyle/>
            <a:p>
              <a:r>
                <a:rPr lang="x-none" sz="1067" dirty="0">
                  <a:solidFill>
                    <a:srgbClr val="C00000"/>
                  </a:solidFill>
                </a:rPr>
                <a:t>+</a:t>
              </a:r>
            </a:p>
          </p:txBody>
        </p:sp>
        <p:sp>
          <p:nvSpPr>
            <p:cNvPr id="58" name="TextBox 57">
              <a:extLst>
                <a:ext uri="{FF2B5EF4-FFF2-40B4-BE49-F238E27FC236}">
                  <a16:creationId xmlns:a16="http://schemas.microsoft.com/office/drawing/2014/main" id="{E494B5E7-8C43-544E-93B5-4EAC6189E3CC}"/>
                </a:ext>
              </a:extLst>
            </p:cNvPr>
            <p:cNvSpPr txBox="1"/>
            <p:nvPr/>
          </p:nvSpPr>
          <p:spPr>
            <a:xfrm>
              <a:off x="5520818" y="1061893"/>
              <a:ext cx="198612" cy="192409"/>
            </a:xfrm>
            <a:prstGeom prst="rect">
              <a:avLst/>
            </a:prstGeom>
            <a:noFill/>
          </p:spPr>
          <p:txBody>
            <a:bodyPr wrap="none" rtlCol="0">
              <a:spAutoFit/>
            </a:bodyPr>
            <a:lstStyle/>
            <a:p>
              <a:r>
                <a:rPr lang="x-none" sz="1067" dirty="0">
                  <a:solidFill>
                    <a:srgbClr val="C00000"/>
                  </a:solidFill>
                </a:rPr>
                <a:t>+</a:t>
              </a:r>
            </a:p>
          </p:txBody>
        </p:sp>
        <p:sp>
          <p:nvSpPr>
            <p:cNvPr id="59" name="TextBox 58">
              <a:extLst>
                <a:ext uri="{FF2B5EF4-FFF2-40B4-BE49-F238E27FC236}">
                  <a16:creationId xmlns:a16="http://schemas.microsoft.com/office/drawing/2014/main" id="{2949B1DB-B07E-EE4F-A33E-F10D31BA369B}"/>
                </a:ext>
              </a:extLst>
            </p:cNvPr>
            <p:cNvSpPr txBox="1"/>
            <p:nvPr/>
          </p:nvSpPr>
          <p:spPr>
            <a:xfrm>
              <a:off x="5532171" y="1061893"/>
              <a:ext cx="198612" cy="192409"/>
            </a:xfrm>
            <a:prstGeom prst="rect">
              <a:avLst/>
            </a:prstGeom>
            <a:noFill/>
          </p:spPr>
          <p:txBody>
            <a:bodyPr wrap="none" rtlCol="0">
              <a:spAutoFit/>
            </a:bodyPr>
            <a:lstStyle/>
            <a:p>
              <a:r>
                <a:rPr lang="x-none" sz="1067" dirty="0">
                  <a:solidFill>
                    <a:srgbClr val="C00000"/>
                  </a:solidFill>
                </a:rPr>
                <a:t>+</a:t>
              </a:r>
            </a:p>
          </p:txBody>
        </p:sp>
        <p:sp>
          <p:nvSpPr>
            <p:cNvPr id="60" name="TextBox 59">
              <a:extLst>
                <a:ext uri="{FF2B5EF4-FFF2-40B4-BE49-F238E27FC236}">
                  <a16:creationId xmlns:a16="http://schemas.microsoft.com/office/drawing/2014/main" id="{A7BC56C0-1377-7441-94C3-A83CD2477A13}"/>
                </a:ext>
              </a:extLst>
            </p:cNvPr>
            <p:cNvSpPr txBox="1"/>
            <p:nvPr/>
          </p:nvSpPr>
          <p:spPr>
            <a:xfrm>
              <a:off x="5487571" y="1061893"/>
              <a:ext cx="198612" cy="192409"/>
            </a:xfrm>
            <a:prstGeom prst="rect">
              <a:avLst/>
            </a:prstGeom>
            <a:noFill/>
          </p:spPr>
          <p:txBody>
            <a:bodyPr wrap="none" rtlCol="0">
              <a:spAutoFit/>
            </a:bodyPr>
            <a:lstStyle/>
            <a:p>
              <a:r>
                <a:rPr lang="x-none" sz="1067" dirty="0">
                  <a:solidFill>
                    <a:srgbClr val="C00000"/>
                  </a:solidFill>
                </a:rPr>
                <a:t>+</a:t>
              </a:r>
            </a:p>
          </p:txBody>
        </p:sp>
        <p:sp>
          <p:nvSpPr>
            <p:cNvPr id="61" name="TextBox 60">
              <a:extLst>
                <a:ext uri="{FF2B5EF4-FFF2-40B4-BE49-F238E27FC236}">
                  <a16:creationId xmlns:a16="http://schemas.microsoft.com/office/drawing/2014/main" id="{57F8198D-5C5C-BC41-A616-042B6100E9A9}"/>
                </a:ext>
              </a:extLst>
            </p:cNvPr>
            <p:cNvSpPr txBox="1"/>
            <p:nvPr/>
          </p:nvSpPr>
          <p:spPr>
            <a:xfrm>
              <a:off x="5474831" y="1061893"/>
              <a:ext cx="198612" cy="192409"/>
            </a:xfrm>
            <a:prstGeom prst="rect">
              <a:avLst/>
            </a:prstGeom>
            <a:noFill/>
          </p:spPr>
          <p:txBody>
            <a:bodyPr wrap="none" rtlCol="0">
              <a:spAutoFit/>
            </a:bodyPr>
            <a:lstStyle/>
            <a:p>
              <a:r>
                <a:rPr lang="x-none" sz="1067" dirty="0">
                  <a:solidFill>
                    <a:srgbClr val="C00000"/>
                  </a:solidFill>
                </a:rPr>
                <a:t>+</a:t>
              </a:r>
            </a:p>
          </p:txBody>
        </p:sp>
        <p:sp>
          <p:nvSpPr>
            <p:cNvPr id="62" name="TextBox 61">
              <a:extLst>
                <a:ext uri="{FF2B5EF4-FFF2-40B4-BE49-F238E27FC236}">
                  <a16:creationId xmlns:a16="http://schemas.microsoft.com/office/drawing/2014/main" id="{77F05599-EA43-7E4F-9C74-6C71DF7293B3}"/>
                </a:ext>
              </a:extLst>
            </p:cNvPr>
            <p:cNvSpPr txBox="1"/>
            <p:nvPr/>
          </p:nvSpPr>
          <p:spPr>
            <a:xfrm>
              <a:off x="5436833" y="1054527"/>
              <a:ext cx="198612" cy="192409"/>
            </a:xfrm>
            <a:prstGeom prst="rect">
              <a:avLst/>
            </a:prstGeom>
            <a:noFill/>
          </p:spPr>
          <p:txBody>
            <a:bodyPr wrap="none" rtlCol="0">
              <a:spAutoFit/>
            </a:bodyPr>
            <a:lstStyle/>
            <a:p>
              <a:r>
                <a:rPr lang="x-none" sz="1067" dirty="0">
                  <a:solidFill>
                    <a:srgbClr val="C00000"/>
                  </a:solidFill>
                </a:rPr>
                <a:t>+</a:t>
              </a:r>
            </a:p>
          </p:txBody>
        </p:sp>
        <p:sp>
          <p:nvSpPr>
            <p:cNvPr id="63" name="TextBox 62">
              <a:extLst>
                <a:ext uri="{FF2B5EF4-FFF2-40B4-BE49-F238E27FC236}">
                  <a16:creationId xmlns:a16="http://schemas.microsoft.com/office/drawing/2014/main" id="{A106647A-2421-5940-ACCE-4576824FC4EA}"/>
                </a:ext>
              </a:extLst>
            </p:cNvPr>
            <p:cNvSpPr txBox="1"/>
            <p:nvPr/>
          </p:nvSpPr>
          <p:spPr>
            <a:xfrm>
              <a:off x="5449489" y="1054527"/>
              <a:ext cx="198612" cy="192409"/>
            </a:xfrm>
            <a:prstGeom prst="rect">
              <a:avLst/>
            </a:prstGeom>
            <a:noFill/>
          </p:spPr>
          <p:txBody>
            <a:bodyPr wrap="none" rtlCol="0">
              <a:spAutoFit/>
            </a:bodyPr>
            <a:lstStyle/>
            <a:p>
              <a:r>
                <a:rPr lang="x-none" sz="1067" dirty="0">
                  <a:solidFill>
                    <a:srgbClr val="C00000"/>
                  </a:solidFill>
                </a:rPr>
                <a:t>+</a:t>
              </a:r>
            </a:p>
          </p:txBody>
        </p:sp>
        <p:sp>
          <p:nvSpPr>
            <p:cNvPr id="64" name="TextBox 63">
              <a:extLst>
                <a:ext uri="{FF2B5EF4-FFF2-40B4-BE49-F238E27FC236}">
                  <a16:creationId xmlns:a16="http://schemas.microsoft.com/office/drawing/2014/main" id="{6997D46A-EBE5-394D-B06E-8D7E03D8660B}"/>
                </a:ext>
              </a:extLst>
            </p:cNvPr>
            <p:cNvSpPr txBox="1"/>
            <p:nvPr/>
          </p:nvSpPr>
          <p:spPr>
            <a:xfrm>
              <a:off x="5462726" y="1061893"/>
              <a:ext cx="198612" cy="192409"/>
            </a:xfrm>
            <a:prstGeom prst="rect">
              <a:avLst/>
            </a:prstGeom>
            <a:noFill/>
          </p:spPr>
          <p:txBody>
            <a:bodyPr wrap="none" rtlCol="0">
              <a:spAutoFit/>
            </a:bodyPr>
            <a:lstStyle/>
            <a:p>
              <a:r>
                <a:rPr lang="x-none" sz="1067" b="1" dirty="0">
                  <a:solidFill>
                    <a:srgbClr val="C00000"/>
                  </a:solidFill>
                </a:rPr>
                <a:t>+</a:t>
              </a:r>
            </a:p>
          </p:txBody>
        </p:sp>
        <p:sp>
          <p:nvSpPr>
            <p:cNvPr id="65" name="TextBox 64">
              <a:extLst>
                <a:ext uri="{FF2B5EF4-FFF2-40B4-BE49-F238E27FC236}">
                  <a16:creationId xmlns:a16="http://schemas.microsoft.com/office/drawing/2014/main" id="{DC5ABA1B-4103-054A-B2B6-C86F72463C32}"/>
                </a:ext>
              </a:extLst>
            </p:cNvPr>
            <p:cNvSpPr txBox="1"/>
            <p:nvPr/>
          </p:nvSpPr>
          <p:spPr>
            <a:xfrm>
              <a:off x="5109390" y="1028517"/>
              <a:ext cx="198612" cy="192409"/>
            </a:xfrm>
            <a:prstGeom prst="rect">
              <a:avLst/>
            </a:prstGeom>
            <a:noFill/>
          </p:spPr>
          <p:txBody>
            <a:bodyPr wrap="none" rtlCol="0">
              <a:spAutoFit/>
            </a:bodyPr>
            <a:lstStyle/>
            <a:p>
              <a:r>
                <a:rPr lang="x-none" sz="1067" dirty="0">
                  <a:solidFill>
                    <a:srgbClr val="C00000"/>
                  </a:solidFill>
                </a:rPr>
                <a:t>+</a:t>
              </a:r>
            </a:p>
          </p:txBody>
        </p:sp>
        <p:sp>
          <p:nvSpPr>
            <p:cNvPr id="66" name="TextBox 65">
              <a:extLst>
                <a:ext uri="{FF2B5EF4-FFF2-40B4-BE49-F238E27FC236}">
                  <a16:creationId xmlns:a16="http://schemas.microsoft.com/office/drawing/2014/main" id="{E0490F48-F197-EF4C-A45D-9460860EBCDA}"/>
                </a:ext>
              </a:extLst>
            </p:cNvPr>
            <p:cNvSpPr txBox="1"/>
            <p:nvPr/>
          </p:nvSpPr>
          <p:spPr>
            <a:xfrm>
              <a:off x="5126308" y="1031234"/>
              <a:ext cx="198612" cy="192409"/>
            </a:xfrm>
            <a:prstGeom prst="rect">
              <a:avLst/>
            </a:prstGeom>
            <a:noFill/>
          </p:spPr>
          <p:txBody>
            <a:bodyPr wrap="none" rtlCol="0">
              <a:spAutoFit/>
            </a:bodyPr>
            <a:lstStyle/>
            <a:p>
              <a:r>
                <a:rPr lang="x-none" sz="1067" dirty="0">
                  <a:solidFill>
                    <a:srgbClr val="C00000"/>
                  </a:solidFill>
                </a:rPr>
                <a:t>+</a:t>
              </a:r>
            </a:p>
          </p:txBody>
        </p:sp>
        <p:sp>
          <p:nvSpPr>
            <p:cNvPr id="67" name="TextBox 66">
              <a:extLst>
                <a:ext uri="{FF2B5EF4-FFF2-40B4-BE49-F238E27FC236}">
                  <a16:creationId xmlns:a16="http://schemas.microsoft.com/office/drawing/2014/main" id="{9A3EA33C-56AC-9A44-A214-4834D6919390}"/>
                </a:ext>
              </a:extLst>
            </p:cNvPr>
            <p:cNvSpPr txBox="1"/>
            <p:nvPr/>
          </p:nvSpPr>
          <p:spPr>
            <a:xfrm>
              <a:off x="6570155" y="1130756"/>
              <a:ext cx="198612" cy="192409"/>
            </a:xfrm>
            <a:prstGeom prst="rect">
              <a:avLst/>
            </a:prstGeom>
            <a:noFill/>
          </p:spPr>
          <p:txBody>
            <a:bodyPr wrap="none" rtlCol="0">
              <a:spAutoFit/>
            </a:bodyPr>
            <a:lstStyle/>
            <a:p>
              <a:r>
                <a:rPr lang="x-none" sz="1067" dirty="0">
                  <a:solidFill>
                    <a:srgbClr val="C00000"/>
                  </a:solidFill>
                </a:rPr>
                <a:t>+</a:t>
              </a:r>
            </a:p>
          </p:txBody>
        </p:sp>
        <p:sp>
          <p:nvSpPr>
            <p:cNvPr id="68" name="TextBox 67">
              <a:extLst>
                <a:ext uri="{FF2B5EF4-FFF2-40B4-BE49-F238E27FC236}">
                  <a16:creationId xmlns:a16="http://schemas.microsoft.com/office/drawing/2014/main" id="{31935F82-3689-D548-BC96-330F2450E429}"/>
                </a:ext>
              </a:extLst>
            </p:cNvPr>
            <p:cNvSpPr txBox="1"/>
            <p:nvPr/>
          </p:nvSpPr>
          <p:spPr>
            <a:xfrm>
              <a:off x="6413382" y="1130756"/>
              <a:ext cx="198612" cy="192409"/>
            </a:xfrm>
            <a:prstGeom prst="rect">
              <a:avLst/>
            </a:prstGeom>
            <a:noFill/>
          </p:spPr>
          <p:txBody>
            <a:bodyPr wrap="none" rtlCol="0">
              <a:spAutoFit/>
            </a:bodyPr>
            <a:lstStyle/>
            <a:p>
              <a:r>
                <a:rPr lang="x-none" sz="1067" b="1" dirty="0">
                  <a:solidFill>
                    <a:srgbClr val="C00000"/>
                  </a:solidFill>
                </a:rPr>
                <a:t>+</a:t>
              </a:r>
            </a:p>
          </p:txBody>
        </p:sp>
        <p:sp>
          <p:nvSpPr>
            <p:cNvPr id="69" name="TextBox 68">
              <a:extLst>
                <a:ext uri="{FF2B5EF4-FFF2-40B4-BE49-F238E27FC236}">
                  <a16:creationId xmlns:a16="http://schemas.microsoft.com/office/drawing/2014/main" id="{5DEF4F5C-23F4-E44C-B712-1E59D23157E8}"/>
                </a:ext>
              </a:extLst>
            </p:cNvPr>
            <p:cNvSpPr txBox="1"/>
            <p:nvPr/>
          </p:nvSpPr>
          <p:spPr>
            <a:xfrm>
              <a:off x="6304698" y="1118056"/>
              <a:ext cx="198612" cy="192409"/>
            </a:xfrm>
            <a:prstGeom prst="rect">
              <a:avLst/>
            </a:prstGeom>
            <a:noFill/>
          </p:spPr>
          <p:txBody>
            <a:bodyPr wrap="none" rtlCol="0">
              <a:spAutoFit/>
            </a:bodyPr>
            <a:lstStyle/>
            <a:p>
              <a:r>
                <a:rPr lang="x-none" sz="1067" dirty="0">
                  <a:solidFill>
                    <a:srgbClr val="C00000"/>
                  </a:solidFill>
                </a:rPr>
                <a:t>+</a:t>
              </a:r>
            </a:p>
          </p:txBody>
        </p:sp>
        <p:sp>
          <p:nvSpPr>
            <p:cNvPr id="70" name="TextBox 69">
              <a:extLst>
                <a:ext uri="{FF2B5EF4-FFF2-40B4-BE49-F238E27FC236}">
                  <a16:creationId xmlns:a16="http://schemas.microsoft.com/office/drawing/2014/main" id="{8B36E4E1-E7AF-A34B-B5E3-7013F7B7EC33}"/>
                </a:ext>
              </a:extLst>
            </p:cNvPr>
            <p:cNvSpPr txBox="1"/>
            <p:nvPr/>
          </p:nvSpPr>
          <p:spPr>
            <a:xfrm>
              <a:off x="6316570" y="1118056"/>
              <a:ext cx="198612" cy="192409"/>
            </a:xfrm>
            <a:prstGeom prst="rect">
              <a:avLst/>
            </a:prstGeom>
            <a:noFill/>
          </p:spPr>
          <p:txBody>
            <a:bodyPr wrap="none" rtlCol="0">
              <a:spAutoFit/>
            </a:bodyPr>
            <a:lstStyle/>
            <a:p>
              <a:r>
                <a:rPr lang="x-none" sz="1067" dirty="0">
                  <a:solidFill>
                    <a:srgbClr val="C00000"/>
                  </a:solidFill>
                </a:rPr>
                <a:t>+</a:t>
              </a:r>
            </a:p>
          </p:txBody>
        </p:sp>
        <p:sp>
          <p:nvSpPr>
            <p:cNvPr id="71" name="TextBox 70">
              <a:extLst>
                <a:ext uri="{FF2B5EF4-FFF2-40B4-BE49-F238E27FC236}">
                  <a16:creationId xmlns:a16="http://schemas.microsoft.com/office/drawing/2014/main" id="{4C4C4D19-4CBA-EA4F-B3E7-2F3182CBC8DD}"/>
                </a:ext>
              </a:extLst>
            </p:cNvPr>
            <p:cNvSpPr txBox="1"/>
            <p:nvPr/>
          </p:nvSpPr>
          <p:spPr>
            <a:xfrm>
              <a:off x="6288132" y="1111706"/>
              <a:ext cx="198612" cy="192409"/>
            </a:xfrm>
            <a:prstGeom prst="rect">
              <a:avLst/>
            </a:prstGeom>
            <a:noFill/>
          </p:spPr>
          <p:txBody>
            <a:bodyPr wrap="none" rtlCol="0">
              <a:spAutoFit/>
            </a:bodyPr>
            <a:lstStyle/>
            <a:p>
              <a:r>
                <a:rPr lang="x-none" sz="1067" b="1" dirty="0">
                  <a:solidFill>
                    <a:srgbClr val="C00000"/>
                  </a:solidFill>
                </a:rPr>
                <a:t>+</a:t>
              </a:r>
            </a:p>
          </p:txBody>
        </p:sp>
        <p:sp>
          <p:nvSpPr>
            <p:cNvPr id="72" name="TextBox 71">
              <a:extLst>
                <a:ext uri="{FF2B5EF4-FFF2-40B4-BE49-F238E27FC236}">
                  <a16:creationId xmlns:a16="http://schemas.microsoft.com/office/drawing/2014/main" id="{2D41B5C1-1244-7F4C-80FE-60745922FCDE}"/>
                </a:ext>
              </a:extLst>
            </p:cNvPr>
            <p:cNvSpPr txBox="1"/>
            <p:nvPr/>
          </p:nvSpPr>
          <p:spPr>
            <a:xfrm>
              <a:off x="6302812" y="1111706"/>
              <a:ext cx="198612" cy="192409"/>
            </a:xfrm>
            <a:prstGeom prst="rect">
              <a:avLst/>
            </a:prstGeom>
            <a:noFill/>
          </p:spPr>
          <p:txBody>
            <a:bodyPr wrap="none" rtlCol="0">
              <a:spAutoFit/>
            </a:bodyPr>
            <a:lstStyle/>
            <a:p>
              <a:r>
                <a:rPr lang="x-none" sz="1067" b="1" dirty="0">
                  <a:solidFill>
                    <a:srgbClr val="C00000"/>
                  </a:solidFill>
                </a:rPr>
                <a:t>+</a:t>
              </a:r>
            </a:p>
          </p:txBody>
        </p:sp>
        <p:sp>
          <p:nvSpPr>
            <p:cNvPr id="73" name="TextBox 72">
              <a:extLst>
                <a:ext uri="{FF2B5EF4-FFF2-40B4-BE49-F238E27FC236}">
                  <a16:creationId xmlns:a16="http://schemas.microsoft.com/office/drawing/2014/main" id="{CEB1DD8C-244E-5F49-A54F-D44AB91C0173}"/>
                </a:ext>
              </a:extLst>
            </p:cNvPr>
            <p:cNvSpPr txBox="1"/>
            <p:nvPr/>
          </p:nvSpPr>
          <p:spPr>
            <a:xfrm>
              <a:off x="6803941" y="1155441"/>
              <a:ext cx="198612" cy="192409"/>
            </a:xfrm>
            <a:prstGeom prst="rect">
              <a:avLst/>
            </a:prstGeom>
            <a:noFill/>
          </p:spPr>
          <p:txBody>
            <a:bodyPr wrap="none" rtlCol="0">
              <a:spAutoFit/>
            </a:bodyPr>
            <a:lstStyle/>
            <a:p>
              <a:r>
                <a:rPr lang="x-none" sz="1067" dirty="0">
                  <a:solidFill>
                    <a:srgbClr val="C00000"/>
                  </a:solidFill>
                </a:rPr>
                <a:t>+</a:t>
              </a:r>
            </a:p>
          </p:txBody>
        </p:sp>
        <p:sp>
          <p:nvSpPr>
            <p:cNvPr id="74" name="TextBox 73">
              <a:extLst>
                <a:ext uri="{FF2B5EF4-FFF2-40B4-BE49-F238E27FC236}">
                  <a16:creationId xmlns:a16="http://schemas.microsoft.com/office/drawing/2014/main" id="{A63C924D-B303-3843-82DB-51B1AF794FB2}"/>
                </a:ext>
              </a:extLst>
            </p:cNvPr>
            <p:cNvSpPr txBox="1"/>
            <p:nvPr/>
          </p:nvSpPr>
          <p:spPr>
            <a:xfrm>
              <a:off x="6817558" y="1155441"/>
              <a:ext cx="198612" cy="192409"/>
            </a:xfrm>
            <a:prstGeom prst="rect">
              <a:avLst/>
            </a:prstGeom>
            <a:noFill/>
          </p:spPr>
          <p:txBody>
            <a:bodyPr wrap="none" rtlCol="0">
              <a:spAutoFit/>
            </a:bodyPr>
            <a:lstStyle/>
            <a:p>
              <a:r>
                <a:rPr lang="x-none" sz="1067" dirty="0">
                  <a:solidFill>
                    <a:srgbClr val="C00000"/>
                  </a:solidFill>
                </a:rPr>
                <a:t>+</a:t>
              </a:r>
            </a:p>
          </p:txBody>
        </p:sp>
        <p:sp>
          <p:nvSpPr>
            <p:cNvPr id="75" name="TextBox 74">
              <a:extLst>
                <a:ext uri="{FF2B5EF4-FFF2-40B4-BE49-F238E27FC236}">
                  <a16:creationId xmlns:a16="http://schemas.microsoft.com/office/drawing/2014/main" id="{A6AF300D-CB07-5D49-B2DA-EDFFEB01D354}"/>
                </a:ext>
              </a:extLst>
            </p:cNvPr>
            <p:cNvSpPr txBox="1"/>
            <p:nvPr/>
          </p:nvSpPr>
          <p:spPr>
            <a:xfrm>
              <a:off x="6910421" y="1176951"/>
              <a:ext cx="198612" cy="192409"/>
            </a:xfrm>
            <a:prstGeom prst="rect">
              <a:avLst/>
            </a:prstGeom>
            <a:noFill/>
          </p:spPr>
          <p:txBody>
            <a:bodyPr wrap="none" rtlCol="0">
              <a:spAutoFit/>
            </a:bodyPr>
            <a:lstStyle/>
            <a:p>
              <a:r>
                <a:rPr lang="x-none" sz="1067" dirty="0">
                  <a:solidFill>
                    <a:srgbClr val="C00000"/>
                  </a:solidFill>
                </a:rPr>
                <a:t>+</a:t>
              </a:r>
            </a:p>
          </p:txBody>
        </p:sp>
        <p:sp>
          <p:nvSpPr>
            <p:cNvPr id="76" name="TextBox 75">
              <a:extLst>
                <a:ext uri="{FF2B5EF4-FFF2-40B4-BE49-F238E27FC236}">
                  <a16:creationId xmlns:a16="http://schemas.microsoft.com/office/drawing/2014/main" id="{4B03376B-56D9-9243-8BED-1601D7097D0D}"/>
                </a:ext>
              </a:extLst>
            </p:cNvPr>
            <p:cNvSpPr txBox="1"/>
            <p:nvPr/>
          </p:nvSpPr>
          <p:spPr>
            <a:xfrm>
              <a:off x="7001927" y="1173120"/>
              <a:ext cx="198612" cy="192409"/>
            </a:xfrm>
            <a:prstGeom prst="rect">
              <a:avLst/>
            </a:prstGeom>
            <a:noFill/>
          </p:spPr>
          <p:txBody>
            <a:bodyPr wrap="none" rtlCol="0">
              <a:spAutoFit/>
            </a:bodyPr>
            <a:lstStyle/>
            <a:p>
              <a:r>
                <a:rPr lang="x-none" sz="1067" dirty="0">
                  <a:solidFill>
                    <a:srgbClr val="C00000"/>
                  </a:solidFill>
                </a:rPr>
                <a:t>+</a:t>
              </a:r>
            </a:p>
          </p:txBody>
        </p:sp>
        <p:sp>
          <p:nvSpPr>
            <p:cNvPr id="77" name="TextBox 76">
              <a:extLst>
                <a:ext uri="{FF2B5EF4-FFF2-40B4-BE49-F238E27FC236}">
                  <a16:creationId xmlns:a16="http://schemas.microsoft.com/office/drawing/2014/main" id="{EF49EC47-189F-7542-B349-9DF8E9C362D5}"/>
                </a:ext>
              </a:extLst>
            </p:cNvPr>
            <p:cNvSpPr txBox="1"/>
            <p:nvPr/>
          </p:nvSpPr>
          <p:spPr>
            <a:xfrm>
              <a:off x="7033681" y="1172790"/>
              <a:ext cx="198612" cy="192409"/>
            </a:xfrm>
            <a:prstGeom prst="rect">
              <a:avLst/>
            </a:prstGeom>
            <a:noFill/>
          </p:spPr>
          <p:txBody>
            <a:bodyPr wrap="none" rtlCol="0">
              <a:spAutoFit/>
            </a:bodyPr>
            <a:lstStyle/>
            <a:p>
              <a:r>
                <a:rPr lang="x-none" sz="1067" dirty="0">
                  <a:solidFill>
                    <a:srgbClr val="C00000"/>
                  </a:solidFill>
                </a:rPr>
                <a:t>+</a:t>
              </a:r>
            </a:p>
          </p:txBody>
        </p:sp>
        <p:sp>
          <p:nvSpPr>
            <p:cNvPr id="78" name="TextBox 77">
              <a:extLst>
                <a:ext uri="{FF2B5EF4-FFF2-40B4-BE49-F238E27FC236}">
                  <a16:creationId xmlns:a16="http://schemas.microsoft.com/office/drawing/2014/main" id="{D8126FDB-326F-EC4E-AEAD-A20C8CAFCB8E}"/>
                </a:ext>
              </a:extLst>
            </p:cNvPr>
            <p:cNvSpPr txBox="1"/>
            <p:nvPr/>
          </p:nvSpPr>
          <p:spPr>
            <a:xfrm>
              <a:off x="6205866" y="1108861"/>
              <a:ext cx="198612" cy="192409"/>
            </a:xfrm>
            <a:prstGeom prst="rect">
              <a:avLst/>
            </a:prstGeom>
            <a:noFill/>
          </p:spPr>
          <p:txBody>
            <a:bodyPr wrap="none" rtlCol="0">
              <a:spAutoFit/>
            </a:bodyPr>
            <a:lstStyle/>
            <a:p>
              <a:r>
                <a:rPr lang="x-none" sz="1067" dirty="0">
                  <a:solidFill>
                    <a:srgbClr val="C00000"/>
                  </a:solidFill>
                </a:rPr>
                <a:t>+</a:t>
              </a:r>
            </a:p>
          </p:txBody>
        </p:sp>
        <p:sp>
          <p:nvSpPr>
            <p:cNvPr id="79" name="TextBox 78">
              <a:extLst>
                <a:ext uri="{FF2B5EF4-FFF2-40B4-BE49-F238E27FC236}">
                  <a16:creationId xmlns:a16="http://schemas.microsoft.com/office/drawing/2014/main" id="{B7091AA5-5FA1-4B4C-93A1-9B7F43695353}"/>
                </a:ext>
              </a:extLst>
            </p:cNvPr>
            <p:cNvSpPr txBox="1"/>
            <p:nvPr/>
          </p:nvSpPr>
          <p:spPr>
            <a:xfrm>
              <a:off x="6217035" y="1110667"/>
              <a:ext cx="198612" cy="192409"/>
            </a:xfrm>
            <a:prstGeom prst="rect">
              <a:avLst/>
            </a:prstGeom>
            <a:noFill/>
          </p:spPr>
          <p:txBody>
            <a:bodyPr wrap="none" rtlCol="0">
              <a:spAutoFit/>
            </a:bodyPr>
            <a:lstStyle/>
            <a:p>
              <a:r>
                <a:rPr lang="x-none" sz="1067" dirty="0">
                  <a:solidFill>
                    <a:srgbClr val="C00000"/>
                  </a:solidFill>
                </a:rPr>
                <a:t>+</a:t>
              </a:r>
            </a:p>
          </p:txBody>
        </p:sp>
        <p:sp>
          <p:nvSpPr>
            <p:cNvPr id="80" name="TextBox 79">
              <a:extLst>
                <a:ext uri="{FF2B5EF4-FFF2-40B4-BE49-F238E27FC236}">
                  <a16:creationId xmlns:a16="http://schemas.microsoft.com/office/drawing/2014/main" id="{4783F25E-3389-DC4A-B25B-EC9D711BE1DA}"/>
                </a:ext>
              </a:extLst>
            </p:cNvPr>
            <p:cNvSpPr txBox="1"/>
            <p:nvPr/>
          </p:nvSpPr>
          <p:spPr>
            <a:xfrm>
              <a:off x="6832807" y="1159074"/>
              <a:ext cx="198612" cy="192409"/>
            </a:xfrm>
            <a:prstGeom prst="rect">
              <a:avLst/>
            </a:prstGeom>
            <a:noFill/>
          </p:spPr>
          <p:txBody>
            <a:bodyPr wrap="none" rtlCol="0">
              <a:spAutoFit/>
            </a:bodyPr>
            <a:lstStyle/>
            <a:p>
              <a:r>
                <a:rPr lang="x-none" sz="1067" dirty="0">
                  <a:solidFill>
                    <a:srgbClr val="C00000"/>
                  </a:solidFill>
                </a:rPr>
                <a:t>+</a:t>
              </a:r>
            </a:p>
          </p:txBody>
        </p:sp>
        <p:sp>
          <p:nvSpPr>
            <p:cNvPr id="81" name="TextBox 80">
              <a:extLst>
                <a:ext uri="{FF2B5EF4-FFF2-40B4-BE49-F238E27FC236}">
                  <a16:creationId xmlns:a16="http://schemas.microsoft.com/office/drawing/2014/main" id="{987AC7F0-D97A-7F4F-9496-0FA3162BC5A5}"/>
                </a:ext>
              </a:extLst>
            </p:cNvPr>
            <p:cNvSpPr txBox="1"/>
            <p:nvPr/>
          </p:nvSpPr>
          <p:spPr>
            <a:xfrm>
              <a:off x="7145065" y="1175615"/>
              <a:ext cx="198612" cy="192409"/>
            </a:xfrm>
            <a:prstGeom prst="rect">
              <a:avLst/>
            </a:prstGeom>
            <a:noFill/>
          </p:spPr>
          <p:txBody>
            <a:bodyPr wrap="none" rtlCol="0">
              <a:spAutoFit/>
            </a:bodyPr>
            <a:lstStyle/>
            <a:p>
              <a:r>
                <a:rPr lang="x-none" sz="1067" dirty="0">
                  <a:solidFill>
                    <a:srgbClr val="C00000"/>
                  </a:solidFill>
                </a:rPr>
                <a:t>+</a:t>
              </a:r>
            </a:p>
          </p:txBody>
        </p:sp>
        <p:sp>
          <p:nvSpPr>
            <p:cNvPr id="82" name="TextBox 81">
              <a:extLst>
                <a:ext uri="{FF2B5EF4-FFF2-40B4-BE49-F238E27FC236}">
                  <a16:creationId xmlns:a16="http://schemas.microsoft.com/office/drawing/2014/main" id="{B39DDADB-F7C8-3F44-AA80-2B326C6642A4}"/>
                </a:ext>
              </a:extLst>
            </p:cNvPr>
            <p:cNvSpPr txBox="1"/>
            <p:nvPr/>
          </p:nvSpPr>
          <p:spPr>
            <a:xfrm>
              <a:off x="7157861" y="1175639"/>
              <a:ext cx="198612" cy="192409"/>
            </a:xfrm>
            <a:prstGeom prst="rect">
              <a:avLst/>
            </a:prstGeom>
            <a:noFill/>
          </p:spPr>
          <p:txBody>
            <a:bodyPr wrap="none" rtlCol="0">
              <a:spAutoFit/>
            </a:bodyPr>
            <a:lstStyle/>
            <a:p>
              <a:r>
                <a:rPr lang="x-none" sz="1067" dirty="0">
                  <a:solidFill>
                    <a:srgbClr val="C00000"/>
                  </a:solidFill>
                </a:rPr>
                <a:t>+</a:t>
              </a:r>
            </a:p>
          </p:txBody>
        </p:sp>
        <p:sp>
          <p:nvSpPr>
            <p:cNvPr id="83" name="TextBox 82">
              <a:extLst>
                <a:ext uri="{FF2B5EF4-FFF2-40B4-BE49-F238E27FC236}">
                  <a16:creationId xmlns:a16="http://schemas.microsoft.com/office/drawing/2014/main" id="{CB4908C3-E12A-7946-A16F-6D8183C19E58}"/>
                </a:ext>
              </a:extLst>
            </p:cNvPr>
            <p:cNvSpPr txBox="1"/>
            <p:nvPr/>
          </p:nvSpPr>
          <p:spPr>
            <a:xfrm>
              <a:off x="7119317" y="1175591"/>
              <a:ext cx="198612" cy="192409"/>
            </a:xfrm>
            <a:prstGeom prst="rect">
              <a:avLst/>
            </a:prstGeom>
            <a:noFill/>
          </p:spPr>
          <p:txBody>
            <a:bodyPr wrap="none" rtlCol="0">
              <a:spAutoFit/>
            </a:bodyPr>
            <a:lstStyle/>
            <a:p>
              <a:r>
                <a:rPr lang="x-none" sz="1067" dirty="0">
                  <a:solidFill>
                    <a:srgbClr val="C00000"/>
                  </a:solidFill>
                </a:rPr>
                <a:t>+</a:t>
              </a:r>
            </a:p>
          </p:txBody>
        </p:sp>
        <p:sp>
          <p:nvSpPr>
            <p:cNvPr id="84" name="TextBox 83">
              <a:extLst>
                <a:ext uri="{FF2B5EF4-FFF2-40B4-BE49-F238E27FC236}">
                  <a16:creationId xmlns:a16="http://schemas.microsoft.com/office/drawing/2014/main" id="{C9875058-F993-C54A-8B9C-FA6EF6466156}"/>
                </a:ext>
              </a:extLst>
            </p:cNvPr>
            <p:cNvSpPr txBox="1"/>
            <p:nvPr/>
          </p:nvSpPr>
          <p:spPr>
            <a:xfrm>
              <a:off x="7109797" y="1175897"/>
              <a:ext cx="198612" cy="192409"/>
            </a:xfrm>
            <a:prstGeom prst="rect">
              <a:avLst/>
            </a:prstGeom>
            <a:noFill/>
          </p:spPr>
          <p:txBody>
            <a:bodyPr wrap="none" rtlCol="0">
              <a:spAutoFit/>
            </a:bodyPr>
            <a:lstStyle/>
            <a:p>
              <a:r>
                <a:rPr lang="x-none" sz="1067" dirty="0">
                  <a:solidFill>
                    <a:srgbClr val="C00000"/>
                  </a:solidFill>
                </a:rPr>
                <a:t>+</a:t>
              </a:r>
            </a:p>
          </p:txBody>
        </p:sp>
        <p:sp>
          <p:nvSpPr>
            <p:cNvPr id="85" name="TextBox 84">
              <a:extLst>
                <a:ext uri="{FF2B5EF4-FFF2-40B4-BE49-F238E27FC236}">
                  <a16:creationId xmlns:a16="http://schemas.microsoft.com/office/drawing/2014/main" id="{2D55BFBC-AFC8-9543-ADE3-CCCE487853C8}"/>
                </a:ext>
              </a:extLst>
            </p:cNvPr>
            <p:cNvSpPr txBox="1"/>
            <p:nvPr/>
          </p:nvSpPr>
          <p:spPr>
            <a:xfrm>
              <a:off x="7061127" y="1173806"/>
              <a:ext cx="198612" cy="192409"/>
            </a:xfrm>
            <a:prstGeom prst="rect">
              <a:avLst/>
            </a:prstGeom>
            <a:noFill/>
          </p:spPr>
          <p:txBody>
            <a:bodyPr wrap="none" rtlCol="0">
              <a:spAutoFit/>
            </a:bodyPr>
            <a:lstStyle/>
            <a:p>
              <a:r>
                <a:rPr lang="x-none" sz="1067" dirty="0">
                  <a:solidFill>
                    <a:srgbClr val="C00000"/>
                  </a:solidFill>
                </a:rPr>
                <a:t>+</a:t>
              </a:r>
            </a:p>
          </p:txBody>
        </p:sp>
        <p:sp>
          <p:nvSpPr>
            <p:cNvPr id="86" name="TextBox 85">
              <a:extLst>
                <a:ext uri="{FF2B5EF4-FFF2-40B4-BE49-F238E27FC236}">
                  <a16:creationId xmlns:a16="http://schemas.microsoft.com/office/drawing/2014/main" id="{1A69EC5F-75DA-3244-A6DD-3FD26F0D5886}"/>
                </a:ext>
              </a:extLst>
            </p:cNvPr>
            <p:cNvSpPr txBox="1"/>
            <p:nvPr/>
          </p:nvSpPr>
          <p:spPr>
            <a:xfrm>
              <a:off x="7050986" y="1172464"/>
              <a:ext cx="198612" cy="192409"/>
            </a:xfrm>
            <a:prstGeom prst="rect">
              <a:avLst/>
            </a:prstGeom>
            <a:noFill/>
          </p:spPr>
          <p:txBody>
            <a:bodyPr wrap="none" rtlCol="0">
              <a:spAutoFit/>
            </a:bodyPr>
            <a:lstStyle/>
            <a:p>
              <a:r>
                <a:rPr lang="x-none" sz="1067" dirty="0">
                  <a:solidFill>
                    <a:srgbClr val="C00000"/>
                  </a:solidFill>
                </a:rPr>
                <a:t>+</a:t>
              </a:r>
            </a:p>
          </p:txBody>
        </p:sp>
        <p:sp>
          <p:nvSpPr>
            <p:cNvPr id="87" name="TextBox 86">
              <a:extLst>
                <a:ext uri="{FF2B5EF4-FFF2-40B4-BE49-F238E27FC236}">
                  <a16:creationId xmlns:a16="http://schemas.microsoft.com/office/drawing/2014/main" id="{2F2599D0-8E7E-2D44-BE40-B687FA0F3794}"/>
                </a:ext>
              </a:extLst>
            </p:cNvPr>
            <p:cNvSpPr txBox="1"/>
            <p:nvPr/>
          </p:nvSpPr>
          <p:spPr>
            <a:xfrm>
              <a:off x="6988087" y="1177325"/>
              <a:ext cx="198612" cy="192409"/>
            </a:xfrm>
            <a:prstGeom prst="rect">
              <a:avLst/>
            </a:prstGeom>
            <a:noFill/>
          </p:spPr>
          <p:txBody>
            <a:bodyPr wrap="none" rtlCol="0">
              <a:spAutoFit/>
            </a:bodyPr>
            <a:lstStyle/>
            <a:p>
              <a:r>
                <a:rPr lang="x-none" sz="1067" dirty="0">
                  <a:solidFill>
                    <a:srgbClr val="C00000"/>
                  </a:solidFill>
                </a:rPr>
                <a:t>+</a:t>
              </a:r>
            </a:p>
          </p:txBody>
        </p:sp>
        <p:sp>
          <p:nvSpPr>
            <p:cNvPr id="88" name="TextBox 87">
              <a:extLst>
                <a:ext uri="{FF2B5EF4-FFF2-40B4-BE49-F238E27FC236}">
                  <a16:creationId xmlns:a16="http://schemas.microsoft.com/office/drawing/2014/main" id="{1E706412-BFB8-864F-BB82-1E9065387723}"/>
                </a:ext>
              </a:extLst>
            </p:cNvPr>
            <p:cNvSpPr txBox="1"/>
            <p:nvPr/>
          </p:nvSpPr>
          <p:spPr>
            <a:xfrm>
              <a:off x="6977946" y="1175983"/>
              <a:ext cx="198612" cy="192409"/>
            </a:xfrm>
            <a:prstGeom prst="rect">
              <a:avLst/>
            </a:prstGeom>
            <a:noFill/>
          </p:spPr>
          <p:txBody>
            <a:bodyPr wrap="none" rtlCol="0">
              <a:spAutoFit/>
            </a:bodyPr>
            <a:lstStyle/>
            <a:p>
              <a:r>
                <a:rPr lang="x-none" sz="1067" dirty="0">
                  <a:solidFill>
                    <a:srgbClr val="C00000"/>
                  </a:solidFill>
                </a:rPr>
                <a:t>+</a:t>
              </a:r>
            </a:p>
          </p:txBody>
        </p:sp>
        <p:sp>
          <p:nvSpPr>
            <p:cNvPr id="89" name="TextBox 88">
              <a:extLst>
                <a:ext uri="{FF2B5EF4-FFF2-40B4-BE49-F238E27FC236}">
                  <a16:creationId xmlns:a16="http://schemas.microsoft.com/office/drawing/2014/main" id="{79CEE361-89F5-324C-98D0-C6EF02ECA087}"/>
                </a:ext>
              </a:extLst>
            </p:cNvPr>
            <p:cNvSpPr txBox="1"/>
            <p:nvPr/>
          </p:nvSpPr>
          <p:spPr>
            <a:xfrm>
              <a:off x="7023188" y="1174154"/>
              <a:ext cx="198612" cy="192409"/>
            </a:xfrm>
            <a:prstGeom prst="rect">
              <a:avLst/>
            </a:prstGeom>
            <a:noFill/>
          </p:spPr>
          <p:txBody>
            <a:bodyPr wrap="none" rtlCol="0">
              <a:spAutoFit/>
            </a:bodyPr>
            <a:lstStyle/>
            <a:p>
              <a:r>
                <a:rPr lang="x-none" sz="1067" dirty="0">
                  <a:solidFill>
                    <a:srgbClr val="C00000"/>
                  </a:solidFill>
                </a:rPr>
                <a:t>+</a:t>
              </a:r>
            </a:p>
          </p:txBody>
        </p:sp>
        <p:sp>
          <p:nvSpPr>
            <p:cNvPr id="90" name="TextBox 89">
              <a:extLst>
                <a:ext uri="{FF2B5EF4-FFF2-40B4-BE49-F238E27FC236}">
                  <a16:creationId xmlns:a16="http://schemas.microsoft.com/office/drawing/2014/main" id="{9C3515D8-B529-7549-BF6A-17931DCA5FE4}"/>
                </a:ext>
              </a:extLst>
            </p:cNvPr>
            <p:cNvSpPr txBox="1"/>
            <p:nvPr/>
          </p:nvSpPr>
          <p:spPr>
            <a:xfrm>
              <a:off x="7013047" y="1172812"/>
              <a:ext cx="198612" cy="192409"/>
            </a:xfrm>
            <a:prstGeom prst="rect">
              <a:avLst/>
            </a:prstGeom>
            <a:noFill/>
          </p:spPr>
          <p:txBody>
            <a:bodyPr wrap="none" rtlCol="0">
              <a:spAutoFit/>
            </a:bodyPr>
            <a:lstStyle/>
            <a:p>
              <a:r>
                <a:rPr lang="x-none" sz="1067" dirty="0">
                  <a:solidFill>
                    <a:srgbClr val="C00000"/>
                  </a:solidFill>
                </a:rPr>
                <a:t>+</a:t>
              </a:r>
            </a:p>
          </p:txBody>
        </p:sp>
        <p:sp>
          <p:nvSpPr>
            <p:cNvPr id="91" name="TextBox 90">
              <a:extLst>
                <a:ext uri="{FF2B5EF4-FFF2-40B4-BE49-F238E27FC236}">
                  <a16:creationId xmlns:a16="http://schemas.microsoft.com/office/drawing/2014/main" id="{114F99C0-0BB5-E249-B2DC-041198A27BE9}"/>
                </a:ext>
              </a:extLst>
            </p:cNvPr>
            <p:cNvSpPr txBox="1"/>
            <p:nvPr/>
          </p:nvSpPr>
          <p:spPr>
            <a:xfrm>
              <a:off x="6959463" y="1176333"/>
              <a:ext cx="198612" cy="192409"/>
            </a:xfrm>
            <a:prstGeom prst="rect">
              <a:avLst/>
            </a:prstGeom>
            <a:noFill/>
          </p:spPr>
          <p:txBody>
            <a:bodyPr wrap="none" rtlCol="0">
              <a:spAutoFit/>
            </a:bodyPr>
            <a:lstStyle/>
            <a:p>
              <a:r>
                <a:rPr lang="x-none" sz="1067" dirty="0">
                  <a:solidFill>
                    <a:srgbClr val="C00000"/>
                  </a:solidFill>
                </a:rPr>
                <a:t>+</a:t>
              </a:r>
            </a:p>
          </p:txBody>
        </p:sp>
        <p:sp>
          <p:nvSpPr>
            <p:cNvPr id="92" name="TextBox 91">
              <a:extLst>
                <a:ext uri="{FF2B5EF4-FFF2-40B4-BE49-F238E27FC236}">
                  <a16:creationId xmlns:a16="http://schemas.microsoft.com/office/drawing/2014/main" id="{12891835-1648-334E-898D-7BAFE262CF4B}"/>
                </a:ext>
              </a:extLst>
            </p:cNvPr>
            <p:cNvSpPr txBox="1"/>
            <p:nvPr/>
          </p:nvSpPr>
          <p:spPr>
            <a:xfrm>
              <a:off x="6949322" y="1174991"/>
              <a:ext cx="198612" cy="192409"/>
            </a:xfrm>
            <a:prstGeom prst="rect">
              <a:avLst/>
            </a:prstGeom>
            <a:noFill/>
          </p:spPr>
          <p:txBody>
            <a:bodyPr wrap="none" rtlCol="0">
              <a:spAutoFit/>
            </a:bodyPr>
            <a:lstStyle/>
            <a:p>
              <a:r>
                <a:rPr lang="x-none" sz="1067" dirty="0">
                  <a:solidFill>
                    <a:srgbClr val="C00000"/>
                  </a:solidFill>
                </a:rPr>
                <a:t>+</a:t>
              </a:r>
            </a:p>
          </p:txBody>
        </p:sp>
        <p:sp>
          <p:nvSpPr>
            <p:cNvPr id="93" name="TextBox 92">
              <a:extLst>
                <a:ext uri="{FF2B5EF4-FFF2-40B4-BE49-F238E27FC236}">
                  <a16:creationId xmlns:a16="http://schemas.microsoft.com/office/drawing/2014/main" id="{B780CD2B-F5D7-A24D-9E6F-BBBD4E137CAA}"/>
                </a:ext>
              </a:extLst>
            </p:cNvPr>
            <p:cNvSpPr txBox="1"/>
            <p:nvPr/>
          </p:nvSpPr>
          <p:spPr>
            <a:xfrm>
              <a:off x="6857332" y="1159070"/>
              <a:ext cx="198612" cy="192409"/>
            </a:xfrm>
            <a:prstGeom prst="rect">
              <a:avLst/>
            </a:prstGeom>
            <a:noFill/>
          </p:spPr>
          <p:txBody>
            <a:bodyPr wrap="none" rtlCol="0">
              <a:spAutoFit/>
            </a:bodyPr>
            <a:lstStyle/>
            <a:p>
              <a:r>
                <a:rPr lang="x-none" sz="1067" dirty="0">
                  <a:solidFill>
                    <a:srgbClr val="C00000"/>
                  </a:solidFill>
                </a:rPr>
                <a:t>+</a:t>
              </a:r>
            </a:p>
          </p:txBody>
        </p:sp>
        <p:sp>
          <p:nvSpPr>
            <p:cNvPr id="94" name="TextBox 93">
              <a:extLst>
                <a:ext uri="{FF2B5EF4-FFF2-40B4-BE49-F238E27FC236}">
                  <a16:creationId xmlns:a16="http://schemas.microsoft.com/office/drawing/2014/main" id="{7D0A1C1E-B3F0-1747-8799-9F9869DB249C}"/>
                </a:ext>
              </a:extLst>
            </p:cNvPr>
            <p:cNvSpPr txBox="1"/>
            <p:nvPr/>
          </p:nvSpPr>
          <p:spPr>
            <a:xfrm>
              <a:off x="6847191" y="1157728"/>
              <a:ext cx="198612" cy="192409"/>
            </a:xfrm>
            <a:prstGeom prst="rect">
              <a:avLst/>
            </a:prstGeom>
            <a:noFill/>
          </p:spPr>
          <p:txBody>
            <a:bodyPr wrap="none" rtlCol="0">
              <a:spAutoFit/>
            </a:bodyPr>
            <a:lstStyle/>
            <a:p>
              <a:r>
                <a:rPr lang="x-none" sz="1067" dirty="0">
                  <a:solidFill>
                    <a:srgbClr val="C00000"/>
                  </a:solidFill>
                </a:rPr>
                <a:t>+</a:t>
              </a:r>
            </a:p>
          </p:txBody>
        </p:sp>
        <p:sp>
          <p:nvSpPr>
            <p:cNvPr id="95" name="TextBox 94">
              <a:extLst>
                <a:ext uri="{FF2B5EF4-FFF2-40B4-BE49-F238E27FC236}">
                  <a16:creationId xmlns:a16="http://schemas.microsoft.com/office/drawing/2014/main" id="{64BB3C1F-18BC-CD46-9C88-93119E9D308A}"/>
                </a:ext>
              </a:extLst>
            </p:cNvPr>
            <p:cNvSpPr txBox="1"/>
            <p:nvPr/>
          </p:nvSpPr>
          <p:spPr>
            <a:xfrm>
              <a:off x="6888176" y="1172336"/>
              <a:ext cx="198612" cy="192409"/>
            </a:xfrm>
            <a:prstGeom prst="rect">
              <a:avLst/>
            </a:prstGeom>
            <a:noFill/>
          </p:spPr>
          <p:txBody>
            <a:bodyPr wrap="none" rtlCol="0">
              <a:spAutoFit/>
            </a:bodyPr>
            <a:lstStyle/>
            <a:p>
              <a:r>
                <a:rPr lang="x-none" sz="1067" dirty="0">
                  <a:solidFill>
                    <a:srgbClr val="C00000"/>
                  </a:solidFill>
                </a:rPr>
                <a:t>+</a:t>
              </a:r>
            </a:p>
          </p:txBody>
        </p:sp>
        <p:sp>
          <p:nvSpPr>
            <p:cNvPr id="96" name="TextBox 95">
              <a:extLst>
                <a:ext uri="{FF2B5EF4-FFF2-40B4-BE49-F238E27FC236}">
                  <a16:creationId xmlns:a16="http://schemas.microsoft.com/office/drawing/2014/main" id="{2F1FFA66-3707-3346-95F3-4D736966EC59}"/>
                </a:ext>
              </a:extLst>
            </p:cNvPr>
            <p:cNvSpPr txBox="1"/>
            <p:nvPr/>
          </p:nvSpPr>
          <p:spPr>
            <a:xfrm>
              <a:off x="6878035" y="1170994"/>
              <a:ext cx="198612" cy="192409"/>
            </a:xfrm>
            <a:prstGeom prst="rect">
              <a:avLst/>
            </a:prstGeom>
            <a:noFill/>
          </p:spPr>
          <p:txBody>
            <a:bodyPr wrap="none" rtlCol="0">
              <a:spAutoFit/>
            </a:bodyPr>
            <a:lstStyle/>
            <a:p>
              <a:r>
                <a:rPr lang="x-none" sz="1067" dirty="0">
                  <a:solidFill>
                    <a:srgbClr val="C00000"/>
                  </a:solidFill>
                </a:rPr>
                <a:t>+</a:t>
              </a:r>
            </a:p>
          </p:txBody>
        </p:sp>
        <p:sp>
          <p:nvSpPr>
            <p:cNvPr id="97" name="TextBox 96">
              <a:extLst>
                <a:ext uri="{FF2B5EF4-FFF2-40B4-BE49-F238E27FC236}">
                  <a16:creationId xmlns:a16="http://schemas.microsoft.com/office/drawing/2014/main" id="{27FBF70A-373C-0746-AEC3-AA41760354E8}"/>
                </a:ext>
              </a:extLst>
            </p:cNvPr>
            <p:cNvSpPr txBox="1"/>
            <p:nvPr/>
          </p:nvSpPr>
          <p:spPr>
            <a:xfrm>
              <a:off x="6388886" y="1132282"/>
              <a:ext cx="198612" cy="192409"/>
            </a:xfrm>
            <a:prstGeom prst="rect">
              <a:avLst/>
            </a:prstGeom>
            <a:noFill/>
          </p:spPr>
          <p:txBody>
            <a:bodyPr wrap="none" rtlCol="0">
              <a:spAutoFit/>
            </a:bodyPr>
            <a:lstStyle/>
            <a:p>
              <a:r>
                <a:rPr lang="x-none" sz="1067" dirty="0">
                  <a:solidFill>
                    <a:srgbClr val="C00000"/>
                  </a:solidFill>
                </a:rPr>
                <a:t>+</a:t>
              </a:r>
            </a:p>
          </p:txBody>
        </p:sp>
        <p:sp>
          <p:nvSpPr>
            <p:cNvPr id="98" name="TextBox 97">
              <a:extLst>
                <a:ext uri="{FF2B5EF4-FFF2-40B4-BE49-F238E27FC236}">
                  <a16:creationId xmlns:a16="http://schemas.microsoft.com/office/drawing/2014/main" id="{3478887C-3EF7-FB46-9480-D7BC83FC9920}"/>
                </a:ext>
              </a:extLst>
            </p:cNvPr>
            <p:cNvSpPr txBox="1"/>
            <p:nvPr/>
          </p:nvSpPr>
          <p:spPr>
            <a:xfrm>
              <a:off x="6378745" y="1130940"/>
              <a:ext cx="198612" cy="192409"/>
            </a:xfrm>
            <a:prstGeom prst="rect">
              <a:avLst/>
            </a:prstGeom>
            <a:noFill/>
          </p:spPr>
          <p:txBody>
            <a:bodyPr wrap="none" rtlCol="0">
              <a:spAutoFit/>
            </a:bodyPr>
            <a:lstStyle/>
            <a:p>
              <a:r>
                <a:rPr lang="x-none" sz="1067" dirty="0">
                  <a:solidFill>
                    <a:srgbClr val="C00000"/>
                  </a:solidFill>
                </a:rPr>
                <a:t>+</a:t>
              </a:r>
            </a:p>
          </p:txBody>
        </p:sp>
        <p:sp>
          <p:nvSpPr>
            <p:cNvPr id="99" name="TextBox 98">
              <a:extLst>
                <a:ext uri="{FF2B5EF4-FFF2-40B4-BE49-F238E27FC236}">
                  <a16:creationId xmlns:a16="http://schemas.microsoft.com/office/drawing/2014/main" id="{5D64AF1C-3F14-1949-861B-C47C1D051860}"/>
                </a:ext>
              </a:extLst>
            </p:cNvPr>
            <p:cNvSpPr txBox="1"/>
            <p:nvPr/>
          </p:nvSpPr>
          <p:spPr>
            <a:xfrm>
              <a:off x="6700934" y="1143353"/>
              <a:ext cx="198612" cy="192409"/>
            </a:xfrm>
            <a:prstGeom prst="rect">
              <a:avLst/>
            </a:prstGeom>
            <a:noFill/>
          </p:spPr>
          <p:txBody>
            <a:bodyPr wrap="none" rtlCol="0">
              <a:spAutoFit/>
            </a:bodyPr>
            <a:lstStyle/>
            <a:p>
              <a:r>
                <a:rPr lang="x-none" sz="1067" dirty="0">
                  <a:solidFill>
                    <a:srgbClr val="C00000"/>
                  </a:solidFill>
                </a:rPr>
                <a:t>+</a:t>
              </a:r>
            </a:p>
          </p:txBody>
        </p:sp>
        <p:sp>
          <p:nvSpPr>
            <p:cNvPr id="100" name="TextBox 99">
              <a:extLst>
                <a:ext uri="{FF2B5EF4-FFF2-40B4-BE49-F238E27FC236}">
                  <a16:creationId xmlns:a16="http://schemas.microsoft.com/office/drawing/2014/main" id="{57F11F3C-1C71-DE44-BD71-05148DB7BF28}"/>
                </a:ext>
              </a:extLst>
            </p:cNvPr>
            <p:cNvSpPr txBox="1"/>
            <p:nvPr/>
          </p:nvSpPr>
          <p:spPr>
            <a:xfrm>
              <a:off x="6690793" y="1142011"/>
              <a:ext cx="198612" cy="192409"/>
            </a:xfrm>
            <a:prstGeom prst="rect">
              <a:avLst/>
            </a:prstGeom>
            <a:noFill/>
          </p:spPr>
          <p:txBody>
            <a:bodyPr wrap="none" rtlCol="0">
              <a:spAutoFit/>
            </a:bodyPr>
            <a:lstStyle/>
            <a:p>
              <a:r>
                <a:rPr lang="x-none" sz="1067" dirty="0">
                  <a:solidFill>
                    <a:srgbClr val="C00000"/>
                  </a:solidFill>
                </a:rPr>
                <a:t>+</a:t>
              </a:r>
            </a:p>
          </p:txBody>
        </p:sp>
        <p:sp>
          <p:nvSpPr>
            <p:cNvPr id="101" name="TextBox 100">
              <a:extLst>
                <a:ext uri="{FF2B5EF4-FFF2-40B4-BE49-F238E27FC236}">
                  <a16:creationId xmlns:a16="http://schemas.microsoft.com/office/drawing/2014/main" id="{8DEB15CA-7F21-E648-95C3-05F6B73A9180}"/>
                </a:ext>
              </a:extLst>
            </p:cNvPr>
            <p:cNvSpPr txBox="1"/>
            <p:nvPr/>
          </p:nvSpPr>
          <p:spPr>
            <a:xfrm>
              <a:off x="6480554" y="1129107"/>
              <a:ext cx="198612" cy="192409"/>
            </a:xfrm>
            <a:prstGeom prst="rect">
              <a:avLst/>
            </a:prstGeom>
            <a:noFill/>
          </p:spPr>
          <p:txBody>
            <a:bodyPr wrap="none" rtlCol="0">
              <a:spAutoFit/>
            </a:bodyPr>
            <a:lstStyle/>
            <a:p>
              <a:r>
                <a:rPr lang="x-none" sz="1067" dirty="0">
                  <a:solidFill>
                    <a:srgbClr val="C00000"/>
                  </a:solidFill>
                </a:rPr>
                <a:t>+</a:t>
              </a:r>
            </a:p>
          </p:txBody>
        </p:sp>
        <p:sp>
          <p:nvSpPr>
            <p:cNvPr id="102" name="TextBox 101">
              <a:extLst>
                <a:ext uri="{FF2B5EF4-FFF2-40B4-BE49-F238E27FC236}">
                  <a16:creationId xmlns:a16="http://schemas.microsoft.com/office/drawing/2014/main" id="{0CC573F7-D208-DD41-9442-1D75F2046524}"/>
                </a:ext>
              </a:extLst>
            </p:cNvPr>
            <p:cNvSpPr txBox="1"/>
            <p:nvPr/>
          </p:nvSpPr>
          <p:spPr>
            <a:xfrm>
              <a:off x="6470413" y="1127765"/>
              <a:ext cx="198612" cy="192409"/>
            </a:xfrm>
            <a:prstGeom prst="rect">
              <a:avLst/>
            </a:prstGeom>
            <a:noFill/>
          </p:spPr>
          <p:txBody>
            <a:bodyPr wrap="none" rtlCol="0">
              <a:spAutoFit/>
            </a:bodyPr>
            <a:lstStyle/>
            <a:p>
              <a:r>
                <a:rPr lang="x-none" sz="1067" dirty="0">
                  <a:solidFill>
                    <a:srgbClr val="C00000"/>
                  </a:solidFill>
                </a:rPr>
                <a:t>+</a:t>
              </a:r>
            </a:p>
          </p:txBody>
        </p:sp>
        <p:sp>
          <p:nvSpPr>
            <p:cNvPr id="103" name="TextBox 102">
              <a:extLst>
                <a:ext uri="{FF2B5EF4-FFF2-40B4-BE49-F238E27FC236}">
                  <a16:creationId xmlns:a16="http://schemas.microsoft.com/office/drawing/2014/main" id="{F5FD94BF-57F9-0548-9E17-83F9109F45F0}"/>
                </a:ext>
              </a:extLst>
            </p:cNvPr>
            <p:cNvSpPr txBox="1"/>
            <p:nvPr/>
          </p:nvSpPr>
          <p:spPr>
            <a:xfrm>
              <a:off x="6238296" y="1111445"/>
              <a:ext cx="198612" cy="192409"/>
            </a:xfrm>
            <a:prstGeom prst="rect">
              <a:avLst/>
            </a:prstGeom>
            <a:noFill/>
          </p:spPr>
          <p:txBody>
            <a:bodyPr wrap="none" rtlCol="0">
              <a:spAutoFit/>
            </a:bodyPr>
            <a:lstStyle/>
            <a:p>
              <a:r>
                <a:rPr lang="x-none" sz="1067" dirty="0">
                  <a:solidFill>
                    <a:srgbClr val="C00000"/>
                  </a:solidFill>
                </a:rPr>
                <a:t>+</a:t>
              </a:r>
            </a:p>
          </p:txBody>
        </p:sp>
        <p:sp>
          <p:nvSpPr>
            <p:cNvPr id="104" name="TextBox 103">
              <a:extLst>
                <a:ext uri="{FF2B5EF4-FFF2-40B4-BE49-F238E27FC236}">
                  <a16:creationId xmlns:a16="http://schemas.microsoft.com/office/drawing/2014/main" id="{E77BE0AA-38CD-014F-AD46-38BBF0A9475B}"/>
                </a:ext>
              </a:extLst>
            </p:cNvPr>
            <p:cNvSpPr txBox="1"/>
            <p:nvPr/>
          </p:nvSpPr>
          <p:spPr>
            <a:xfrm>
              <a:off x="6228155" y="1111445"/>
              <a:ext cx="198612" cy="192409"/>
            </a:xfrm>
            <a:prstGeom prst="rect">
              <a:avLst/>
            </a:prstGeom>
            <a:noFill/>
          </p:spPr>
          <p:txBody>
            <a:bodyPr wrap="none" rtlCol="0">
              <a:spAutoFit/>
            </a:bodyPr>
            <a:lstStyle/>
            <a:p>
              <a:r>
                <a:rPr lang="x-none" sz="1067" dirty="0">
                  <a:solidFill>
                    <a:srgbClr val="C00000"/>
                  </a:solidFill>
                </a:rPr>
                <a:t>+</a:t>
              </a:r>
            </a:p>
          </p:txBody>
        </p:sp>
        <p:sp>
          <p:nvSpPr>
            <p:cNvPr id="105" name="TextBox 104">
              <a:extLst>
                <a:ext uri="{FF2B5EF4-FFF2-40B4-BE49-F238E27FC236}">
                  <a16:creationId xmlns:a16="http://schemas.microsoft.com/office/drawing/2014/main" id="{DAF23D81-50C7-0E4C-A344-801809A7C5B5}"/>
                </a:ext>
              </a:extLst>
            </p:cNvPr>
            <p:cNvSpPr txBox="1"/>
            <p:nvPr/>
          </p:nvSpPr>
          <p:spPr>
            <a:xfrm>
              <a:off x="6642997" y="1145092"/>
              <a:ext cx="198612" cy="192409"/>
            </a:xfrm>
            <a:prstGeom prst="rect">
              <a:avLst/>
            </a:prstGeom>
            <a:noFill/>
          </p:spPr>
          <p:txBody>
            <a:bodyPr wrap="none" rtlCol="0">
              <a:spAutoFit/>
            </a:bodyPr>
            <a:lstStyle/>
            <a:p>
              <a:r>
                <a:rPr lang="x-none" sz="1067" dirty="0">
                  <a:solidFill>
                    <a:srgbClr val="C00000"/>
                  </a:solidFill>
                </a:rPr>
                <a:t>+</a:t>
              </a:r>
            </a:p>
          </p:txBody>
        </p:sp>
        <p:sp>
          <p:nvSpPr>
            <p:cNvPr id="106" name="TextBox 105">
              <a:extLst>
                <a:ext uri="{FF2B5EF4-FFF2-40B4-BE49-F238E27FC236}">
                  <a16:creationId xmlns:a16="http://schemas.microsoft.com/office/drawing/2014/main" id="{F6887940-1D66-C447-9B95-750373D9B053}"/>
                </a:ext>
              </a:extLst>
            </p:cNvPr>
            <p:cNvSpPr txBox="1"/>
            <p:nvPr/>
          </p:nvSpPr>
          <p:spPr>
            <a:xfrm>
              <a:off x="6632856" y="1143750"/>
              <a:ext cx="198612" cy="192409"/>
            </a:xfrm>
            <a:prstGeom prst="rect">
              <a:avLst/>
            </a:prstGeom>
            <a:noFill/>
          </p:spPr>
          <p:txBody>
            <a:bodyPr wrap="none" rtlCol="0">
              <a:spAutoFit/>
            </a:bodyPr>
            <a:lstStyle/>
            <a:p>
              <a:r>
                <a:rPr lang="x-none" sz="1067" dirty="0">
                  <a:solidFill>
                    <a:srgbClr val="C00000"/>
                  </a:solidFill>
                </a:rPr>
                <a:t>+</a:t>
              </a:r>
            </a:p>
          </p:txBody>
        </p:sp>
        <p:sp>
          <p:nvSpPr>
            <p:cNvPr id="107" name="TextBox 106">
              <a:extLst>
                <a:ext uri="{FF2B5EF4-FFF2-40B4-BE49-F238E27FC236}">
                  <a16:creationId xmlns:a16="http://schemas.microsoft.com/office/drawing/2014/main" id="{A21B9DD4-C7CA-1042-8108-108373A5AFE7}"/>
                </a:ext>
              </a:extLst>
            </p:cNvPr>
            <p:cNvSpPr txBox="1"/>
            <p:nvPr/>
          </p:nvSpPr>
          <p:spPr>
            <a:xfrm>
              <a:off x="6791304" y="1157840"/>
              <a:ext cx="198612" cy="192409"/>
            </a:xfrm>
            <a:prstGeom prst="rect">
              <a:avLst/>
            </a:prstGeom>
            <a:noFill/>
          </p:spPr>
          <p:txBody>
            <a:bodyPr wrap="none" rtlCol="0">
              <a:spAutoFit/>
            </a:bodyPr>
            <a:lstStyle/>
            <a:p>
              <a:r>
                <a:rPr lang="x-none" sz="1067" dirty="0">
                  <a:solidFill>
                    <a:srgbClr val="C00000"/>
                  </a:solidFill>
                </a:rPr>
                <a:t>+</a:t>
              </a:r>
            </a:p>
          </p:txBody>
        </p:sp>
        <p:sp>
          <p:nvSpPr>
            <p:cNvPr id="108" name="TextBox 107">
              <a:extLst>
                <a:ext uri="{FF2B5EF4-FFF2-40B4-BE49-F238E27FC236}">
                  <a16:creationId xmlns:a16="http://schemas.microsoft.com/office/drawing/2014/main" id="{D46E43D5-2F68-5F49-B290-09DAFE6AB319}"/>
                </a:ext>
              </a:extLst>
            </p:cNvPr>
            <p:cNvSpPr txBox="1"/>
            <p:nvPr/>
          </p:nvSpPr>
          <p:spPr>
            <a:xfrm>
              <a:off x="6781163" y="1156498"/>
              <a:ext cx="198612" cy="192409"/>
            </a:xfrm>
            <a:prstGeom prst="rect">
              <a:avLst/>
            </a:prstGeom>
            <a:noFill/>
          </p:spPr>
          <p:txBody>
            <a:bodyPr wrap="none" rtlCol="0">
              <a:spAutoFit/>
            </a:bodyPr>
            <a:lstStyle/>
            <a:p>
              <a:r>
                <a:rPr lang="x-none" sz="1067" dirty="0">
                  <a:solidFill>
                    <a:srgbClr val="C00000"/>
                  </a:solidFill>
                </a:rPr>
                <a:t>+</a:t>
              </a:r>
            </a:p>
          </p:txBody>
        </p:sp>
        <p:sp>
          <p:nvSpPr>
            <p:cNvPr id="109" name="TextBox 108">
              <a:extLst>
                <a:ext uri="{FF2B5EF4-FFF2-40B4-BE49-F238E27FC236}">
                  <a16:creationId xmlns:a16="http://schemas.microsoft.com/office/drawing/2014/main" id="{77E89FDE-07F6-514A-A0C7-7EB9A0E4F678}"/>
                </a:ext>
              </a:extLst>
            </p:cNvPr>
            <p:cNvSpPr txBox="1"/>
            <p:nvPr/>
          </p:nvSpPr>
          <p:spPr>
            <a:xfrm>
              <a:off x="6772358" y="1154608"/>
              <a:ext cx="198612" cy="192409"/>
            </a:xfrm>
            <a:prstGeom prst="rect">
              <a:avLst/>
            </a:prstGeom>
            <a:noFill/>
          </p:spPr>
          <p:txBody>
            <a:bodyPr wrap="none" rtlCol="0">
              <a:spAutoFit/>
            </a:bodyPr>
            <a:lstStyle/>
            <a:p>
              <a:r>
                <a:rPr lang="x-none" sz="1067" dirty="0">
                  <a:solidFill>
                    <a:srgbClr val="C00000"/>
                  </a:solidFill>
                </a:rPr>
                <a:t>+</a:t>
              </a:r>
            </a:p>
          </p:txBody>
        </p:sp>
        <p:sp>
          <p:nvSpPr>
            <p:cNvPr id="110" name="TextBox 109">
              <a:extLst>
                <a:ext uri="{FF2B5EF4-FFF2-40B4-BE49-F238E27FC236}">
                  <a16:creationId xmlns:a16="http://schemas.microsoft.com/office/drawing/2014/main" id="{3C3EDC41-6003-224C-AE7D-46596E0C14A1}"/>
                </a:ext>
              </a:extLst>
            </p:cNvPr>
            <p:cNvSpPr txBox="1"/>
            <p:nvPr/>
          </p:nvSpPr>
          <p:spPr>
            <a:xfrm>
              <a:off x="6762217" y="1153266"/>
              <a:ext cx="198612" cy="192409"/>
            </a:xfrm>
            <a:prstGeom prst="rect">
              <a:avLst/>
            </a:prstGeom>
            <a:noFill/>
          </p:spPr>
          <p:txBody>
            <a:bodyPr wrap="none" rtlCol="0">
              <a:spAutoFit/>
            </a:bodyPr>
            <a:lstStyle/>
            <a:p>
              <a:r>
                <a:rPr lang="x-none" sz="1067" dirty="0">
                  <a:solidFill>
                    <a:srgbClr val="C00000"/>
                  </a:solidFill>
                </a:rPr>
                <a:t>+</a:t>
              </a:r>
            </a:p>
          </p:txBody>
        </p:sp>
        <p:sp>
          <p:nvSpPr>
            <p:cNvPr id="111" name="TextBox 110">
              <a:extLst>
                <a:ext uri="{FF2B5EF4-FFF2-40B4-BE49-F238E27FC236}">
                  <a16:creationId xmlns:a16="http://schemas.microsoft.com/office/drawing/2014/main" id="{220D435F-39A7-3447-9209-D611E7E460CF}"/>
                </a:ext>
              </a:extLst>
            </p:cNvPr>
            <p:cNvSpPr txBox="1"/>
            <p:nvPr/>
          </p:nvSpPr>
          <p:spPr>
            <a:xfrm>
              <a:off x="5721148" y="1072273"/>
              <a:ext cx="198612" cy="192409"/>
            </a:xfrm>
            <a:prstGeom prst="rect">
              <a:avLst/>
            </a:prstGeom>
            <a:noFill/>
          </p:spPr>
          <p:txBody>
            <a:bodyPr wrap="none" rtlCol="0">
              <a:spAutoFit/>
            </a:bodyPr>
            <a:lstStyle/>
            <a:p>
              <a:r>
                <a:rPr lang="x-none" sz="1067" dirty="0">
                  <a:solidFill>
                    <a:srgbClr val="C00000"/>
                  </a:solidFill>
                </a:rPr>
                <a:t>+</a:t>
              </a:r>
            </a:p>
          </p:txBody>
        </p:sp>
        <p:sp>
          <p:nvSpPr>
            <p:cNvPr id="112" name="TextBox 111">
              <a:extLst>
                <a:ext uri="{FF2B5EF4-FFF2-40B4-BE49-F238E27FC236}">
                  <a16:creationId xmlns:a16="http://schemas.microsoft.com/office/drawing/2014/main" id="{7B73022A-041B-9642-ADF8-BC5019263109}"/>
                </a:ext>
              </a:extLst>
            </p:cNvPr>
            <p:cNvSpPr txBox="1"/>
            <p:nvPr/>
          </p:nvSpPr>
          <p:spPr>
            <a:xfrm>
              <a:off x="5711007" y="1072273"/>
              <a:ext cx="198612" cy="192409"/>
            </a:xfrm>
            <a:prstGeom prst="rect">
              <a:avLst/>
            </a:prstGeom>
            <a:noFill/>
          </p:spPr>
          <p:txBody>
            <a:bodyPr wrap="none" rtlCol="0">
              <a:spAutoFit/>
            </a:bodyPr>
            <a:lstStyle/>
            <a:p>
              <a:r>
                <a:rPr lang="x-none" sz="1067" dirty="0">
                  <a:solidFill>
                    <a:srgbClr val="C00000"/>
                  </a:solidFill>
                </a:rPr>
                <a:t>+</a:t>
              </a:r>
            </a:p>
          </p:txBody>
        </p:sp>
        <p:sp>
          <p:nvSpPr>
            <p:cNvPr id="113" name="TextBox 112">
              <a:extLst>
                <a:ext uri="{FF2B5EF4-FFF2-40B4-BE49-F238E27FC236}">
                  <a16:creationId xmlns:a16="http://schemas.microsoft.com/office/drawing/2014/main" id="{2441D2A3-CAC0-964C-A819-18191AD0F763}"/>
                </a:ext>
              </a:extLst>
            </p:cNvPr>
            <p:cNvSpPr txBox="1"/>
            <p:nvPr/>
          </p:nvSpPr>
          <p:spPr>
            <a:xfrm>
              <a:off x="5562047" y="1066084"/>
              <a:ext cx="198612" cy="192409"/>
            </a:xfrm>
            <a:prstGeom prst="rect">
              <a:avLst/>
            </a:prstGeom>
            <a:noFill/>
          </p:spPr>
          <p:txBody>
            <a:bodyPr wrap="none" rtlCol="0">
              <a:spAutoFit/>
            </a:bodyPr>
            <a:lstStyle/>
            <a:p>
              <a:r>
                <a:rPr lang="x-none" sz="1067" dirty="0">
                  <a:solidFill>
                    <a:srgbClr val="C00000"/>
                  </a:solidFill>
                </a:rPr>
                <a:t>+</a:t>
              </a:r>
            </a:p>
          </p:txBody>
        </p:sp>
        <p:sp>
          <p:nvSpPr>
            <p:cNvPr id="114" name="TextBox 113">
              <a:extLst>
                <a:ext uri="{FF2B5EF4-FFF2-40B4-BE49-F238E27FC236}">
                  <a16:creationId xmlns:a16="http://schemas.microsoft.com/office/drawing/2014/main" id="{BB9C1A57-481C-7B40-A3D1-CB68274C609A}"/>
                </a:ext>
              </a:extLst>
            </p:cNvPr>
            <p:cNvSpPr txBox="1"/>
            <p:nvPr/>
          </p:nvSpPr>
          <p:spPr>
            <a:xfrm>
              <a:off x="5551906" y="1066084"/>
              <a:ext cx="198612" cy="192409"/>
            </a:xfrm>
            <a:prstGeom prst="rect">
              <a:avLst/>
            </a:prstGeom>
            <a:noFill/>
          </p:spPr>
          <p:txBody>
            <a:bodyPr wrap="none" rtlCol="0">
              <a:spAutoFit/>
            </a:bodyPr>
            <a:lstStyle/>
            <a:p>
              <a:r>
                <a:rPr lang="x-none" sz="1067" dirty="0">
                  <a:solidFill>
                    <a:srgbClr val="C00000"/>
                  </a:solidFill>
                </a:rPr>
                <a:t>+</a:t>
              </a:r>
            </a:p>
          </p:txBody>
        </p:sp>
        <p:sp>
          <p:nvSpPr>
            <p:cNvPr id="115" name="TextBox 114">
              <a:extLst>
                <a:ext uri="{FF2B5EF4-FFF2-40B4-BE49-F238E27FC236}">
                  <a16:creationId xmlns:a16="http://schemas.microsoft.com/office/drawing/2014/main" id="{B5AA016B-976A-A344-B7C0-EFD94351E790}"/>
                </a:ext>
              </a:extLst>
            </p:cNvPr>
            <p:cNvSpPr txBox="1"/>
            <p:nvPr/>
          </p:nvSpPr>
          <p:spPr>
            <a:xfrm>
              <a:off x="5583688" y="1066084"/>
              <a:ext cx="198612" cy="192409"/>
            </a:xfrm>
            <a:prstGeom prst="rect">
              <a:avLst/>
            </a:prstGeom>
            <a:noFill/>
          </p:spPr>
          <p:txBody>
            <a:bodyPr wrap="none" rtlCol="0">
              <a:spAutoFit/>
            </a:bodyPr>
            <a:lstStyle/>
            <a:p>
              <a:r>
                <a:rPr lang="x-none" sz="1067" dirty="0">
                  <a:solidFill>
                    <a:srgbClr val="C00000"/>
                  </a:solidFill>
                </a:rPr>
                <a:t>+</a:t>
              </a:r>
            </a:p>
          </p:txBody>
        </p:sp>
        <p:sp>
          <p:nvSpPr>
            <p:cNvPr id="116" name="TextBox 115">
              <a:extLst>
                <a:ext uri="{FF2B5EF4-FFF2-40B4-BE49-F238E27FC236}">
                  <a16:creationId xmlns:a16="http://schemas.microsoft.com/office/drawing/2014/main" id="{76E4FB4A-E534-1743-990D-9808E9A68DDF}"/>
                </a:ext>
              </a:extLst>
            </p:cNvPr>
            <p:cNvSpPr txBox="1"/>
            <p:nvPr/>
          </p:nvSpPr>
          <p:spPr>
            <a:xfrm>
              <a:off x="5573547" y="1066084"/>
              <a:ext cx="198612" cy="192409"/>
            </a:xfrm>
            <a:prstGeom prst="rect">
              <a:avLst/>
            </a:prstGeom>
            <a:noFill/>
          </p:spPr>
          <p:txBody>
            <a:bodyPr wrap="none" rtlCol="0">
              <a:spAutoFit/>
            </a:bodyPr>
            <a:lstStyle/>
            <a:p>
              <a:r>
                <a:rPr lang="x-none" sz="1067" dirty="0">
                  <a:solidFill>
                    <a:srgbClr val="C00000"/>
                  </a:solidFill>
                </a:rPr>
                <a:t>+</a:t>
              </a:r>
            </a:p>
          </p:txBody>
        </p:sp>
        <p:sp>
          <p:nvSpPr>
            <p:cNvPr id="117" name="TextBox 116">
              <a:extLst>
                <a:ext uri="{FF2B5EF4-FFF2-40B4-BE49-F238E27FC236}">
                  <a16:creationId xmlns:a16="http://schemas.microsoft.com/office/drawing/2014/main" id="{287B281C-401D-B744-A627-E01ECB712C7C}"/>
                </a:ext>
              </a:extLst>
            </p:cNvPr>
            <p:cNvSpPr txBox="1"/>
            <p:nvPr/>
          </p:nvSpPr>
          <p:spPr>
            <a:xfrm>
              <a:off x="5610128" y="1064610"/>
              <a:ext cx="198612" cy="192409"/>
            </a:xfrm>
            <a:prstGeom prst="rect">
              <a:avLst/>
            </a:prstGeom>
            <a:noFill/>
          </p:spPr>
          <p:txBody>
            <a:bodyPr wrap="none" rtlCol="0">
              <a:spAutoFit/>
            </a:bodyPr>
            <a:lstStyle/>
            <a:p>
              <a:r>
                <a:rPr lang="x-none" sz="1067" dirty="0">
                  <a:solidFill>
                    <a:srgbClr val="C00000"/>
                  </a:solidFill>
                </a:rPr>
                <a:t>+</a:t>
              </a:r>
            </a:p>
          </p:txBody>
        </p:sp>
        <p:sp>
          <p:nvSpPr>
            <p:cNvPr id="118" name="TextBox 117">
              <a:extLst>
                <a:ext uri="{FF2B5EF4-FFF2-40B4-BE49-F238E27FC236}">
                  <a16:creationId xmlns:a16="http://schemas.microsoft.com/office/drawing/2014/main" id="{7FAF233B-1F73-814C-9A6B-1C1086DF1B8C}"/>
                </a:ext>
              </a:extLst>
            </p:cNvPr>
            <p:cNvSpPr txBox="1"/>
            <p:nvPr/>
          </p:nvSpPr>
          <p:spPr>
            <a:xfrm>
              <a:off x="5599987" y="1064610"/>
              <a:ext cx="198612" cy="192409"/>
            </a:xfrm>
            <a:prstGeom prst="rect">
              <a:avLst/>
            </a:prstGeom>
            <a:noFill/>
          </p:spPr>
          <p:txBody>
            <a:bodyPr wrap="none" rtlCol="0">
              <a:spAutoFit/>
            </a:bodyPr>
            <a:lstStyle/>
            <a:p>
              <a:r>
                <a:rPr lang="x-none" sz="1067" dirty="0">
                  <a:solidFill>
                    <a:srgbClr val="C00000"/>
                  </a:solidFill>
                </a:rPr>
                <a:t>+</a:t>
              </a:r>
            </a:p>
          </p:txBody>
        </p:sp>
        <p:sp>
          <p:nvSpPr>
            <p:cNvPr id="119" name="TextBox 118">
              <a:extLst>
                <a:ext uri="{FF2B5EF4-FFF2-40B4-BE49-F238E27FC236}">
                  <a16:creationId xmlns:a16="http://schemas.microsoft.com/office/drawing/2014/main" id="{2731739C-60B0-0044-AE40-9839229468F6}"/>
                </a:ext>
              </a:extLst>
            </p:cNvPr>
            <p:cNvSpPr txBox="1"/>
            <p:nvPr/>
          </p:nvSpPr>
          <p:spPr>
            <a:xfrm>
              <a:off x="5650501" y="1065805"/>
              <a:ext cx="198612" cy="192409"/>
            </a:xfrm>
            <a:prstGeom prst="rect">
              <a:avLst/>
            </a:prstGeom>
            <a:noFill/>
          </p:spPr>
          <p:txBody>
            <a:bodyPr wrap="none" rtlCol="0">
              <a:spAutoFit/>
            </a:bodyPr>
            <a:lstStyle/>
            <a:p>
              <a:r>
                <a:rPr lang="x-none" sz="1067" dirty="0">
                  <a:solidFill>
                    <a:srgbClr val="C00000"/>
                  </a:solidFill>
                </a:rPr>
                <a:t>+</a:t>
              </a:r>
            </a:p>
          </p:txBody>
        </p:sp>
        <p:sp>
          <p:nvSpPr>
            <p:cNvPr id="120" name="TextBox 119">
              <a:extLst>
                <a:ext uri="{FF2B5EF4-FFF2-40B4-BE49-F238E27FC236}">
                  <a16:creationId xmlns:a16="http://schemas.microsoft.com/office/drawing/2014/main" id="{693F3A04-E775-FD45-91BB-93EBD0891CE8}"/>
                </a:ext>
              </a:extLst>
            </p:cNvPr>
            <p:cNvSpPr txBox="1"/>
            <p:nvPr/>
          </p:nvSpPr>
          <p:spPr>
            <a:xfrm>
              <a:off x="5640360" y="1065805"/>
              <a:ext cx="198612" cy="192409"/>
            </a:xfrm>
            <a:prstGeom prst="rect">
              <a:avLst/>
            </a:prstGeom>
            <a:noFill/>
          </p:spPr>
          <p:txBody>
            <a:bodyPr wrap="none" rtlCol="0">
              <a:spAutoFit/>
            </a:bodyPr>
            <a:lstStyle/>
            <a:p>
              <a:r>
                <a:rPr lang="x-none" sz="1067" dirty="0">
                  <a:solidFill>
                    <a:srgbClr val="C00000"/>
                  </a:solidFill>
                </a:rPr>
                <a:t>+</a:t>
              </a:r>
            </a:p>
          </p:txBody>
        </p:sp>
        <p:sp>
          <p:nvSpPr>
            <p:cNvPr id="121" name="TextBox 120">
              <a:extLst>
                <a:ext uri="{FF2B5EF4-FFF2-40B4-BE49-F238E27FC236}">
                  <a16:creationId xmlns:a16="http://schemas.microsoft.com/office/drawing/2014/main" id="{47CF1F75-B68E-B24D-94B9-DDDAD9C2DB7D}"/>
                </a:ext>
              </a:extLst>
            </p:cNvPr>
            <p:cNvSpPr txBox="1"/>
            <p:nvPr/>
          </p:nvSpPr>
          <p:spPr>
            <a:xfrm>
              <a:off x="5745904" y="1071636"/>
              <a:ext cx="198612" cy="192409"/>
            </a:xfrm>
            <a:prstGeom prst="rect">
              <a:avLst/>
            </a:prstGeom>
            <a:noFill/>
          </p:spPr>
          <p:txBody>
            <a:bodyPr wrap="none" rtlCol="0">
              <a:spAutoFit/>
            </a:bodyPr>
            <a:lstStyle/>
            <a:p>
              <a:r>
                <a:rPr lang="x-none" sz="1067" dirty="0">
                  <a:solidFill>
                    <a:srgbClr val="C00000"/>
                  </a:solidFill>
                </a:rPr>
                <a:t>+</a:t>
              </a:r>
            </a:p>
          </p:txBody>
        </p:sp>
        <p:sp>
          <p:nvSpPr>
            <p:cNvPr id="122" name="TextBox 121">
              <a:extLst>
                <a:ext uri="{FF2B5EF4-FFF2-40B4-BE49-F238E27FC236}">
                  <a16:creationId xmlns:a16="http://schemas.microsoft.com/office/drawing/2014/main" id="{E9CCCB8E-B8C0-1C4B-998B-8E7282441BF6}"/>
                </a:ext>
              </a:extLst>
            </p:cNvPr>
            <p:cNvSpPr txBox="1"/>
            <p:nvPr/>
          </p:nvSpPr>
          <p:spPr>
            <a:xfrm>
              <a:off x="5735763" y="1071636"/>
              <a:ext cx="198612" cy="192409"/>
            </a:xfrm>
            <a:prstGeom prst="rect">
              <a:avLst/>
            </a:prstGeom>
            <a:noFill/>
          </p:spPr>
          <p:txBody>
            <a:bodyPr wrap="none" rtlCol="0">
              <a:spAutoFit/>
            </a:bodyPr>
            <a:lstStyle/>
            <a:p>
              <a:r>
                <a:rPr lang="x-none" sz="1067" dirty="0">
                  <a:solidFill>
                    <a:srgbClr val="C00000"/>
                  </a:solidFill>
                </a:rPr>
                <a:t>+</a:t>
              </a:r>
            </a:p>
          </p:txBody>
        </p:sp>
        <p:sp>
          <p:nvSpPr>
            <p:cNvPr id="123" name="TextBox 122">
              <a:extLst>
                <a:ext uri="{FF2B5EF4-FFF2-40B4-BE49-F238E27FC236}">
                  <a16:creationId xmlns:a16="http://schemas.microsoft.com/office/drawing/2014/main" id="{E7FAEAC7-9AF8-334D-B101-1CB9FF5508D2}"/>
                </a:ext>
              </a:extLst>
            </p:cNvPr>
            <p:cNvSpPr txBox="1"/>
            <p:nvPr/>
          </p:nvSpPr>
          <p:spPr>
            <a:xfrm>
              <a:off x="5768682" y="1074146"/>
              <a:ext cx="198612" cy="192409"/>
            </a:xfrm>
            <a:prstGeom prst="rect">
              <a:avLst/>
            </a:prstGeom>
            <a:noFill/>
          </p:spPr>
          <p:txBody>
            <a:bodyPr wrap="none" rtlCol="0">
              <a:spAutoFit/>
            </a:bodyPr>
            <a:lstStyle/>
            <a:p>
              <a:r>
                <a:rPr lang="x-none" sz="1067" dirty="0">
                  <a:solidFill>
                    <a:srgbClr val="C00000"/>
                  </a:solidFill>
                </a:rPr>
                <a:t>+</a:t>
              </a:r>
            </a:p>
          </p:txBody>
        </p:sp>
        <p:sp>
          <p:nvSpPr>
            <p:cNvPr id="124" name="TextBox 123">
              <a:extLst>
                <a:ext uri="{FF2B5EF4-FFF2-40B4-BE49-F238E27FC236}">
                  <a16:creationId xmlns:a16="http://schemas.microsoft.com/office/drawing/2014/main" id="{FF559BB9-5612-724B-972F-C314BF793564}"/>
                </a:ext>
              </a:extLst>
            </p:cNvPr>
            <p:cNvSpPr txBox="1"/>
            <p:nvPr/>
          </p:nvSpPr>
          <p:spPr>
            <a:xfrm>
              <a:off x="5758541" y="1074146"/>
              <a:ext cx="198612" cy="192409"/>
            </a:xfrm>
            <a:prstGeom prst="rect">
              <a:avLst/>
            </a:prstGeom>
            <a:noFill/>
          </p:spPr>
          <p:txBody>
            <a:bodyPr wrap="none" rtlCol="0">
              <a:spAutoFit/>
            </a:bodyPr>
            <a:lstStyle/>
            <a:p>
              <a:r>
                <a:rPr lang="x-none" sz="1067" dirty="0">
                  <a:solidFill>
                    <a:srgbClr val="C00000"/>
                  </a:solidFill>
                </a:rPr>
                <a:t>+</a:t>
              </a:r>
            </a:p>
          </p:txBody>
        </p:sp>
        <p:sp>
          <p:nvSpPr>
            <p:cNvPr id="125" name="TextBox 124">
              <a:extLst>
                <a:ext uri="{FF2B5EF4-FFF2-40B4-BE49-F238E27FC236}">
                  <a16:creationId xmlns:a16="http://schemas.microsoft.com/office/drawing/2014/main" id="{F1CF1F31-F010-5946-8E2C-C66C3FAAF57D}"/>
                </a:ext>
              </a:extLst>
            </p:cNvPr>
            <p:cNvSpPr txBox="1"/>
            <p:nvPr/>
          </p:nvSpPr>
          <p:spPr>
            <a:xfrm>
              <a:off x="5698962" y="1069019"/>
              <a:ext cx="198612" cy="192409"/>
            </a:xfrm>
            <a:prstGeom prst="rect">
              <a:avLst/>
            </a:prstGeom>
            <a:noFill/>
          </p:spPr>
          <p:txBody>
            <a:bodyPr wrap="none" rtlCol="0">
              <a:spAutoFit/>
            </a:bodyPr>
            <a:lstStyle/>
            <a:p>
              <a:r>
                <a:rPr lang="x-none" sz="1067" dirty="0">
                  <a:solidFill>
                    <a:srgbClr val="C00000"/>
                  </a:solidFill>
                </a:rPr>
                <a:t>+</a:t>
              </a:r>
            </a:p>
          </p:txBody>
        </p:sp>
        <p:sp>
          <p:nvSpPr>
            <p:cNvPr id="126" name="TextBox 125">
              <a:extLst>
                <a:ext uri="{FF2B5EF4-FFF2-40B4-BE49-F238E27FC236}">
                  <a16:creationId xmlns:a16="http://schemas.microsoft.com/office/drawing/2014/main" id="{D92A4815-3707-C34B-B662-5FC283E491A3}"/>
                </a:ext>
              </a:extLst>
            </p:cNvPr>
            <p:cNvSpPr txBox="1"/>
            <p:nvPr/>
          </p:nvSpPr>
          <p:spPr>
            <a:xfrm>
              <a:off x="5688821" y="1069019"/>
              <a:ext cx="198612" cy="192409"/>
            </a:xfrm>
            <a:prstGeom prst="rect">
              <a:avLst/>
            </a:prstGeom>
            <a:noFill/>
          </p:spPr>
          <p:txBody>
            <a:bodyPr wrap="none" rtlCol="0">
              <a:spAutoFit/>
            </a:bodyPr>
            <a:lstStyle/>
            <a:p>
              <a:r>
                <a:rPr lang="x-none" sz="1067" dirty="0">
                  <a:solidFill>
                    <a:srgbClr val="C00000"/>
                  </a:solidFill>
                </a:rPr>
                <a:t>+</a:t>
              </a:r>
            </a:p>
          </p:txBody>
        </p:sp>
        <p:sp>
          <p:nvSpPr>
            <p:cNvPr id="127" name="TextBox 126">
              <a:extLst>
                <a:ext uri="{FF2B5EF4-FFF2-40B4-BE49-F238E27FC236}">
                  <a16:creationId xmlns:a16="http://schemas.microsoft.com/office/drawing/2014/main" id="{B8F227E1-9DC7-B446-BC9C-27FF655D8DD0}"/>
                </a:ext>
              </a:extLst>
            </p:cNvPr>
            <p:cNvSpPr txBox="1"/>
            <p:nvPr/>
          </p:nvSpPr>
          <p:spPr>
            <a:xfrm>
              <a:off x="5680920" y="1065844"/>
              <a:ext cx="198612" cy="192409"/>
            </a:xfrm>
            <a:prstGeom prst="rect">
              <a:avLst/>
            </a:prstGeom>
            <a:noFill/>
          </p:spPr>
          <p:txBody>
            <a:bodyPr wrap="none" rtlCol="0">
              <a:spAutoFit/>
            </a:bodyPr>
            <a:lstStyle/>
            <a:p>
              <a:r>
                <a:rPr lang="x-none" sz="1067" dirty="0">
                  <a:solidFill>
                    <a:srgbClr val="C00000"/>
                  </a:solidFill>
                </a:rPr>
                <a:t>+</a:t>
              </a:r>
            </a:p>
          </p:txBody>
        </p:sp>
        <p:sp>
          <p:nvSpPr>
            <p:cNvPr id="128" name="TextBox 127">
              <a:extLst>
                <a:ext uri="{FF2B5EF4-FFF2-40B4-BE49-F238E27FC236}">
                  <a16:creationId xmlns:a16="http://schemas.microsoft.com/office/drawing/2014/main" id="{EF8BE2AD-B32B-954E-96D5-096A25B3D3FB}"/>
                </a:ext>
              </a:extLst>
            </p:cNvPr>
            <p:cNvSpPr txBox="1"/>
            <p:nvPr/>
          </p:nvSpPr>
          <p:spPr>
            <a:xfrm>
              <a:off x="5670779" y="1065844"/>
              <a:ext cx="198612" cy="192409"/>
            </a:xfrm>
            <a:prstGeom prst="rect">
              <a:avLst/>
            </a:prstGeom>
            <a:noFill/>
          </p:spPr>
          <p:txBody>
            <a:bodyPr wrap="none" rtlCol="0">
              <a:spAutoFit/>
            </a:bodyPr>
            <a:lstStyle/>
            <a:p>
              <a:r>
                <a:rPr lang="x-none" sz="1067" dirty="0">
                  <a:solidFill>
                    <a:srgbClr val="C00000"/>
                  </a:solidFill>
                </a:rPr>
                <a:t>+</a:t>
              </a:r>
            </a:p>
          </p:txBody>
        </p:sp>
        <p:sp>
          <p:nvSpPr>
            <p:cNvPr id="129" name="TextBox 128">
              <a:extLst>
                <a:ext uri="{FF2B5EF4-FFF2-40B4-BE49-F238E27FC236}">
                  <a16:creationId xmlns:a16="http://schemas.microsoft.com/office/drawing/2014/main" id="{B35C2863-03E0-A741-BEE0-AB5387A5E9AC}"/>
                </a:ext>
              </a:extLst>
            </p:cNvPr>
            <p:cNvSpPr txBox="1"/>
            <p:nvPr/>
          </p:nvSpPr>
          <p:spPr>
            <a:xfrm>
              <a:off x="5931032" y="1084894"/>
              <a:ext cx="198612" cy="192409"/>
            </a:xfrm>
            <a:prstGeom prst="rect">
              <a:avLst/>
            </a:prstGeom>
            <a:noFill/>
          </p:spPr>
          <p:txBody>
            <a:bodyPr wrap="none" rtlCol="0">
              <a:spAutoFit/>
            </a:bodyPr>
            <a:lstStyle/>
            <a:p>
              <a:r>
                <a:rPr lang="x-none" sz="1067" dirty="0">
                  <a:solidFill>
                    <a:srgbClr val="C00000"/>
                  </a:solidFill>
                </a:rPr>
                <a:t>+</a:t>
              </a:r>
            </a:p>
          </p:txBody>
        </p:sp>
        <p:sp>
          <p:nvSpPr>
            <p:cNvPr id="130" name="TextBox 129">
              <a:extLst>
                <a:ext uri="{FF2B5EF4-FFF2-40B4-BE49-F238E27FC236}">
                  <a16:creationId xmlns:a16="http://schemas.microsoft.com/office/drawing/2014/main" id="{1D83EBBA-FFA4-9D41-941F-107B24B36E1D}"/>
                </a:ext>
              </a:extLst>
            </p:cNvPr>
            <p:cNvSpPr txBox="1"/>
            <p:nvPr/>
          </p:nvSpPr>
          <p:spPr>
            <a:xfrm>
              <a:off x="5920891" y="1084894"/>
              <a:ext cx="198612" cy="192409"/>
            </a:xfrm>
            <a:prstGeom prst="rect">
              <a:avLst/>
            </a:prstGeom>
            <a:noFill/>
          </p:spPr>
          <p:txBody>
            <a:bodyPr wrap="none" rtlCol="0">
              <a:spAutoFit/>
            </a:bodyPr>
            <a:lstStyle/>
            <a:p>
              <a:r>
                <a:rPr lang="x-none" sz="1067" dirty="0">
                  <a:solidFill>
                    <a:srgbClr val="C00000"/>
                  </a:solidFill>
                </a:rPr>
                <a:t>+</a:t>
              </a:r>
            </a:p>
          </p:txBody>
        </p:sp>
        <p:sp>
          <p:nvSpPr>
            <p:cNvPr id="131" name="TextBox 130">
              <a:extLst>
                <a:ext uri="{FF2B5EF4-FFF2-40B4-BE49-F238E27FC236}">
                  <a16:creationId xmlns:a16="http://schemas.microsoft.com/office/drawing/2014/main" id="{81508BA3-1A2A-4A4C-8C4E-87575C367893}"/>
                </a:ext>
              </a:extLst>
            </p:cNvPr>
            <p:cNvSpPr txBox="1"/>
            <p:nvPr/>
          </p:nvSpPr>
          <p:spPr>
            <a:xfrm>
              <a:off x="5950410" y="1085191"/>
              <a:ext cx="198612" cy="192409"/>
            </a:xfrm>
            <a:prstGeom prst="rect">
              <a:avLst/>
            </a:prstGeom>
            <a:noFill/>
          </p:spPr>
          <p:txBody>
            <a:bodyPr wrap="none" rtlCol="0">
              <a:spAutoFit/>
            </a:bodyPr>
            <a:lstStyle/>
            <a:p>
              <a:r>
                <a:rPr lang="x-none" sz="1067" dirty="0">
                  <a:solidFill>
                    <a:srgbClr val="C00000"/>
                  </a:solidFill>
                </a:rPr>
                <a:t>+</a:t>
              </a:r>
            </a:p>
          </p:txBody>
        </p:sp>
        <p:sp>
          <p:nvSpPr>
            <p:cNvPr id="132" name="TextBox 131">
              <a:extLst>
                <a:ext uri="{FF2B5EF4-FFF2-40B4-BE49-F238E27FC236}">
                  <a16:creationId xmlns:a16="http://schemas.microsoft.com/office/drawing/2014/main" id="{8C9E3D77-E139-A84E-921A-15E8F0B9EDC6}"/>
                </a:ext>
              </a:extLst>
            </p:cNvPr>
            <p:cNvSpPr txBox="1"/>
            <p:nvPr/>
          </p:nvSpPr>
          <p:spPr>
            <a:xfrm>
              <a:off x="5940269" y="1085191"/>
              <a:ext cx="198612" cy="192409"/>
            </a:xfrm>
            <a:prstGeom prst="rect">
              <a:avLst/>
            </a:prstGeom>
            <a:noFill/>
          </p:spPr>
          <p:txBody>
            <a:bodyPr wrap="none" rtlCol="0">
              <a:spAutoFit/>
            </a:bodyPr>
            <a:lstStyle/>
            <a:p>
              <a:r>
                <a:rPr lang="x-none" sz="1067" dirty="0">
                  <a:solidFill>
                    <a:srgbClr val="C00000"/>
                  </a:solidFill>
                </a:rPr>
                <a:t>+</a:t>
              </a:r>
            </a:p>
          </p:txBody>
        </p:sp>
        <p:sp>
          <p:nvSpPr>
            <p:cNvPr id="133" name="TextBox 132">
              <a:extLst>
                <a:ext uri="{FF2B5EF4-FFF2-40B4-BE49-F238E27FC236}">
                  <a16:creationId xmlns:a16="http://schemas.microsoft.com/office/drawing/2014/main" id="{06F6136E-E2D7-A44C-A2DE-106924706013}"/>
                </a:ext>
              </a:extLst>
            </p:cNvPr>
            <p:cNvSpPr txBox="1"/>
            <p:nvPr/>
          </p:nvSpPr>
          <p:spPr>
            <a:xfrm>
              <a:off x="5992025" y="1089221"/>
              <a:ext cx="198612" cy="192409"/>
            </a:xfrm>
            <a:prstGeom prst="rect">
              <a:avLst/>
            </a:prstGeom>
            <a:noFill/>
          </p:spPr>
          <p:txBody>
            <a:bodyPr wrap="none" rtlCol="0">
              <a:spAutoFit/>
            </a:bodyPr>
            <a:lstStyle/>
            <a:p>
              <a:r>
                <a:rPr lang="x-none" sz="1067" dirty="0">
                  <a:solidFill>
                    <a:srgbClr val="C00000"/>
                  </a:solidFill>
                </a:rPr>
                <a:t>+</a:t>
              </a:r>
            </a:p>
          </p:txBody>
        </p:sp>
        <p:sp>
          <p:nvSpPr>
            <p:cNvPr id="134" name="TextBox 133">
              <a:extLst>
                <a:ext uri="{FF2B5EF4-FFF2-40B4-BE49-F238E27FC236}">
                  <a16:creationId xmlns:a16="http://schemas.microsoft.com/office/drawing/2014/main" id="{765994DE-3DCE-884C-9AA9-E67F734B1974}"/>
                </a:ext>
              </a:extLst>
            </p:cNvPr>
            <p:cNvSpPr txBox="1"/>
            <p:nvPr/>
          </p:nvSpPr>
          <p:spPr>
            <a:xfrm>
              <a:off x="5981884" y="1089221"/>
              <a:ext cx="198612" cy="192409"/>
            </a:xfrm>
            <a:prstGeom prst="rect">
              <a:avLst/>
            </a:prstGeom>
            <a:noFill/>
          </p:spPr>
          <p:txBody>
            <a:bodyPr wrap="none" rtlCol="0">
              <a:spAutoFit/>
            </a:bodyPr>
            <a:lstStyle/>
            <a:p>
              <a:r>
                <a:rPr lang="x-none" sz="1067" dirty="0">
                  <a:solidFill>
                    <a:srgbClr val="C00000"/>
                  </a:solidFill>
                </a:rPr>
                <a:t>+</a:t>
              </a:r>
            </a:p>
          </p:txBody>
        </p:sp>
        <p:sp>
          <p:nvSpPr>
            <p:cNvPr id="135" name="TextBox 134">
              <a:extLst>
                <a:ext uri="{FF2B5EF4-FFF2-40B4-BE49-F238E27FC236}">
                  <a16:creationId xmlns:a16="http://schemas.microsoft.com/office/drawing/2014/main" id="{6328E91D-6882-844A-BD7F-7A5B11FB8AF2}"/>
                </a:ext>
              </a:extLst>
            </p:cNvPr>
            <p:cNvSpPr txBox="1"/>
            <p:nvPr/>
          </p:nvSpPr>
          <p:spPr>
            <a:xfrm>
              <a:off x="6012788" y="1090876"/>
              <a:ext cx="198612" cy="192409"/>
            </a:xfrm>
            <a:prstGeom prst="rect">
              <a:avLst/>
            </a:prstGeom>
            <a:noFill/>
          </p:spPr>
          <p:txBody>
            <a:bodyPr wrap="none" rtlCol="0">
              <a:spAutoFit/>
            </a:bodyPr>
            <a:lstStyle/>
            <a:p>
              <a:r>
                <a:rPr lang="x-none" sz="1067" dirty="0">
                  <a:solidFill>
                    <a:srgbClr val="C00000"/>
                  </a:solidFill>
                </a:rPr>
                <a:t>+</a:t>
              </a:r>
            </a:p>
          </p:txBody>
        </p:sp>
        <p:sp>
          <p:nvSpPr>
            <p:cNvPr id="136" name="TextBox 135">
              <a:extLst>
                <a:ext uri="{FF2B5EF4-FFF2-40B4-BE49-F238E27FC236}">
                  <a16:creationId xmlns:a16="http://schemas.microsoft.com/office/drawing/2014/main" id="{5E20AE25-1F58-7340-B06D-7A694AF98D18}"/>
                </a:ext>
              </a:extLst>
            </p:cNvPr>
            <p:cNvSpPr txBox="1"/>
            <p:nvPr/>
          </p:nvSpPr>
          <p:spPr>
            <a:xfrm>
              <a:off x="6002647" y="1090876"/>
              <a:ext cx="198612" cy="192409"/>
            </a:xfrm>
            <a:prstGeom prst="rect">
              <a:avLst/>
            </a:prstGeom>
            <a:noFill/>
          </p:spPr>
          <p:txBody>
            <a:bodyPr wrap="none" rtlCol="0">
              <a:spAutoFit/>
            </a:bodyPr>
            <a:lstStyle/>
            <a:p>
              <a:r>
                <a:rPr lang="x-none" sz="1067" dirty="0">
                  <a:solidFill>
                    <a:srgbClr val="C00000"/>
                  </a:solidFill>
                </a:rPr>
                <a:t>+</a:t>
              </a:r>
            </a:p>
          </p:txBody>
        </p:sp>
        <p:sp>
          <p:nvSpPr>
            <p:cNvPr id="137" name="TextBox 136">
              <a:extLst>
                <a:ext uri="{FF2B5EF4-FFF2-40B4-BE49-F238E27FC236}">
                  <a16:creationId xmlns:a16="http://schemas.microsoft.com/office/drawing/2014/main" id="{D0EB17B9-6FC6-BB48-8538-A24A3E450171}"/>
                </a:ext>
              </a:extLst>
            </p:cNvPr>
            <p:cNvSpPr txBox="1"/>
            <p:nvPr/>
          </p:nvSpPr>
          <p:spPr>
            <a:xfrm>
              <a:off x="6034806" y="1093136"/>
              <a:ext cx="198612" cy="192409"/>
            </a:xfrm>
            <a:prstGeom prst="rect">
              <a:avLst/>
            </a:prstGeom>
            <a:noFill/>
          </p:spPr>
          <p:txBody>
            <a:bodyPr wrap="none" rtlCol="0">
              <a:spAutoFit/>
            </a:bodyPr>
            <a:lstStyle/>
            <a:p>
              <a:r>
                <a:rPr lang="x-none" sz="1067" dirty="0">
                  <a:solidFill>
                    <a:srgbClr val="C00000"/>
                  </a:solidFill>
                </a:rPr>
                <a:t>+</a:t>
              </a:r>
            </a:p>
          </p:txBody>
        </p:sp>
        <p:sp>
          <p:nvSpPr>
            <p:cNvPr id="138" name="TextBox 137">
              <a:extLst>
                <a:ext uri="{FF2B5EF4-FFF2-40B4-BE49-F238E27FC236}">
                  <a16:creationId xmlns:a16="http://schemas.microsoft.com/office/drawing/2014/main" id="{4C0F6E4F-9A94-9944-BD3B-9DFED9CCF35F}"/>
                </a:ext>
              </a:extLst>
            </p:cNvPr>
            <p:cNvSpPr txBox="1"/>
            <p:nvPr/>
          </p:nvSpPr>
          <p:spPr>
            <a:xfrm>
              <a:off x="6024665" y="1093136"/>
              <a:ext cx="198612" cy="192409"/>
            </a:xfrm>
            <a:prstGeom prst="rect">
              <a:avLst/>
            </a:prstGeom>
            <a:noFill/>
          </p:spPr>
          <p:txBody>
            <a:bodyPr wrap="none" rtlCol="0">
              <a:spAutoFit/>
            </a:bodyPr>
            <a:lstStyle/>
            <a:p>
              <a:r>
                <a:rPr lang="x-none" sz="1067" dirty="0">
                  <a:solidFill>
                    <a:srgbClr val="C00000"/>
                  </a:solidFill>
                </a:rPr>
                <a:t>+</a:t>
              </a:r>
            </a:p>
          </p:txBody>
        </p:sp>
        <p:sp>
          <p:nvSpPr>
            <p:cNvPr id="139" name="TextBox 138">
              <a:extLst>
                <a:ext uri="{FF2B5EF4-FFF2-40B4-BE49-F238E27FC236}">
                  <a16:creationId xmlns:a16="http://schemas.microsoft.com/office/drawing/2014/main" id="{0D0ECC12-2BC5-F846-8D23-4172C5488A9E}"/>
                </a:ext>
              </a:extLst>
            </p:cNvPr>
            <p:cNvSpPr txBox="1"/>
            <p:nvPr/>
          </p:nvSpPr>
          <p:spPr>
            <a:xfrm>
              <a:off x="6059072" y="1092802"/>
              <a:ext cx="198612" cy="192409"/>
            </a:xfrm>
            <a:prstGeom prst="rect">
              <a:avLst/>
            </a:prstGeom>
            <a:noFill/>
          </p:spPr>
          <p:txBody>
            <a:bodyPr wrap="none" rtlCol="0">
              <a:spAutoFit/>
            </a:bodyPr>
            <a:lstStyle/>
            <a:p>
              <a:r>
                <a:rPr lang="x-none" sz="1067" dirty="0">
                  <a:solidFill>
                    <a:srgbClr val="C00000"/>
                  </a:solidFill>
                </a:rPr>
                <a:t>+</a:t>
              </a:r>
            </a:p>
          </p:txBody>
        </p:sp>
        <p:sp>
          <p:nvSpPr>
            <p:cNvPr id="140" name="TextBox 139">
              <a:extLst>
                <a:ext uri="{FF2B5EF4-FFF2-40B4-BE49-F238E27FC236}">
                  <a16:creationId xmlns:a16="http://schemas.microsoft.com/office/drawing/2014/main" id="{90FFBB1E-B3E7-3B42-862C-A5955EDED31A}"/>
                </a:ext>
              </a:extLst>
            </p:cNvPr>
            <p:cNvSpPr txBox="1"/>
            <p:nvPr/>
          </p:nvSpPr>
          <p:spPr>
            <a:xfrm>
              <a:off x="6048931" y="1092802"/>
              <a:ext cx="198612" cy="192409"/>
            </a:xfrm>
            <a:prstGeom prst="rect">
              <a:avLst/>
            </a:prstGeom>
            <a:noFill/>
          </p:spPr>
          <p:txBody>
            <a:bodyPr wrap="none" rtlCol="0">
              <a:spAutoFit/>
            </a:bodyPr>
            <a:lstStyle/>
            <a:p>
              <a:r>
                <a:rPr lang="x-none" sz="1067" dirty="0">
                  <a:solidFill>
                    <a:srgbClr val="C00000"/>
                  </a:solidFill>
                </a:rPr>
                <a:t>+</a:t>
              </a:r>
            </a:p>
          </p:txBody>
        </p:sp>
        <p:sp>
          <p:nvSpPr>
            <p:cNvPr id="141" name="TextBox 140">
              <a:extLst>
                <a:ext uri="{FF2B5EF4-FFF2-40B4-BE49-F238E27FC236}">
                  <a16:creationId xmlns:a16="http://schemas.microsoft.com/office/drawing/2014/main" id="{08ADE239-2D0C-0D49-852D-4645C366ECC7}"/>
                </a:ext>
              </a:extLst>
            </p:cNvPr>
            <p:cNvSpPr txBox="1"/>
            <p:nvPr/>
          </p:nvSpPr>
          <p:spPr>
            <a:xfrm>
              <a:off x="6074947" y="1099198"/>
              <a:ext cx="198612" cy="192409"/>
            </a:xfrm>
            <a:prstGeom prst="rect">
              <a:avLst/>
            </a:prstGeom>
            <a:noFill/>
          </p:spPr>
          <p:txBody>
            <a:bodyPr wrap="none" rtlCol="0">
              <a:spAutoFit/>
            </a:bodyPr>
            <a:lstStyle/>
            <a:p>
              <a:r>
                <a:rPr lang="x-none" sz="1067" dirty="0">
                  <a:solidFill>
                    <a:srgbClr val="C00000"/>
                  </a:solidFill>
                </a:rPr>
                <a:t>+</a:t>
              </a:r>
            </a:p>
          </p:txBody>
        </p:sp>
        <p:sp>
          <p:nvSpPr>
            <p:cNvPr id="142" name="TextBox 141">
              <a:extLst>
                <a:ext uri="{FF2B5EF4-FFF2-40B4-BE49-F238E27FC236}">
                  <a16:creationId xmlns:a16="http://schemas.microsoft.com/office/drawing/2014/main" id="{468AFD98-6982-AD45-BEC2-E82AFC9967EB}"/>
                </a:ext>
              </a:extLst>
            </p:cNvPr>
            <p:cNvSpPr txBox="1"/>
            <p:nvPr/>
          </p:nvSpPr>
          <p:spPr>
            <a:xfrm>
              <a:off x="6064806" y="1099198"/>
              <a:ext cx="198612" cy="192409"/>
            </a:xfrm>
            <a:prstGeom prst="rect">
              <a:avLst/>
            </a:prstGeom>
            <a:noFill/>
          </p:spPr>
          <p:txBody>
            <a:bodyPr wrap="none" rtlCol="0">
              <a:spAutoFit/>
            </a:bodyPr>
            <a:lstStyle/>
            <a:p>
              <a:r>
                <a:rPr lang="x-none" sz="1067" dirty="0">
                  <a:solidFill>
                    <a:srgbClr val="C00000"/>
                  </a:solidFill>
                </a:rPr>
                <a:t>+</a:t>
              </a:r>
            </a:p>
          </p:txBody>
        </p:sp>
        <p:sp>
          <p:nvSpPr>
            <p:cNvPr id="143" name="TextBox 142">
              <a:extLst>
                <a:ext uri="{FF2B5EF4-FFF2-40B4-BE49-F238E27FC236}">
                  <a16:creationId xmlns:a16="http://schemas.microsoft.com/office/drawing/2014/main" id="{795FAA41-58E9-BC46-B815-5425698D8351}"/>
                </a:ext>
              </a:extLst>
            </p:cNvPr>
            <p:cNvSpPr txBox="1"/>
            <p:nvPr/>
          </p:nvSpPr>
          <p:spPr>
            <a:xfrm>
              <a:off x="6097271" y="1101142"/>
              <a:ext cx="198612" cy="192409"/>
            </a:xfrm>
            <a:prstGeom prst="rect">
              <a:avLst/>
            </a:prstGeom>
            <a:noFill/>
          </p:spPr>
          <p:txBody>
            <a:bodyPr wrap="none" rtlCol="0">
              <a:spAutoFit/>
            </a:bodyPr>
            <a:lstStyle/>
            <a:p>
              <a:r>
                <a:rPr lang="x-none" sz="1067" dirty="0">
                  <a:solidFill>
                    <a:srgbClr val="C00000"/>
                  </a:solidFill>
                </a:rPr>
                <a:t>+</a:t>
              </a:r>
            </a:p>
          </p:txBody>
        </p:sp>
        <p:sp>
          <p:nvSpPr>
            <p:cNvPr id="144" name="TextBox 143">
              <a:extLst>
                <a:ext uri="{FF2B5EF4-FFF2-40B4-BE49-F238E27FC236}">
                  <a16:creationId xmlns:a16="http://schemas.microsoft.com/office/drawing/2014/main" id="{EEA6FD41-878C-6145-B8BB-F60450E6323A}"/>
                </a:ext>
              </a:extLst>
            </p:cNvPr>
            <p:cNvSpPr txBox="1"/>
            <p:nvPr/>
          </p:nvSpPr>
          <p:spPr>
            <a:xfrm>
              <a:off x="6087130" y="1101142"/>
              <a:ext cx="198612" cy="192409"/>
            </a:xfrm>
            <a:prstGeom prst="rect">
              <a:avLst/>
            </a:prstGeom>
            <a:noFill/>
          </p:spPr>
          <p:txBody>
            <a:bodyPr wrap="none" rtlCol="0">
              <a:spAutoFit/>
            </a:bodyPr>
            <a:lstStyle/>
            <a:p>
              <a:r>
                <a:rPr lang="x-none" sz="1067" dirty="0">
                  <a:solidFill>
                    <a:srgbClr val="C00000"/>
                  </a:solidFill>
                </a:rPr>
                <a:t>+</a:t>
              </a:r>
            </a:p>
          </p:txBody>
        </p:sp>
        <p:sp>
          <p:nvSpPr>
            <p:cNvPr id="145" name="TextBox 144">
              <a:extLst>
                <a:ext uri="{FF2B5EF4-FFF2-40B4-BE49-F238E27FC236}">
                  <a16:creationId xmlns:a16="http://schemas.microsoft.com/office/drawing/2014/main" id="{78A8100E-E57E-A346-9871-C0EE02BA6901}"/>
                </a:ext>
              </a:extLst>
            </p:cNvPr>
            <p:cNvSpPr txBox="1"/>
            <p:nvPr/>
          </p:nvSpPr>
          <p:spPr>
            <a:xfrm>
              <a:off x="6116369" y="1100372"/>
              <a:ext cx="198612" cy="192409"/>
            </a:xfrm>
            <a:prstGeom prst="rect">
              <a:avLst/>
            </a:prstGeom>
            <a:noFill/>
          </p:spPr>
          <p:txBody>
            <a:bodyPr wrap="none" rtlCol="0">
              <a:spAutoFit/>
            </a:bodyPr>
            <a:lstStyle/>
            <a:p>
              <a:r>
                <a:rPr lang="x-none" sz="1067" dirty="0">
                  <a:solidFill>
                    <a:srgbClr val="C00000"/>
                  </a:solidFill>
                </a:rPr>
                <a:t>+</a:t>
              </a:r>
            </a:p>
          </p:txBody>
        </p:sp>
        <p:sp>
          <p:nvSpPr>
            <p:cNvPr id="146" name="TextBox 145">
              <a:extLst>
                <a:ext uri="{FF2B5EF4-FFF2-40B4-BE49-F238E27FC236}">
                  <a16:creationId xmlns:a16="http://schemas.microsoft.com/office/drawing/2014/main" id="{3F0E8D0B-986A-E841-9833-E5C06427697C}"/>
                </a:ext>
              </a:extLst>
            </p:cNvPr>
            <p:cNvSpPr txBox="1"/>
            <p:nvPr/>
          </p:nvSpPr>
          <p:spPr>
            <a:xfrm>
              <a:off x="6106228" y="1100372"/>
              <a:ext cx="198612" cy="192409"/>
            </a:xfrm>
            <a:prstGeom prst="rect">
              <a:avLst/>
            </a:prstGeom>
            <a:noFill/>
          </p:spPr>
          <p:txBody>
            <a:bodyPr wrap="none" rtlCol="0">
              <a:spAutoFit/>
            </a:bodyPr>
            <a:lstStyle/>
            <a:p>
              <a:r>
                <a:rPr lang="x-none" sz="1067" dirty="0">
                  <a:solidFill>
                    <a:srgbClr val="C00000"/>
                  </a:solidFill>
                </a:rPr>
                <a:t>+</a:t>
              </a:r>
            </a:p>
          </p:txBody>
        </p:sp>
        <p:sp>
          <p:nvSpPr>
            <p:cNvPr id="147" name="TextBox 146">
              <a:extLst>
                <a:ext uri="{FF2B5EF4-FFF2-40B4-BE49-F238E27FC236}">
                  <a16:creationId xmlns:a16="http://schemas.microsoft.com/office/drawing/2014/main" id="{9A31D062-71E2-F646-A90C-9234962289D5}"/>
                </a:ext>
              </a:extLst>
            </p:cNvPr>
            <p:cNvSpPr txBox="1"/>
            <p:nvPr/>
          </p:nvSpPr>
          <p:spPr>
            <a:xfrm>
              <a:off x="6135626" y="1100791"/>
              <a:ext cx="198612" cy="192409"/>
            </a:xfrm>
            <a:prstGeom prst="rect">
              <a:avLst/>
            </a:prstGeom>
            <a:noFill/>
          </p:spPr>
          <p:txBody>
            <a:bodyPr wrap="none" rtlCol="0">
              <a:spAutoFit/>
            </a:bodyPr>
            <a:lstStyle/>
            <a:p>
              <a:r>
                <a:rPr lang="x-none" sz="1067" dirty="0">
                  <a:solidFill>
                    <a:srgbClr val="C00000"/>
                  </a:solidFill>
                </a:rPr>
                <a:t>+</a:t>
              </a:r>
            </a:p>
          </p:txBody>
        </p:sp>
        <p:sp>
          <p:nvSpPr>
            <p:cNvPr id="148" name="TextBox 147">
              <a:extLst>
                <a:ext uri="{FF2B5EF4-FFF2-40B4-BE49-F238E27FC236}">
                  <a16:creationId xmlns:a16="http://schemas.microsoft.com/office/drawing/2014/main" id="{384BF375-C683-CE49-82DE-72310A400634}"/>
                </a:ext>
              </a:extLst>
            </p:cNvPr>
            <p:cNvSpPr txBox="1"/>
            <p:nvPr/>
          </p:nvSpPr>
          <p:spPr>
            <a:xfrm>
              <a:off x="6125485" y="1100791"/>
              <a:ext cx="198612" cy="192409"/>
            </a:xfrm>
            <a:prstGeom prst="rect">
              <a:avLst/>
            </a:prstGeom>
            <a:noFill/>
          </p:spPr>
          <p:txBody>
            <a:bodyPr wrap="none" rtlCol="0">
              <a:spAutoFit/>
            </a:bodyPr>
            <a:lstStyle/>
            <a:p>
              <a:r>
                <a:rPr lang="x-none" sz="1067" dirty="0">
                  <a:solidFill>
                    <a:srgbClr val="C00000"/>
                  </a:solidFill>
                </a:rPr>
                <a:t>+</a:t>
              </a:r>
            </a:p>
          </p:txBody>
        </p:sp>
        <p:sp>
          <p:nvSpPr>
            <p:cNvPr id="149" name="TextBox 148">
              <a:extLst>
                <a:ext uri="{FF2B5EF4-FFF2-40B4-BE49-F238E27FC236}">
                  <a16:creationId xmlns:a16="http://schemas.microsoft.com/office/drawing/2014/main" id="{E945E1D0-1888-2F46-B08D-70BBD822937A}"/>
                </a:ext>
              </a:extLst>
            </p:cNvPr>
            <p:cNvSpPr txBox="1"/>
            <p:nvPr/>
          </p:nvSpPr>
          <p:spPr>
            <a:xfrm>
              <a:off x="6515060" y="1129212"/>
              <a:ext cx="198612" cy="192409"/>
            </a:xfrm>
            <a:prstGeom prst="rect">
              <a:avLst/>
            </a:prstGeom>
            <a:noFill/>
          </p:spPr>
          <p:txBody>
            <a:bodyPr wrap="none" rtlCol="0">
              <a:spAutoFit/>
            </a:bodyPr>
            <a:lstStyle/>
            <a:p>
              <a:r>
                <a:rPr lang="x-none" sz="1067" dirty="0">
                  <a:solidFill>
                    <a:srgbClr val="C00000"/>
                  </a:solidFill>
                </a:rPr>
                <a:t>+</a:t>
              </a:r>
            </a:p>
          </p:txBody>
        </p:sp>
        <p:sp>
          <p:nvSpPr>
            <p:cNvPr id="150" name="TextBox 149">
              <a:extLst>
                <a:ext uri="{FF2B5EF4-FFF2-40B4-BE49-F238E27FC236}">
                  <a16:creationId xmlns:a16="http://schemas.microsoft.com/office/drawing/2014/main" id="{F854499D-3BBE-6548-B98E-66CCF3A6F1FE}"/>
                </a:ext>
              </a:extLst>
            </p:cNvPr>
            <p:cNvSpPr txBox="1"/>
            <p:nvPr/>
          </p:nvSpPr>
          <p:spPr>
            <a:xfrm>
              <a:off x="6504919" y="1129212"/>
              <a:ext cx="198612" cy="192409"/>
            </a:xfrm>
            <a:prstGeom prst="rect">
              <a:avLst/>
            </a:prstGeom>
            <a:noFill/>
          </p:spPr>
          <p:txBody>
            <a:bodyPr wrap="none" rtlCol="0">
              <a:spAutoFit/>
            </a:bodyPr>
            <a:lstStyle/>
            <a:p>
              <a:r>
                <a:rPr lang="x-none" sz="1067" dirty="0">
                  <a:solidFill>
                    <a:srgbClr val="C00000"/>
                  </a:solidFill>
                </a:rPr>
                <a:t>+</a:t>
              </a:r>
            </a:p>
          </p:txBody>
        </p:sp>
        <p:sp>
          <p:nvSpPr>
            <p:cNvPr id="151" name="TextBox 150">
              <a:extLst>
                <a:ext uri="{FF2B5EF4-FFF2-40B4-BE49-F238E27FC236}">
                  <a16:creationId xmlns:a16="http://schemas.microsoft.com/office/drawing/2014/main" id="{FBD5176C-5B68-704E-AE5C-628BD701425C}"/>
                </a:ext>
              </a:extLst>
            </p:cNvPr>
            <p:cNvSpPr txBox="1"/>
            <p:nvPr/>
          </p:nvSpPr>
          <p:spPr>
            <a:xfrm>
              <a:off x="6530954" y="1129311"/>
              <a:ext cx="198612" cy="192409"/>
            </a:xfrm>
            <a:prstGeom prst="rect">
              <a:avLst/>
            </a:prstGeom>
            <a:noFill/>
          </p:spPr>
          <p:txBody>
            <a:bodyPr wrap="none" rtlCol="0">
              <a:spAutoFit/>
            </a:bodyPr>
            <a:lstStyle/>
            <a:p>
              <a:r>
                <a:rPr lang="x-none" sz="1067" dirty="0">
                  <a:solidFill>
                    <a:srgbClr val="C00000"/>
                  </a:solidFill>
                </a:rPr>
                <a:t>+</a:t>
              </a:r>
            </a:p>
          </p:txBody>
        </p:sp>
        <p:sp>
          <p:nvSpPr>
            <p:cNvPr id="152" name="TextBox 151">
              <a:extLst>
                <a:ext uri="{FF2B5EF4-FFF2-40B4-BE49-F238E27FC236}">
                  <a16:creationId xmlns:a16="http://schemas.microsoft.com/office/drawing/2014/main" id="{03CDD707-14E0-8244-B062-8951E922186F}"/>
                </a:ext>
              </a:extLst>
            </p:cNvPr>
            <p:cNvSpPr txBox="1"/>
            <p:nvPr/>
          </p:nvSpPr>
          <p:spPr>
            <a:xfrm>
              <a:off x="6520813" y="1129311"/>
              <a:ext cx="198612" cy="192409"/>
            </a:xfrm>
            <a:prstGeom prst="rect">
              <a:avLst/>
            </a:prstGeom>
            <a:noFill/>
          </p:spPr>
          <p:txBody>
            <a:bodyPr wrap="none" rtlCol="0">
              <a:spAutoFit/>
            </a:bodyPr>
            <a:lstStyle/>
            <a:p>
              <a:r>
                <a:rPr lang="x-none" sz="1067" dirty="0">
                  <a:solidFill>
                    <a:srgbClr val="C00000"/>
                  </a:solidFill>
                </a:rPr>
                <a:t>+</a:t>
              </a:r>
            </a:p>
          </p:txBody>
        </p:sp>
        <p:sp>
          <p:nvSpPr>
            <p:cNvPr id="153" name="TextBox 152">
              <a:extLst>
                <a:ext uri="{FF2B5EF4-FFF2-40B4-BE49-F238E27FC236}">
                  <a16:creationId xmlns:a16="http://schemas.microsoft.com/office/drawing/2014/main" id="{36D4F6E4-F73A-F64D-AD5C-5BA34B30CC9C}"/>
                </a:ext>
              </a:extLst>
            </p:cNvPr>
            <p:cNvSpPr txBox="1"/>
            <p:nvPr/>
          </p:nvSpPr>
          <p:spPr>
            <a:xfrm>
              <a:off x="6183151" y="1104317"/>
              <a:ext cx="198612" cy="192409"/>
            </a:xfrm>
            <a:prstGeom prst="rect">
              <a:avLst/>
            </a:prstGeom>
            <a:noFill/>
          </p:spPr>
          <p:txBody>
            <a:bodyPr wrap="none" rtlCol="0">
              <a:spAutoFit/>
            </a:bodyPr>
            <a:lstStyle/>
            <a:p>
              <a:r>
                <a:rPr lang="x-none" sz="1067" dirty="0">
                  <a:solidFill>
                    <a:srgbClr val="C00000"/>
                  </a:solidFill>
                </a:rPr>
                <a:t>+</a:t>
              </a:r>
            </a:p>
          </p:txBody>
        </p:sp>
        <p:sp>
          <p:nvSpPr>
            <p:cNvPr id="154" name="TextBox 153">
              <a:extLst>
                <a:ext uri="{FF2B5EF4-FFF2-40B4-BE49-F238E27FC236}">
                  <a16:creationId xmlns:a16="http://schemas.microsoft.com/office/drawing/2014/main" id="{AC500C5C-1EB9-8D4E-BE25-A6ED81275595}"/>
                </a:ext>
              </a:extLst>
            </p:cNvPr>
            <p:cNvSpPr txBox="1"/>
            <p:nvPr/>
          </p:nvSpPr>
          <p:spPr>
            <a:xfrm>
              <a:off x="6173010" y="1104317"/>
              <a:ext cx="198612" cy="192409"/>
            </a:xfrm>
            <a:prstGeom prst="rect">
              <a:avLst/>
            </a:prstGeom>
            <a:noFill/>
          </p:spPr>
          <p:txBody>
            <a:bodyPr wrap="none" rtlCol="0">
              <a:spAutoFit/>
            </a:bodyPr>
            <a:lstStyle/>
            <a:p>
              <a:r>
                <a:rPr lang="x-none" sz="1067" dirty="0">
                  <a:solidFill>
                    <a:srgbClr val="C00000"/>
                  </a:solidFill>
                </a:rPr>
                <a:t>+</a:t>
              </a:r>
            </a:p>
          </p:txBody>
        </p:sp>
        <p:sp>
          <p:nvSpPr>
            <p:cNvPr id="155" name="TextBox 154">
              <a:extLst>
                <a:ext uri="{FF2B5EF4-FFF2-40B4-BE49-F238E27FC236}">
                  <a16:creationId xmlns:a16="http://schemas.microsoft.com/office/drawing/2014/main" id="{5BBFF8F6-F044-6649-AC60-75E26EEF992F}"/>
                </a:ext>
              </a:extLst>
            </p:cNvPr>
            <p:cNvSpPr txBox="1"/>
            <p:nvPr/>
          </p:nvSpPr>
          <p:spPr>
            <a:xfrm>
              <a:off x="6935766" y="1174718"/>
              <a:ext cx="198612" cy="192409"/>
            </a:xfrm>
            <a:prstGeom prst="rect">
              <a:avLst/>
            </a:prstGeom>
            <a:noFill/>
          </p:spPr>
          <p:txBody>
            <a:bodyPr wrap="none" rtlCol="0">
              <a:spAutoFit/>
            </a:bodyPr>
            <a:lstStyle/>
            <a:p>
              <a:r>
                <a:rPr lang="x-none" sz="1067" dirty="0">
                  <a:solidFill>
                    <a:srgbClr val="C00000"/>
                  </a:solidFill>
                </a:rPr>
                <a:t>+</a:t>
              </a:r>
            </a:p>
          </p:txBody>
        </p:sp>
        <p:sp>
          <p:nvSpPr>
            <p:cNvPr id="156" name="TextBox 155">
              <a:extLst>
                <a:ext uri="{FF2B5EF4-FFF2-40B4-BE49-F238E27FC236}">
                  <a16:creationId xmlns:a16="http://schemas.microsoft.com/office/drawing/2014/main" id="{25721403-2D36-9943-A585-E632253002CD}"/>
                </a:ext>
              </a:extLst>
            </p:cNvPr>
            <p:cNvSpPr txBox="1"/>
            <p:nvPr/>
          </p:nvSpPr>
          <p:spPr>
            <a:xfrm>
              <a:off x="6925625" y="1174718"/>
              <a:ext cx="198612" cy="192409"/>
            </a:xfrm>
            <a:prstGeom prst="rect">
              <a:avLst/>
            </a:prstGeom>
            <a:noFill/>
          </p:spPr>
          <p:txBody>
            <a:bodyPr wrap="none" rtlCol="0">
              <a:spAutoFit/>
            </a:bodyPr>
            <a:lstStyle/>
            <a:p>
              <a:r>
                <a:rPr lang="x-none" sz="1067" dirty="0">
                  <a:solidFill>
                    <a:srgbClr val="C00000"/>
                  </a:solidFill>
                </a:rPr>
                <a:t>+</a:t>
              </a:r>
            </a:p>
          </p:txBody>
        </p:sp>
        <p:sp>
          <p:nvSpPr>
            <p:cNvPr id="157" name="TextBox 156">
              <a:extLst>
                <a:ext uri="{FF2B5EF4-FFF2-40B4-BE49-F238E27FC236}">
                  <a16:creationId xmlns:a16="http://schemas.microsoft.com/office/drawing/2014/main" id="{ED187184-3041-1749-B70B-6DA2DB04D6EB}"/>
                </a:ext>
              </a:extLst>
            </p:cNvPr>
            <p:cNvSpPr txBox="1"/>
            <p:nvPr/>
          </p:nvSpPr>
          <p:spPr>
            <a:xfrm>
              <a:off x="5814679" y="1082016"/>
              <a:ext cx="198612" cy="192409"/>
            </a:xfrm>
            <a:prstGeom prst="rect">
              <a:avLst/>
            </a:prstGeom>
            <a:noFill/>
          </p:spPr>
          <p:txBody>
            <a:bodyPr wrap="none" rtlCol="0">
              <a:spAutoFit/>
            </a:bodyPr>
            <a:lstStyle/>
            <a:p>
              <a:r>
                <a:rPr lang="x-none" sz="1067" dirty="0">
                  <a:solidFill>
                    <a:srgbClr val="C00000"/>
                  </a:solidFill>
                </a:rPr>
                <a:t>+</a:t>
              </a:r>
            </a:p>
          </p:txBody>
        </p:sp>
        <p:sp>
          <p:nvSpPr>
            <p:cNvPr id="158" name="TextBox 157">
              <a:extLst>
                <a:ext uri="{FF2B5EF4-FFF2-40B4-BE49-F238E27FC236}">
                  <a16:creationId xmlns:a16="http://schemas.microsoft.com/office/drawing/2014/main" id="{09E8E995-ED9A-0445-92E4-E9F53500CC5B}"/>
                </a:ext>
              </a:extLst>
            </p:cNvPr>
            <p:cNvSpPr txBox="1"/>
            <p:nvPr/>
          </p:nvSpPr>
          <p:spPr>
            <a:xfrm>
              <a:off x="5804538" y="1082016"/>
              <a:ext cx="198612" cy="192409"/>
            </a:xfrm>
            <a:prstGeom prst="rect">
              <a:avLst/>
            </a:prstGeom>
            <a:noFill/>
          </p:spPr>
          <p:txBody>
            <a:bodyPr wrap="none" rtlCol="0">
              <a:spAutoFit/>
            </a:bodyPr>
            <a:lstStyle/>
            <a:p>
              <a:r>
                <a:rPr lang="x-none" sz="1067" dirty="0">
                  <a:solidFill>
                    <a:srgbClr val="C00000"/>
                  </a:solidFill>
                </a:rPr>
                <a:t>+</a:t>
              </a:r>
            </a:p>
          </p:txBody>
        </p:sp>
        <p:sp>
          <p:nvSpPr>
            <p:cNvPr id="159" name="TextBox 158">
              <a:extLst>
                <a:ext uri="{FF2B5EF4-FFF2-40B4-BE49-F238E27FC236}">
                  <a16:creationId xmlns:a16="http://schemas.microsoft.com/office/drawing/2014/main" id="{C84B4DD3-EB0B-CB4D-B087-AB146A429CCA}"/>
                </a:ext>
              </a:extLst>
            </p:cNvPr>
            <p:cNvSpPr txBox="1"/>
            <p:nvPr/>
          </p:nvSpPr>
          <p:spPr>
            <a:xfrm>
              <a:off x="5401896" y="1054248"/>
              <a:ext cx="198612" cy="192409"/>
            </a:xfrm>
            <a:prstGeom prst="rect">
              <a:avLst/>
            </a:prstGeom>
            <a:noFill/>
          </p:spPr>
          <p:txBody>
            <a:bodyPr wrap="none" rtlCol="0">
              <a:spAutoFit/>
            </a:bodyPr>
            <a:lstStyle/>
            <a:p>
              <a:r>
                <a:rPr lang="x-none" sz="1067" dirty="0">
                  <a:solidFill>
                    <a:srgbClr val="C00000"/>
                  </a:solidFill>
                </a:rPr>
                <a:t>+</a:t>
              </a:r>
            </a:p>
          </p:txBody>
        </p:sp>
        <p:sp>
          <p:nvSpPr>
            <p:cNvPr id="160" name="TextBox 159">
              <a:extLst>
                <a:ext uri="{FF2B5EF4-FFF2-40B4-BE49-F238E27FC236}">
                  <a16:creationId xmlns:a16="http://schemas.microsoft.com/office/drawing/2014/main" id="{EAF62B17-DD50-7C4D-A7BF-899E6BF31399}"/>
                </a:ext>
              </a:extLst>
            </p:cNvPr>
            <p:cNvSpPr txBox="1"/>
            <p:nvPr/>
          </p:nvSpPr>
          <p:spPr>
            <a:xfrm>
              <a:off x="5391755" y="1054248"/>
              <a:ext cx="198612" cy="192409"/>
            </a:xfrm>
            <a:prstGeom prst="rect">
              <a:avLst/>
            </a:prstGeom>
            <a:noFill/>
          </p:spPr>
          <p:txBody>
            <a:bodyPr wrap="none" rtlCol="0">
              <a:spAutoFit/>
            </a:bodyPr>
            <a:lstStyle/>
            <a:p>
              <a:r>
                <a:rPr lang="x-none" sz="1067" dirty="0">
                  <a:solidFill>
                    <a:srgbClr val="C00000"/>
                  </a:solidFill>
                </a:rPr>
                <a:t>+</a:t>
              </a:r>
            </a:p>
          </p:txBody>
        </p:sp>
        <p:sp>
          <p:nvSpPr>
            <p:cNvPr id="161" name="TextBox 160">
              <a:extLst>
                <a:ext uri="{FF2B5EF4-FFF2-40B4-BE49-F238E27FC236}">
                  <a16:creationId xmlns:a16="http://schemas.microsoft.com/office/drawing/2014/main" id="{BE23E85D-B412-1248-AA87-06FF07B638BF}"/>
                </a:ext>
              </a:extLst>
            </p:cNvPr>
            <p:cNvSpPr txBox="1"/>
            <p:nvPr/>
          </p:nvSpPr>
          <p:spPr>
            <a:xfrm>
              <a:off x="5379656" y="1051950"/>
              <a:ext cx="198612" cy="192409"/>
            </a:xfrm>
            <a:prstGeom prst="rect">
              <a:avLst/>
            </a:prstGeom>
            <a:noFill/>
          </p:spPr>
          <p:txBody>
            <a:bodyPr wrap="none" rtlCol="0">
              <a:spAutoFit/>
            </a:bodyPr>
            <a:lstStyle/>
            <a:p>
              <a:r>
                <a:rPr lang="x-none" sz="1067" dirty="0">
                  <a:solidFill>
                    <a:srgbClr val="C00000"/>
                  </a:solidFill>
                </a:rPr>
                <a:t>+</a:t>
              </a:r>
            </a:p>
          </p:txBody>
        </p:sp>
        <p:sp>
          <p:nvSpPr>
            <p:cNvPr id="162" name="TextBox 161">
              <a:extLst>
                <a:ext uri="{FF2B5EF4-FFF2-40B4-BE49-F238E27FC236}">
                  <a16:creationId xmlns:a16="http://schemas.microsoft.com/office/drawing/2014/main" id="{B507AFBA-EC32-4F4E-AE26-A5846BE6C238}"/>
                </a:ext>
              </a:extLst>
            </p:cNvPr>
            <p:cNvSpPr txBox="1"/>
            <p:nvPr/>
          </p:nvSpPr>
          <p:spPr>
            <a:xfrm>
              <a:off x="5369515" y="1051950"/>
              <a:ext cx="198612" cy="192409"/>
            </a:xfrm>
            <a:prstGeom prst="rect">
              <a:avLst/>
            </a:prstGeom>
            <a:noFill/>
          </p:spPr>
          <p:txBody>
            <a:bodyPr wrap="none" rtlCol="0">
              <a:spAutoFit/>
            </a:bodyPr>
            <a:lstStyle/>
            <a:p>
              <a:r>
                <a:rPr lang="x-none" sz="1067" dirty="0">
                  <a:solidFill>
                    <a:srgbClr val="C00000"/>
                  </a:solidFill>
                </a:rPr>
                <a:t>+</a:t>
              </a:r>
            </a:p>
          </p:txBody>
        </p:sp>
        <p:sp>
          <p:nvSpPr>
            <p:cNvPr id="163" name="TextBox 162">
              <a:extLst>
                <a:ext uri="{FF2B5EF4-FFF2-40B4-BE49-F238E27FC236}">
                  <a16:creationId xmlns:a16="http://schemas.microsoft.com/office/drawing/2014/main" id="{28DA4AE2-DC75-6049-80F1-675018C7E3E8}"/>
                </a:ext>
              </a:extLst>
            </p:cNvPr>
            <p:cNvSpPr txBox="1"/>
            <p:nvPr/>
          </p:nvSpPr>
          <p:spPr>
            <a:xfrm>
              <a:off x="5365507" y="1050336"/>
              <a:ext cx="198612" cy="192409"/>
            </a:xfrm>
            <a:prstGeom prst="rect">
              <a:avLst/>
            </a:prstGeom>
            <a:noFill/>
          </p:spPr>
          <p:txBody>
            <a:bodyPr wrap="none" rtlCol="0">
              <a:spAutoFit/>
            </a:bodyPr>
            <a:lstStyle/>
            <a:p>
              <a:r>
                <a:rPr lang="x-none" sz="1067" dirty="0">
                  <a:solidFill>
                    <a:srgbClr val="C00000"/>
                  </a:solidFill>
                </a:rPr>
                <a:t>+</a:t>
              </a:r>
            </a:p>
          </p:txBody>
        </p:sp>
        <p:sp>
          <p:nvSpPr>
            <p:cNvPr id="164" name="TextBox 163">
              <a:extLst>
                <a:ext uri="{FF2B5EF4-FFF2-40B4-BE49-F238E27FC236}">
                  <a16:creationId xmlns:a16="http://schemas.microsoft.com/office/drawing/2014/main" id="{D2DD4C4B-543F-1A42-AE7C-BF63874029C8}"/>
                </a:ext>
              </a:extLst>
            </p:cNvPr>
            <p:cNvSpPr txBox="1"/>
            <p:nvPr/>
          </p:nvSpPr>
          <p:spPr>
            <a:xfrm>
              <a:off x="5355366" y="1050336"/>
              <a:ext cx="198612" cy="192409"/>
            </a:xfrm>
            <a:prstGeom prst="rect">
              <a:avLst/>
            </a:prstGeom>
            <a:noFill/>
          </p:spPr>
          <p:txBody>
            <a:bodyPr wrap="none" rtlCol="0">
              <a:spAutoFit/>
            </a:bodyPr>
            <a:lstStyle/>
            <a:p>
              <a:r>
                <a:rPr lang="x-none" sz="1067" dirty="0">
                  <a:solidFill>
                    <a:srgbClr val="C00000"/>
                  </a:solidFill>
                </a:rPr>
                <a:t>+</a:t>
              </a:r>
            </a:p>
          </p:txBody>
        </p:sp>
        <p:sp>
          <p:nvSpPr>
            <p:cNvPr id="165" name="TextBox 164">
              <a:extLst>
                <a:ext uri="{FF2B5EF4-FFF2-40B4-BE49-F238E27FC236}">
                  <a16:creationId xmlns:a16="http://schemas.microsoft.com/office/drawing/2014/main" id="{CCAAC6B6-E63A-4D40-8035-FB0CDD1E80FB}"/>
                </a:ext>
              </a:extLst>
            </p:cNvPr>
            <p:cNvSpPr txBox="1"/>
            <p:nvPr/>
          </p:nvSpPr>
          <p:spPr>
            <a:xfrm>
              <a:off x="4912283" y="1011501"/>
              <a:ext cx="198612" cy="192409"/>
            </a:xfrm>
            <a:prstGeom prst="rect">
              <a:avLst/>
            </a:prstGeom>
            <a:noFill/>
          </p:spPr>
          <p:txBody>
            <a:bodyPr wrap="none" rtlCol="0">
              <a:spAutoFit/>
            </a:bodyPr>
            <a:lstStyle/>
            <a:p>
              <a:r>
                <a:rPr lang="x-none" sz="1067" dirty="0">
                  <a:solidFill>
                    <a:srgbClr val="C00000"/>
                  </a:solidFill>
                </a:rPr>
                <a:t>+</a:t>
              </a:r>
            </a:p>
          </p:txBody>
        </p:sp>
        <p:sp>
          <p:nvSpPr>
            <p:cNvPr id="166" name="TextBox 165">
              <a:extLst>
                <a:ext uri="{FF2B5EF4-FFF2-40B4-BE49-F238E27FC236}">
                  <a16:creationId xmlns:a16="http://schemas.microsoft.com/office/drawing/2014/main" id="{46BF6DAE-BE4D-8B46-B56D-5E0828B09C82}"/>
                </a:ext>
              </a:extLst>
            </p:cNvPr>
            <p:cNvSpPr txBox="1"/>
            <p:nvPr/>
          </p:nvSpPr>
          <p:spPr>
            <a:xfrm>
              <a:off x="4902142" y="1011501"/>
              <a:ext cx="198612" cy="192409"/>
            </a:xfrm>
            <a:prstGeom prst="rect">
              <a:avLst/>
            </a:prstGeom>
            <a:noFill/>
          </p:spPr>
          <p:txBody>
            <a:bodyPr wrap="none" rtlCol="0">
              <a:spAutoFit/>
            </a:bodyPr>
            <a:lstStyle/>
            <a:p>
              <a:r>
                <a:rPr lang="x-none" sz="1067" dirty="0">
                  <a:solidFill>
                    <a:srgbClr val="C00000"/>
                  </a:solidFill>
                </a:rPr>
                <a:t>+</a:t>
              </a:r>
            </a:p>
          </p:txBody>
        </p:sp>
        <p:sp>
          <p:nvSpPr>
            <p:cNvPr id="167" name="TextBox 166">
              <a:extLst>
                <a:ext uri="{FF2B5EF4-FFF2-40B4-BE49-F238E27FC236}">
                  <a16:creationId xmlns:a16="http://schemas.microsoft.com/office/drawing/2014/main" id="{8743BC59-2E85-854A-8A10-B28389B57C60}"/>
                </a:ext>
              </a:extLst>
            </p:cNvPr>
            <p:cNvSpPr txBox="1"/>
            <p:nvPr/>
          </p:nvSpPr>
          <p:spPr>
            <a:xfrm>
              <a:off x="4849679" y="1009295"/>
              <a:ext cx="198612" cy="192409"/>
            </a:xfrm>
            <a:prstGeom prst="rect">
              <a:avLst/>
            </a:prstGeom>
            <a:noFill/>
          </p:spPr>
          <p:txBody>
            <a:bodyPr wrap="none" rtlCol="0">
              <a:spAutoFit/>
            </a:bodyPr>
            <a:lstStyle/>
            <a:p>
              <a:r>
                <a:rPr lang="x-none" sz="1067" dirty="0">
                  <a:solidFill>
                    <a:srgbClr val="C00000"/>
                  </a:solidFill>
                </a:rPr>
                <a:t>+</a:t>
              </a:r>
            </a:p>
          </p:txBody>
        </p:sp>
        <p:sp>
          <p:nvSpPr>
            <p:cNvPr id="168" name="TextBox 167">
              <a:extLst>
                <a:ext uri="{FF2B5EF4-FFF2-40B4-BE49-F238E27FC236}">
                  <a16:creationId xmlns:a16="http://schemas.microsoft.com/office/drawing/2014/main" id="{DF6F1A04-AF48-C54D-820E-0CA8873A6035}"/>
                </a:ext>
              </a:extLst>
            </p:cNvPr>
            <p:cNvSpPr txBox="1"/>
            <p:nvPr/>
          </p:nvSpPr>
          <p:spPr>
            <a:xfrm>
              <a:off x="4839538" y="1009295"/>
              <a:ext cx="198612" cy="192409"/>
            </a:xfrm>
            <a:prstGeom prst="rect">
              <a:avLst/>
            </a:prstGeom>
            <a:noFill/>
          </p:spPr>
          <p:txBody>
            <a:bodyPr wrap="none" rtlCol="0">
              <a:spAutoFit/>
            </a:bodyPr>
            <a:lstStyle/>
            <a:p>
              <a:r>
                <a:rPr lang="x-none" sz="1067" dirty="0">
                  <a:solidFill>
                    <a:srgbClr val="C00000"/>
                  </a:solidFill>
                </a:rPr>
                <a:t>+</a:t>
              </a:r>
            </a:p>
          </p:txBody>
        </p:sp>
        <p:sp>
          <p:nvSpPr>
            <p:cNvPr id="169" name="TextBox 168">
              <a:extLst>
                <a:ext uri="{FF2B5EF4-FFF2-40B4-BE49-F238E27FC236}">
                  <a16:creationId xmlns:a16="http://schemas.microsoft.com/office/drawing/2014/main" id="{F731A6BF-04C3-A64D-BE63-39A8CF78F4D1}"/>
                </a:ext>
              </a:extLst>
            </p:cNvPr>
            <p:cNvSpPr txBox="1"/>
            <p:nvPr/>
          </p:nvSpPr>
          <p:spPr>
            <a:xfrm>
              <a:off x="4935872" y="1013325"/>
              <a:ext cx="198612" cy="192409"/>
            </a:xfrm>
            <a:prstGeom prst="rect">
              <a:avLst/>
            </a:prstGeom>
            <a:noFill/>
          </p:spPr>
          <p:txBody>
            <a:bodyPr wrap="none" rtlCol="0">
              <a:spAutoFit/>
            </a:bodyPr>
            <a:lstStyle/>
            <a:p>
              <a:r>
                <a:rPr lang="x-none" sz="1067" dirty="0">
                  <a:solidFill>
                    <a:srgbClr val="C00000"/>
                  </a:solidFill>
                </a:rPr>
                <a:t>+</a:t>
              </a:r>
            </a:p>
          </p:txBody>
        </p:sp>
        <p:sp>
          <p:nvSpPr>
            <p:cNvPr id="170" name="TextBox 169">
              <a:extLst>
                <a:ext uri="{FF2B5EF4-FFF2-40B4-BE49-F238E27FC236}">
                  <a16:creationId xmlns:a16="http://schemas.microsoft.com/office/drawing/2014/main" id="{619C85ED-B883-0747-BD3D-D6F0A3EB02EC}"/>
                </a:ext>
              </a:extLst>
            </p:cNvPr>
            <p:cNvSpPr txBox="1"/>
            <p:nvPr/>
          </p:nvSpPr>
          <p:spPr>
            <a:xfrm>
              <a:off x="4925731" y="1013325"/>
              <a:ext cx="198612" cy="192409"/>
            </a:xfrm>
            <a:prstGeom prst="rect">
              <a:avLst/>
            </a:prstGeom>
            <a:noFill/>
          </p:spPr>
          <p:txBody>
            <a:bodyPr wrap="none" rtlCol="0">
              <a:spAutoFit/>
            </a:bodyPr>
            <a:lstStyle/>
            <a:p>
              <a:r>
                <a:rPr lang="x-none" sz="1067" dirty="0">
                  <a:solidFill>
                    <a:srgbClr val="C00000"/>
                  </a:solidFill>
                </a:rPr>
                <a:t>+</a:t>
              </a:r>
            </a:p>
          </p:txBody>
        </p:sp>
        <p:sp>
          <p:nvSpPr>
            <p:cNvPr id="171" name="TextBox 170">
              <a:extLst>
                <a:ext uri="{FF2B5EF4-FFF2-40B4-BE49-F238E27FC236}">
                  <a16:creationId xmlns:a16="http://schemas.microsoft.com/office/drawing/2014/main" id="{BC38712B-A876-794D-A080-83DF5E3A3AA5}"/>
                </a:ext>
              </a:extLst>
            </p:cNvPr>
            <p:cNvSpPr txBox="1"/>
            <p:nvPr/>
          </p:nvSpPr>
          <p:spPr>
            <a:xfrm>
              <a:off x="4956807" y="1016372"/>
              <a:ext cx="198612" cy="192409"/>
            </a:xfrm>
            <a:prstGeom prst="rect">
              <a:avLst/>
            </a:prstGeom>
            <a:noFill/>
          </p:spPr>
          <p:txBody>
            <a:bodyPr wrap="none" rtlCol="0">
              <a:spAutoFit/>
            </a:bodyPr>
            <a:lstStyle/>
            <a:p>
              <a:r>
                <a:rPr lang="x-none" sz="1067" dirty="0">
                  <a:solidFill>
                    <a:srgbClr val="C00000"/>
                  </a:solidFill>
                </a:rPr>
                <a:t>+</a:t>
              </a:r>
            </a:p>
          </p:txBody>
        </p:sp>
        <p:sp>
          <p:nvSpPr>
            <p:cNvPr id="172" name="TextBox 171">
              <a:extLst>
                <a:ext uri="{FF2B5EF4-FFF2-40B4-BE49-F238E27FC236}">
                  <a16:creationId xmlns:a16="http://schemas.microsoft.com/office/drawing/2014/main" id="{99D14660-2CD0-C146-9064-341BEA6A0071}"/>
                </a:ext>
              </a:extLst>
            </p:cNvPr>
            <p:cNvSpPr txBox="1"/>
            <p:nvPr/>
          </p:nvSpPr>
          <p:spPr>
            <a:xfrm>
              <a:off x="4946666" y="1016372"/>
              <a:ext cx="198612" cy="192409"/>
            </a:xfrm>
            <a:prstGeom prst="rect">
              <a:avLst/>
            </a:prstGeom>
            <a:noFill/>
          </p:spPr>
          <p:txBody>
            <a:bodyPr wrap="none" rtlCol="0">
              <a:spAutoFit/>
            </a:bodyPr>
            <a:lstStyle/>
            <a:p>
              <a:r>
                <a:rPr lang="x-none" sz="1067" dirty="0">
                  <a:solidFill>
                    <a:srgbClr val="C00000"/>
                  </a:solidFill>
                </a:rPr>
                <a:t>+</a:t>
              </a:r>
            </a:p>
          </p:txBody>
        </p:sp>
        <p:sp>
          <p:nvSpPr>
            <p:cNvPr id="173" name="TextBox 172">
              <a:extLst>
                <a:ext uri="{FF2B5EF4-FFF2-40B4-BE49-F238E27FC236}">
                  <a16:creationId xmlns:a16="http://schemas.microsoft.com/office/drawing/2014/main" id="{E8DC2D00-A064-FF41-AE59-226BB1D007FA}"/>
                </a:ext>
              </a:extLst>
            </p:cNvPr>
            <p:cNvSpPr txBox="1"/>
            <p:nvPr/>
          </p:nvSpPr>
          <p:spPr>
            <a:xfrm>
              <a:off x="4973693" y="1018677"/>
              <a:ext cx="198612" cy="192409"/>
            </a:xfrm>
            <a:prstGeom prst="rect">
              <a:avLst/>
            </a:prstGeom>
            <a:noFill/>
          </p:spPr>
          <p:txBody>
            <a:bodyPr wrap="none" rtlCol="0">
              <a:spAutoFit/>
            </a:bodyPr>
            <a:lstStyle/>
            <a:p>
              <a:r>
                <a:rPr lang="x-none" sz="1067" dirty="0">
                  <a:solidFill>
                    <a:srgbClr val="C00000"/>
                  </a:solidFill>
                </a:rPr>
                <a:t>+</a:t>
              </a:r>
            </a:p>
          </p:txBody>
        </p:sp>
        <p:sp>
          <p:nvSpPr>
            <p:cNvPr id="174" name="TextBox 173">
              <a:extLst>
                <a:ext uri="{FF2B5EF4-FFF2-40B4-BE49-F238E27FC236}">
                  <a16:creationId xmlns:a16="http://schemas.microsoft.com/office/drawing/2014/main" id="{DC449C4B-BF55-4447-8F40-643960A1580F}"/>
                </a:ext>
              </a:extLst>
            </p:cNvPr>
            <p:cNvSpPr txBox="1"/>
            <p:nvPr/>
          </p:nvSpPr>
          <p:spPr>
            <a:xfrm>
              <a:off x="4963552" y="1018677"/>
              <a:ext cx="198612" cy="192409"/>
            </a:xfrm>
            <a:prstGeom prst="rect">
              <a:avLst/>
            </a:prstGeom>
            <a:noFill/>
          </p:spPr>
          <p:txBody>
            <a:bodyPr wrap="none" rtlCol="0">
              <a:spAutoFit/>
            </a:bodyPr>
            <a:lstStyle/>
            <a:p>
              <a:r>
                <a:rPr lang="x-none" sz="1067" dirty="0">
                  <a:solidFill>
                    <a:srgbClr val="C00000"/>
                  </a:solidFill>
                </a:rPr>
                <a:t>+</a:t>
              </a:r>
            </a:p>
          </p:txBody>
        </p:sp>
        <p:sp>
          <p:nvSpPr>
            <p:cNvPr id="175" name="TextBox 174">
              <a:extLst>
                <a:ext uri="{FF2B5EF4-FFF2-40B4-BE49-F238E27FC236}">
                  <a16:creationId xmlns:a16="http://schemas.microsoft.com/office/drawing/2014/main" id="{220895C6-1FFF-F14A-A9AA-B7CE8ECEFB61}"/>
                </a:ext>
              </a:extLst>
            </p:cNvPr>
            <p:cNvSpPr txBox="1"/>
            <p:nvPr/>
          </p:nvSpPr>
          <p:spPr>
            <a:xfrm>
              <a:off x="4992493" y="1023218"/>
              <a:ext cx="198612" cy="192409"/>
            </a:xfrm>
            <a:prstGeom prst="rect">
              <a:avLst/>
            </a:prstGeom>
            <a:noFill/>
          </p:spPr>
          <p:txBody>
            <a:bodyPr wrap="none" rtlCol="0">
              <a:spAutoFit/>
            </a:bodyPr>
            <a:lstStyle/>
            <a:p>
              <a:r>
                <a:rPr lang="x-none" sz="1067" dirty="0">
                  <a:solidFill>
                    <a:srgbClr val="C00000"/>
                  </a:solidFill>
                </a:rPr>
                <a:t>+</a:t>
              </a:r>
            </a:p>
          </p:txBody>
        </p:sp>
        <p:sp>
          <p:nvSpPr>
            <p:cNvPr id="176" name="TextBox 175">
              <a:extLst>
                <a:ext uri="{FF2B5EF4-FFF2-40B4-BE49-F238E27FC236}">
                  <a16:creationId xmlns:a16="http://schemas.microsoft.com/office/drawing/2014/main" id="{0DFF6C8E-FB48-E649-A02C-0476472780E1}"/>
                </a:ext>
              </a:extLst>
            </p:cNvPr>
            <p:cNvSpPr txBox="1"/>
            <p:nvPr/>
          </p:nvSpPr>
          <p:spPr>
            <a:xfrm>
              <a:off x="4982352" y="1023218"/>
              <a:ext cx="198612" cy="192409"/>
            </a:xfrm>
            <a:prstGeom prst="rect">
              <a:avLst/>
            </a:prstGeom>
            <a:noFill/>
          </p:spPr>
          <p:txBody>
            <a:bodyPr wrap="none" rtlCol="0">
              <a:spAutoFit/>
            </a:bodyPr>
            <a:lstStyle/>
            <a:p>
              <a:r>
                <a:rPr lang="x-none" sz="1067" dirty="0">
                  <a:solidFill>
                    <a:srgbClr val="C00000"/>
                  </a:solidFill>
                </a:rPr>
                <a:t>+</a:t>
              </a:r>
            </a:p>
          </p:txBody>
        </p:sp>
        <p:sp>
          <p:nvSpPr>
            <p:cNvPr id="177" name="TextBox 176">
              <a:extLst>
                <a:ext uri="{FF2B5EF4-FFF2-40B4-BE49-F238E27FC236}">
                  <a16:creationId xmlns:a16="http://schemas.microsoft.com/office/drawing/2014/main" id="{C78EAA0E-C7E0-4841-810C-0395E01C7554}"/>
                </a:ext>
              </a:extLst>
            </p:cNvPr>
            <p:cNvSpPr txBox="1"/>
            <p:nvPr/>
          </p:nvSpPr>
          <p:spPr>
            <a:xfrm>
              <a:off x="5011480" y="1023218"/>
              <a:ext cx="198612" cy="192409"/>
            </a:xfrm>
            <a:prstGeom prst="rect">
              <a:avLst/>
            </a:prstGeom>
            <a:noFill/>
          </p:spPr>
          <p:txBody>
            <a:bodyPr wrap="none" rtlCol="0">
              <a:spAutoFit/>
            </a:bodyPr>
            <a:lstStyle/>
            <a:p>
              <a:r>
                <a:rPr lang="x-none" sz="1067" dirty="0">
                  <a:solidFill>
                    <a:srgbClr val="C00000"/>
                  </a:solidFill>
                </a:rPr>
                <a:t>+</a:t>
              </a:r>
            </a:p>
          </p:txBody>
        </p:sp>
        <p:sp>
          <p:nvSpPr>
            <p:cNvPr id="178" name="TextBox 177">
              <a:extLst>
                <a:ext uri="{FF2B5EF4-FFF2-40B4-BE49-F238E27FC236}">
                  <a16:creationId xmlns:a16="http://schemas.microsoft.com/office/drawing/2014/main" id="{8F3C14E3-F9A4-B545-B9C5-2ACBB3F29E78}"/>
                </a:ext>
              </a:extLst>
            </p:cNvPr>
            <p:cNvSpPr txBox="1"/>
            <p:nvPr/>
          </p:nvSpPr>
          <p:spPr>
            <a:xfrm>
              <a:off x="5001339" y="1023218"/>
              <a:ext cx="198612" cy="192409"/>
            </a:xfrm>
            <a:prstGeom prst="rect">
              <a:avLst/>
            </a:prstGeom>
            <a:noFill/>
          </p:spPr>
          <p:txBody>
            <a:bodyPr wrap="none" rtlCol="0">
              <a:spAutoFit/>
            </a:bodyPr>
            <a:lstStyle/>
            <a:p>
              <a:r>
                <a:rPr lang="x-none" sz="1067" dirty="0">
                  <a:solidFill>
                    <a:srgbClr val="C00000"/>
                  </a:solidFill>
                </a:rPr>
                <a:t>+</a:t>
              </a:r>
            </a:p>
          </p:txBody>
        </p:sp>
        <p:sp>
          <p:nvSpPr>
            <p:cNvPr id="179" name="TextBox 178">
              <a:extLst>
                <a:ext uri="{FF2B5EF4-FFF2-40B4-BE49-F238E27FC236}">
                  <a16:creationId xmlns:a16="http://schemas.microsoft.com/office/drawing/2014/main" id="{AD97B03F-111B-5E4B-BF5A-4DB4652A74F9}"/>
                </a:ext>
              </a:extLst>
            </p:cNvPr>
            <p:cNvSpPr txBox="1"/>
            <p:nvPr/>
          </p:nvSpPr>
          <p:spPr>
            <a:xfrm>
              <a:off x="5031785" y="1026393"/>
              <a:ext cx="198612" cy="192409"/>
            </a:xfrm>
            <a:prstGeom prst="rect">
              <a:avLst/>
            </a:prstGeom>
            <a:noFill/>
          </p:spPr>
          <p:txBody>
            <a:bodyPr wrap="none" rtlCol="0">
              <a:spAutoFit/>
            </a:bodyPr>
            <a:lstStyle/>
            <a:p>
              <a:r>
                <a:rPr lang="x-none" sz="1067" dirty="0">
                  <a:solidFill>
                    <a:srgbClr val="C00000"/>
                  </a:solidFill>
                </a:rPr>
                <a:t>+</a:t>
              </a:r>
            </a:p>
          </p:txBody>
        </p:sp>
        <p:sp>
          <p:nvSpPr>
            <p:cNvPr id="180" name="TextBox 179">
              <a:extLst>
                <a:ext uri="{FF2B5EF4-FFF2-40B4-BE49-F238E27FC236}">
                  <a16:creationId xmlns:a16="http://schemas.microsoft.com/office/drawing/2014/main" id="{29E6204B-17A0-C644-BAFE-D524A411F579}"/>
                </a:ext>
              </a:extLst>
            </p:cNvPr>
            <p:cNvSpPr txBox="1"/>
            <p:nvPr/>
          </p:nvSpPr>
          <p:spPr>
            <a:xfrm>
              <a:off x="5021644" y="1026393"/>
              <a:ext cx="198612" cy="192409"/>
            </a:xfrm>
            <a:prstGeom prst="rect">
              <a:avLst/>
            </a:prstGeom>
            <a:noFill/>
          </p:spPr>
          <p:txBody>
            <a:bodyPr wrap="none" rtlCol="0">
              <a:spAutoFit/>
            </a:bodyPr>
            <a:lstStyle/>
            <a:p>
              <a:r>
                <a:rPr lang="x-none" sz="1067" dirty="0">
                  <a:solidFill>
                    <a:srgbClr val="C00000"/>
                  </a:solidFill>
                </a:rPr>
                <a:t>+</a:t>
              </a:r>
            </a:p>
          </p:txBody>
        </p:sp>
        <p:sp>
          <p:nvSpPr>
            <p:cNvPr id="181" name="TextBox 180">
              <a:extLst>
                <a:ext uri="{FF2B5EF4-FFF2-40B4-BE49-F238E27FC236}">
                  <a16:creationId xmlns:a16="http://schemas.microsoft.com/office/drawing/2014/main" id="{A0A881D9-BEF8-9643-83A1-F0A5F1E64427}"/>
                </a:ext>
              </a:extLst>
            </p:cNvPr>
            <p:cNvSpPr txBox="1"/>
            <p:nvPr/>
          </p:nvSpPr>
          <p:spPr>
            <a:xfrm>
              <a:off x="5040378" y="1025342"/>
              <a:ext cx="198612" cy="192409"/>
            </a:xfrm>
            <a:prstGeom prst="rect">
              <a:avLst/>
            </a:prstGeom>
            <a:noFill/>
          </p:spPr>
          <p:txBody>
            <a:bodyPr wrap="none" rtlCol="0">
              <a:spAutoFit/>
            </a:bodyPr>
            <a:lstStyle/>
            <a:p>
              <a:r>
                <a:rPr lang="x-none" sz="1067" dirty="0">
                  <a:solidFill>
                    <a:srgbClr val="C00000"/>
                  </a:solidFill>
                </a:rPr>
                <a:t>+</a:t>
              </a:r>
            </a:p>
          </p:txBody>
        </p:sp>
        <p:sp>
          <p:nvSpPr>
            <p:cNvPr id="182" name="TextBox 181">
              <a:extLst>
                <a:ext uri="{FF2B5EF4-FFF2-40B4-BE49-F238E27FC236}">
                  <a16:creationId xmlns:a16="http://schemas.microsoft.com/office/drawing/2014/main" id="{E9192727-4D49-284E-A2DB-0D942F44843D}"/>
                </a:ext>
              </a:extLst>
            </p:cNvPr>
            <p:cNvSpPr txBox="1"/>
            <p:nvPr/>
          </p:nvSpPr>
          <p:spPr>
            <a:xfrm>
              <a:off x="5030237" y="1025342"/>
              <a:ext cx="198612" cy="192409"/>
            </a:xfrm>
            <a:prstGeom prst="rect">
              <a:avLst/>
            </a:prstGeom>
            <a:noFill/>
          </p:spPr>
          <p:txBody>
            <a:bodyPr wrap="none" rtlCol="0">
              <a:spAutoFit/>
            </a:bodyPr>
            <a:lstStyle/>
            <a:p>
              <a:r>
                <a:rPr lang="x-none" sz="1067" dirty="0">
                  <a:solidFill>
                    <a:srgbClr val="C00000"/>
                  </a:solidFill>
                </a:rPr>
                <a:t>+</a:t>
              </a:r>
            </a:p>
          </p:txBody>
        </p:sp>
        <p:sp>
          <p:nvSpPr>
            <p:cNvPr id="183" name="TextBox 182">
              <a:extLst>
                <a:ext uri="{FF2B5EF4-FFF2-40B4-BE49-F238E27FC236}">
                  <a16:creationId xmlns:a16="http://schemas.microsoft.com/office/drawing/2014/main" id="{5F7123CB-ACAD-5844-829E-653D86E4531D}"/>
                </a:ext>
              </a:extLst>
            </p:cNvPr>
            <p:cNvSpPr txBox="1"/>
            <p:nvPr/>
          </p:nvSpPr>
          <p:spPr>
            <a:xfrm>
              <a:off x="5195721" y="1036028"/>
              <a:ext cx="198612" cy="192409"/>
            </a:xfrm>
            <a:prstGeom prst="rect">
              <a:avLst/>
            </a:prstGeom>
            <a:noFill/>
          </p:spPr>
          <p:txBody>
            <a:bodyPr wrap="none" rtlCol="0">
              <a:spAutoFit/>
            </a:bodyPr>
            <a:lstStyle/>
            <a:p>
              <a:r>
                <a:rPr lang="x-none" sz="1067" dirty="0">
                  <a:solidFill>
                    <a:srgbClr val="C00000"/>
                  </a:solidFill>
                </a:rPr>
                <a:t>+</a:t>
              </a:r>
            </a:p>
          </p:txBody>
        </p:sp>
        <p:sp>
          <p:nvSpPr>
            <p:cNvPr id="184" name="TextBox 183">
              <a:extLst>
                <a:ext uri="{FF2B5EF4-FFF2-40B4-BE49-F238E27FC236}">
                  <a16:creationId xmlns:a16="http://schemas.microsoft.com/office/drawing/2014/main" id="{9B56B391-6EFD-B246-B097-27D48E9CB5B3}"/>
                </a:ext>
              </a:extLst>
            </p:cNvPr>
            <p:cNvSpPr txBox="1"/>
            <p:nvPr/>
          </p:nvSpPr>
          <p:spPr>
            <a:xfrm>
              <a:off x="5185580" y="1036028"/>
              <a:ext cx="198612" cy="192409"/>
            </a:xfrm>
            <a:prstGeom prst="rect">
              <a:avLst/>
            </a:prstGeom>
            <a:noFill/>
          </p:spPr>
          <p:txBody>
            <a:bodyPr wrap="none" rtlCol="0">
              <a:spAutoFit/>
            </a:bodyPr>
            <a:lstStyle/>
            <a:p>
              <a:r>
                <a:rPr lang="x-none" sz="1067" dirty="0">
                  <a:solidFill>
                    <a:srgbClr val="C00000"/>
                  </a:solidFill>
                </a:rPr>
                <a:t>+</a:t>
              </a:r>
            </a:p>
          </p:txBody>
        </p:sp>
        <p:sp>
          <p:nvSpPr>
            <p:cNvPr id="185" name="TextBox 184">
              <a:extLst>
                <a:ext uri="{FF2B5EF4-FFF2-40B4-BE49-F238E27FC236}">
                  <a16:creationId xmlns:a16="http://schemas.microsoft.com/office/drawing/2014/main" id="{53C19D47-C188-6749-B840-F74703800C0D}"/>
                </a:ext>
              </a:extLst>
            </p:cNvPr>
            <p:cNvSpPr txBox="1"/>
            <p:nvPr/>
          </p:nvSpPr>
          <p:spPr>
            <a:xfrm>
              <a:off x="5214873" y="1041775"/>
              <a:ext cx="198612" cy="192409"/>
            </a:xfrm>
            <a:prstGeom prst="rect">
              <a:avLst/>
            </a:prstGeom>
            <a:noFill/>
          </p:spPr>
          <p:txBody>
            <a:bodyPr wrap="none" rtlCol="0">
              <a:spAutoFit/>
            </a:bodyPr>
            <a:lstStyle/>
            <a:p>
              <a:r>
                <a:rPr lang="x-none" sz="1067" dirty="0">
                  <a:solidFill>
                    <a:srgbClr val="C00000"/>
                  </a:solidFill>
                </a:rPr>
                <a:t>+</a:t>
              </a:r>
            </a:p>
          </p:txBody>
        </p:sp>
        <p:sp>
          <p:nvSpPr>
            <p:cNvPr id="186" name="TextBox 185">
              <a:extLst>
                <a:ext uri="{FF2B5EF4-FFF2-40B4-BE49-F238E27FC236}">
                  <a16:creationId xmlns:a16="http://schemas.microsoft.com/office/drawing/2014/main" id="{51DE5D32-EB12-6A49-97AD-341BEEC3885C}"/>
                </a:ext>
              </a:extLst>
            </p:cNvPr>
            <p:cNvSpPr txBox="1"/>
            <p:nvPr/>
          </p:nvSpPr>
          <p:spPr>
            <a:xfrm>
              <a:off x="5204732" y="1041775"/>
              <a:ext cx="198612" cy="192409"/>
            </a:xfrm>
            <a:prstGeom prst="rect">
              <a:avLst/>
            </a:prstGeom>
            <a:noFill/>
          </p:spPr>
          <p:txBody>
            <a:bodyPr wrap="none" rtlCol="0">
              <a:spAutoFit/>
            </a:bodyPr>
            <a:lstStyle/>
            <a:p>
              <a:r>
                <a:rPr lang="x-none" sz="1067" dirty="0">
                  <a:solidFill>
                    <a:srgbClr val="C00000"/>
                  </a:solidFill>
                </a:rPr>
                <a:t>+</a:t>
              </a:r>
            </a:p>
          </p:txBody>
        </p:sp>
        <p:sp>
          <p:nvSpPr>
            <p:cNvPr id="187" name="TextBox 186">
              <a:extLst>
                <a:ext uri="{FF2B5EF4-FFF2-40B4-BE49-F238E27FC236}">
                  <a16:creationId xmlns:a16="http://schemas.microsoft.com/office/drawing/2014/main" id="{1AA3F248-BD69-384C-92CB-F7DB15A6A4A9}"/>
                </a:ext>
              </a:extLst>
            </p:cNvPr>
            <p:cNvSpPr txBox="1"/>
            <p:nvPr/>
          </p:nvSpPr>
          <p:spPr>
            <a:xfrm>
              <a:off x="5233808" y="1041775"/>
              <a:ext cx="198612" cy="192409"/>
            </a:xfrm>
            <a:prstGeom prst="rect">
              <a:avLst/>
            </a:prstGeom>
            <a:noFill/>
          </p:spPr>
          <p:txBody>
            <a:bodyPr wrap="none" rtlCol="0">
              <a:spAutoFit/>
            </a:bodyPr>
            <a:lstStyle/>
            <a:p>
              <a:r>
                <a:rPr lang="x-none" sz="1067" dirty="0">
                  <a:solidFill>
                    <a:srgbClr val="C00000"/>
                  </a:solidFill>
                </a:rPr>
                <a:t>+</a:t>
              </a:r>
            </a:p>
          </p:txBody>
        </p:sp>
        <p:sp>
          <p:nvSpPr>
            <p:cNvPr id="188" name="TextBox 187">
              <a:extLst>
                <a:ext uri="{FF2B5EF4-FFF2-40B4-BE49-F238E27FC236}">
                  <a16:creationId xmlns:a16="http://schemas.microsoft.com/office/drawing/2014/main" id="{12E79008-E22C-3D47-8B19-8626FBE8A46D}"/>
                </a:ext>
              </a:extLst>
            </p:cNvPr>
            <p:cNvSpPr txBox="1"/>
            <p:nvPr/>
          </p:nvSpPr>
          <p:spPr>
            <a:xfrm>
              <a:off x="5223667" y="1041775"/>
              <a:ext cx="198612" cy="192409"/>
            </a:xfrm>
            <a:prstGeom prst="rect">
              <a:avLst/>
            </a:prstGeom>
            <a:noFill/>
          </p:spPr>
          <p:txBody>
            <a:bodyPr wrap="none" rtlCol="0">
              <a:spAutoFit/>
            </a:bodyPr>
            <a:lstStyle/>
            <a:p>
              <a:r>
                <a:rPr lang="x-none" sz="1067" dirty="0">
                  <a:solidFill>
                    <a:srgbClr val="C00000"/>
                  </a:solidFill>
                </a:rPr>
                <a:t>+</a:t>
              </a:r>
            </a:p>
          </p:txBody>
        </p:sp>
        <p:sp>
          <p:nvSpPr>
            <p:cNvPr id="189" name="TextBox 188">
              <a:extLst>
                <a:ext uri="{FF2B5EF4-FFF2-40B4-BE49-F238E27FC236}">
                  <a16:creationId xmlns:a16="http://schemas.microsoft.com/office/drawing/2014/main" id="{D548ED1F-71CA-0A4F-9AF4-DD477F811CC4}"/>
                </a:ext>
              </a:extLst>
            </p:cNvPr>
            <p:cNvSpPr txBox="1"/>
            <p:nvPr/>
          </p:nvSpPr>
          <p:spPr>
            <a:xfrm>
              <a:off x="5342252" y="1048422"/>
              <a:ext cx="198612" cy="192409"/>
            </a:xfrm>
            <a:prstGeom prst="rect">
              <a:avLst/>
            </a:prstGeom>
            <a:noFill/>
          </p:spPr>
          <p:txBody>
            <a:bodyPr wrap="none" rtlCol="0">
              <a:spAutoFit/>
            </a:bodyPr>
            <a:lstStyle/>
            <a:p>
              <a:r>
                <a:rPr lang="x-none" sz="1067" dirty="0">
                  <a:solidFill>
                    <a:srgbClr val="C00000"/>
                  </a:solidFill>
                </a:rPr>
                <a:t>+</a:t>
              </a:r>
            </a:p>
          </p:txBody>
        </p:sp>
        <p:sp>
          <p:nvSpPr>
            <p:cNvPr id="190" name="TextBox 189">
              <a:extLst>
                <a:ext uri="{FF2B5EF4-FFF2-40B4-BE49-F238E27FC236}">
                  <a16:creationId xmlns:a16="http://schemas.microsoft.com/office/drawing/2014/main" id="{60848F26-1194-B941-B93D-D43AD804566A}"/>
                </a:ext>
              </a:extLst>
            </p:cNvPr>
            <p:cNvSpPr txBox="1"/>
            <p:nvPr/>
          </p:nvSpPr>
          <p:spPr>
            <a:xfrm>
              <a:off x="5332111" y="1048422"/>
              <a:ext cx="198612" cy="192409"/>
            </a:xfrm>
            <a:prstGeom prst="rect">
              <a:avLst/>
            </a:prstGeom>
            <a:noFill/>
          </p:spPr>
          <p:txBody>
            <a:bodyPr wrap="none" rtlCol="0">
              <a:spAutoFit/>
            </a:bodyPr>
            <a:lstStyle/>
            <a:p>
              <a:r>
                <a:rPr lang="x-none" sz="1067" dirty="0">
                  <a:solidFill>
                    <a:srgbClr val="C00000"/>
                  </a:solidFill>
                </a:rPr>
                <a:t>+</a:t>
              </a:r>
            </a:p>
          </p:txBody>
        </p:sp>
        <p:sp>
          <p:nvSpPr>
            <p:cNvPr id="191" name="TextBox 190">
              <a:extLst>
                <a:ext uri="{FF2B5EF4-FFF2-40B4-BE49-F238E27FC236}">
                  <a16:creationId xmlns:a16="http://schemas.microsoft.com/office/drawing/2014/main" id="{CB23D4CE-8754-1F42-960B-3BF6EF016847}"/>
                </a:ext>
              </a:extLst>
            </p:cNvPr>
            <p:cNvSpPr txBox="1"/>
            <p:nvPr/>
          </p:nvSpPr>
          <p:spPr>
            <a:xfrm>
              <a:off x="5330501" y="1044950"/>
              <a:ext cx="198612" cy="192409"/>
            </a:xfrm>
            <a:prstGeom prst="rect">
              <a:avLst/>
            </a:prstGeom>
            <a:noFill/>
          </p:spPr>
          <p:txBody>
            <a:bodyPr wrap="none" rtlCol="0">
              <a:spAutoFit/>
            </a:bodyPr>
            <a:lstStyle/>
            <a:p>
              <a:r>
                <a:rPr lang="x-none" sz="1067" dirty="0">
                  <a:solidFill>
                    <a:srgbClr val="C00000"/>
                  </a:solidFill>
                </a:rPr>
                <a:t>+</a:t>
              </a:r>
            </a:p>
          </p:txBody>
        </p:sp>
        <p:sp>
          <p:nvSpPr>
            <p:cNvPr id="192" name="TextBox 191">
              <a:extLst>
                <a:ext uri="{FF2B5EF4-FFF2-40B4-BE49-F238E27FC236}">
                  <a16:creationId xmlns:a16="http://schemas.microsoft.com/office/drawing/2014/main" id="{24304013-1434-E048-A59A-B259DCD1277F}"/>
                </a:ext>
              </a:extLst>
            </p:cNvPr>
            <p:cNvSpPr txBox="1"/>
            <p:nvPr/>
          </p:nvSpPr>
          <p:spPr>
            <a:xfrm>
              <a:off x="5320360" y="1044950"/>
              <a:ext cx="198612" cy="192409"/>
            </a:xfrm>
            <a:prstGeom prst="rect">
              <a:avLst/>
            </a:prstGeom>
            <a:noFill/>
          </p:spPr>
          <p:txBody>
            <a:bodyPr wrap="none" rtlCol="0">
              <a:spAutoFit/>
            </a:bodyPr>
            <a:lstStyle/>
            <a:p>
              <a:r>
                <a:rPr lang="x-none" sz="1067" dirty="0">
                  <a:solidFill>
                    <a:srgbClr val="C00000"/>
                  </a:solidFill>
                </a:rPr>
                <a:t>+</a:t>
              </a:r>
            </a:p>
          </p:txBody>
        </p:sp>
        <p:sp>
          <p:nvSpPr>
            <p:cNvPr id="193" name="TextBox 192">
              <a:extLst>
                <a:ext uri="{FF2B5EF4-FFF2-40B4-BE49-F238E27FC236}">
                  <a16:creationId xmlns:a16="http://schemas.microsoft.com/office/drawing/2014/main" id="{E06F1204-F07C-0149-9C83-1EFED8DB8995}"/>
                </a:ext>
              </a:extLst>
            </p:cNvPr>
            <p:cNvSpPr txBox="1"/>
            <p:nvPr/>
          </p:nvSpPr>
          <p:spPr>
            <a:xfrm>
              <a:off x="5310366" y="1045247"/>
              <a:ext cx="198612" cy="192409"/>
            </a:xfrm>
            <a:prstGeom prst="rect">
              <a:avLst/>
            </a:prstGeom>
            <a:noFill/>
          </p:spPr>
          <p:txBody>
            <a:bodyPr wrap="none" rtlCol="0">
              <a:spAutoFit/>
            </a:bodyPr>
            <a:lstStyle/>
            <a:p>
              <a:r>
                <a:rPr lang="x-none" sz="1067" dirty="0">
                  <a:solidFill>
                    <a:srgbClr val="C00000"/>
                  </a:solidFill>
                </a:rPr>
                <a:t>+</a:t>
              </a:r>
            </a:p>
          </p:txBody>
        </p:sp>
        <p:sp>
          <p:nvSpPr>
            <p:cNvPr id="194" name="TextBox 193">
              <a:extLst>
                <a:ext uri="{FF2B5EF4-FFF2-40B4-BE49-F238E27FC236}">
                  <a16:creationId xmlns:a16="http://schemas.microsoft.com/office/drawing/2014/main" id="{9945EBFE-B51F-A847-AC91-626FE297A6DB}"/>
                </a:ext>
              </a:extLst>
            </p:cNvPr>
            <p:cNvSpPr txBox="1"/>
            <p:nvPr/>
          </p:nvSpPr>
          <p:spPr>
            <a:xfrm>
              <a:off x="5300225" y="1045247"/>
              <a:ext cx="198612" cy="192409"/>
            </a:xfrm>
            <a:prstGeom prst="rect">
              <a:avLst/>
            </a:prstGeom>
            <a:noFill/>
          </p:spPr>
          <p:txBody>
            <a:bodyPr wrap="none" rtlCol="0">
              <a:spAutoFit/>
            </a:bodyPr>
            <a:lstStyle/>
            <a:p>
              <a:r>
                <a:rPr lang="x-none" sz="1067" dirty="0">
                  <a:solidFill>
                    <a:srgbClr val="C00000"/>
                  </a:solidFill>
                </a:rPr>
                <a:t>+</a:t>
              </a:r>
            </a:p>
          </p:txBody>
        </p:sp>
        <p:sp>
          <p:nvSpPr>
            <p:cNvPr id="195" name="TextBox 194">
              <a:extLst>
                <a:ext uri="{FF2B5EF4-FFF2-40B4-BE49-F238E27FC236}">
                  <a16:creationId xmlns:a16="http://schemas.microsoft.com/office/drawing/2014/main" id="{15D6D848-C6BA-3946-807C-AC8B68654647}"/>
                </a:ext>
              </a:extLst>
            </p:cNvPr>
            <p:cNvSpPr txBox="1"/>
            <p:nvPr/>
          </p:nvSpPr>
          <p:spPr>
            <a:xfrm>
              <a:off x="5260288" y="1042072"/>
              <a:ext cx="198612" cy="192409"/>
            </a:xfrm>
            <a:prstGeom prst="rect">
              <a:avLst/>
            </a:prstGeom>
            <a:noFill/>
          </p:spPr>
          <p:txBody>
            <a:bodyPr wrap="none" rtlCol="0">
              <a:spAutoFit/>
            </a:bodyPr>
            <a:lstStyle/>
            <a:p>
              <a:r>
                <a:rPr lang="x-none" sz="1067" dirty="0">
                  <a:solidFill>
                    <a:srgbClr val="C00000"/>
                  </a:solidFill>
                </a:rPr>
                <a:t>+</a:t>
              </a:r>
            </a:p>
          </p:txBody>
        </p:sp>
        <p:sp>
          <p:nvSpPr>
            <p:cNvPr id="196" name="TextBox 195">
              <a:extLst>
                <a:ext uri="{FF2B5EF4-FFF2-40B4-BE49-F238E27FC236}">
                  <a16:creationId xmlns:a16="http://schemas.microsoft.com/office/drawing/2014/main" id="{0126B054-A1AE-7E4E-9959-6F0821FE8BC1}"/>
                </a:ext>
              </a:extLst>
            </p:cNvPr>
            <p:cNvSpPr txBox="1"/>
            <p:nvPr/>
          </p:nvSpPr>
          <p:spPr>
            <a:xfrm>
              <a:off x="5250147" y="1042072"/>
              <a:ext cx="198612" cy="192409"/>
            </a:xfrm>
            <a:prstGeom prst="rect">
              <a:avLst/>
            </a:prstGeom>
            <a:noFill/>
          </p:spPr>
          <p:txBody>
            <a:bodyPr wrap="none" rtlCol="0">
              <a:spAutoFit/>
            </a:bodyPr>
            <a:lstStyle/>
            <a:p>
              <a:r>
                <a:rPr lang="x-none" sz="1067" dirty="0">
                  <a:solidFill>
                    <a:srgbClr val="C00000"/>
                  </a:solidFill>
                </a:rPr>
                <a:t>+</a:t>
              </a:r>
            </a:p>
          </p:txBody>
        </p:sp>
        <p:sp>
          <p:nvSpPr>
            <p:cNvPr id="197" name="TextBox 196">
              <a:extLst>
                <a:ext uri="{FF2B5EF4-FFF2-40B4-BE49-F238E27FC236}">
                  <a16:creationId xmlns:a16="http://schemas.microsoft.com/office/drawing/2014/main" id="{14FE12B8-712A-7D40-9123-D7CB941DD843}"/>
                </a:ext>
              </a:extLst>
            </p:cNvPr>
            <p:cNvSpPr txBox="1"/>
            <p:nvPr/>
          </p:nvSpPr>
          <p:spPr>
            <a:xfrm>
              <a:off x="5282633" y="1043141"/>
              <a:ext cx="198612" cy="192409"/>
            </a:xfrm>
            <a:prstGeom prst="rect">
              <a:avLst/>
            </a:prstGeom>
            <a:noFill/>
          </p:spPr>
          <p:txBody>
            <a:bodyPr wrap="none" rtlCol="0">
              <a:spAutoFit/>
            </a:bodyPr>
            <a:lstStyle/>
            <a:p>
              <a:r>
                <a:rPr lang="x-none" sz="1067" dirty="0">
                  <a:solidFill>
                    <a:srgbClr val="C00000"/>
                  </a:solidFill>
                </a:rPr>
                <a:t>+</a:t>
              </a:r>
            </a:p>
          </p:txBody>
        </p:sp>
        <p:sp>
          <p:nvSpPr>
            <p:cNvPr id="198" name="TextBox 197">
              <a:extLst>
                <a:ext uri="{FF2B5EF4-FFF2-40B4-BE49-F238E27FC236}">
                  <a16:creationId xmlns:a16="http://schemas.microsoft.com/office/drawing/2014/main" id="{59D82525-4B53-FB4F-8C53-D781B65DC7F2}"/>
                </a:ext>
              </a:extLst>
            </p:cNvPr>
            <p:cNvSpPr txBox="1"/>
            <p:nvPr/>
          </p:nvSpPr>
          <p:spPr>
            <a:xfrm>
              <a:off x="5272492" y="1043141"/>
              <a:ext cx="198612" cy="192409"/>
            </a:xfrm>
            <a:prstGeom prst="rect">
              <a:avLst/>
            </a:prstGeom>
            <a:noFill/>
          </p:spPr>
          <p:txBody>
            <a:bodyPr wrap="none" rtlCol="0">
              <a:spAutoFit/>
            </a:bodyPr>
            <a:lstStyle/>
            <a:p>
              <a:r>
                <a:rPr lang="x-none" sz="1067" dirty="0">
                  <a:solidFill>
                    <a:srgbClr val="C00000"/>
                  </a:solidFill>
                </a:rPr>
                <a:t>+</a:t>
              </a:r>
            </a:p>
          </p:txBody>
        </p:sp>
        <p:sp>
          <p:nvSpPr>
            <p:cNvPr id="199" name="TextBox 198">
              <a:extLst>
                <a:ext uri="{FF2B5EF4-FFF2-40B4-BE49-F238E27FC236}">
                  <a16:creationId xmlns:a16="http://schemas.microsoft.com/office/drawing/2014/main" id="{3C5BEDDE-8168-534A-8C17-7CABED578AA8}"/>
                </a:ext>
              </a:extLst>
            </p:cNvPr>
            <p:cNvSpPr txBox="1"/>
            <p:nvPr/>
          </p:nvSpPr>
          <p:spPr>
            <a:xfrm>
              <a:off x="5903843" y="1083249"/>
              <a:ext cx="198612" cy="192409"/>
            </a:xfrm>
            <a:prstGeom prst="rect">
              <a:avLst/>
            </a:prstGeom>
            <a:noFill/>
          </p:spPr>
          <p:txBody>
            <a:bodyPr wrap="none" rtlCol="0">
              <a:spAutoFit/>
            </a:bodyPr>
            <a:lstStyle/>
            <a:p>
              <a:r>
                <a:rPr lang="x-none" sz="1067" dirty="0">
                  <a:solidFill>
                    <a:srgbClr val="C00000"/>
                  </a:solidFill>
                </a:rPr>
                <a:t>+</a:t>
              </a:r>
            </a:p>
          </p:txBody>
        </p:sp>
        <p:sp>
          <p:nvSpPr>
            <p:cNvPr id="200" name="TextBox 199">
              <a:extLst>
                <a:ext uri="{FF2B5EF4-FFF2-40B4-BE49-F238E27FC236}">
                  <a16:creationId xmlns:a16="http://schemas.microsoft.com/office/drawing/2014/main" id="{BC3EFDA4-16D5-F443-A416-A98B153FB8ED}"/>
                </a:ext>
              </a:extLst>
            </p:cNvPr>
            <p:cNvSpPr txBox="1"/>
            <p:nvPr/>
          </p:nvSpPr>
          <p:spPr>
            <a:xfrm>
              <a:off x="5893702" y="1083249"/>
              <a:ext cx="198612" cy="192409"/>
            </a:xfrm>
            <a:prstGeom prst="rect">
              <a:avLst/>
            </a:prstGeom>
            <a:noFill/>
          </p:spPr>
          <p:txBody>
            <a:bodyPr wrap="none" rtlCol="0">
              <a:spAutoFit/>
            </a:bodyPr>
            <a:lstStyle/>
            <a:p>
              <a:r>
                <a:rPr lang="x-none" sz="1067" dirty="0">
                  <a:solidFill>
                    <a:srgbClr val="C00000"/>
                  </a:solidFill>
                </a:rPr>
                <a:t>+</a:t>
              </a:r>
            </a:p>
          </p:txBody>
        </p:sp>
        <p:sp>
          <p:nvSpPr>
            <p:cNvPr id="201" name="TextBox 200">
              <a:extLst>
                <a:ext uri="{FF2B5EF4-FFF2-40B4-BE49-F238E27FC236}">
                  <a16:creationId xmlns:a16="http://schemas.microsoft.com/office/drawing/2014/main" id="{09A3D33F-DE3E-9346-8E8E-812942441A25}"/>
                </a:ext>
              </a:extLst>
            </p:cNvPr>
            <p:cNvSpPr txBox="1"/>
            <p:nvPr/>
          </p:nvSpPr>
          <p:spPr>
            <a:xfrm>
              <a:off x="5840228" y="1085191"/>
              <a:ext cx="198612" cy="192409"/>
            </a:xfrm>
            <a:prstGeom prst="rect">
              <a:avLst/>
            </a:prstGeom>
            <a:noFill/>
          </p:spPr>
          <p:txBody>
            <a:bodyPr wrap="none" rtlCol="0">
              <a:spAutoFit/>
            </a:bodyPr>
            <a:lstStyle/>
            <a:p>
              <a:r>
                <a:rPr lang="x-none" sz="1067" dirty="0">
                  <a:solidFill>
                    <a:srgbClr val="C00000"/>
                  </a:solidFill>
                </a:rPr>
                <a:t>+</a:t>
              </a:r>
            </a:p>
          </p:txBody>
        </p:sp>
        <p:sp>
          <p:nvSpPr>
            <p:cNvPr id="202" name="TextBox 201">
              <a:extLst>
                <a:ext uri="{FF2B5EF4-FFF2-40B4-BE49-F238E27FC236}">
                  <a16:creationId xmlns:a16="http://schemas.microsoft.com/office/drawing/2014/main" id="{47A117EE-8956-F147-A457-034FBACDAB00}"/>
                </a:ext>
              </a:extLst>
            </p:cNvPr>
            <p:cNvSpPr txBox="1"/>
            <p:nvPr/>
          </p:nvSpPr>
          <p:spPr>
            <a:xfrm>
              <a:off x="5830087" y="1085191"/>
              <a:ext cx="198612" cy="192409"/>
            </a:xfrm>
            <a:prstGeom prst="rect">
              <a:avLst/>
            </a:prstGeom>
            <a:noFill/>
          </p:spPr>
          <p:txBody>
            <a:bodyPr wrap="none" rtlCol="0">
              <a:spAutoFit/>
            </a:bodyPr>
            <a:lstStyle/>
            <a:p>
              <a:r>
                <a:rPr lang="x-none" sz="1067" dirty="0">
                  <a:solidFill>
                    <a:srgbClr val="C00000"/>
                  </a:solidFill>
                </a:rPr>
                <a:t>+</a:t>
              </a:r>
            </a:p>
          </p:txBody>
        </p:sp>
        <p:sp>
          <p:nvSpPr>
            <p:cNvPr id="203" name="TextBox 202">
              <a:extLst>
                <a:ext uri="{FF2B5EF4-FFF2-40B4-BE49-F238E27FC236}">
                  <a16:creationId xmlns:a16="http://schemas.microsoft.com/office/drawing/2014/main" id="{06469707-D013-034C-A6A9-EF794AF5B2B9}"/>
                </a:ext>
              </a:extLst>
            </p:cNvPr>
            <p:cNvSpPr txBox="1"/>
            <p:nvPr/>
          </p:nvSpPr>
          <p:spPr>
            <a:xfrm>
              <a:off x="6344522" y="1119758"/>
              <a:ext cx="198612" cy="192409"/>
            </a:xfrm>
            <a:prstGeom prst="rect">
              <a:avLst/>
            </a:prstGeom>
            <a:noFill/>
          </p:spPr>
          <p:txBody>
            <a:bodyPr wrap="none" rtlCol="0">
              <a:spAutoFit/>
            </a:bodyPr>
            <a:lstStyle/>
            <a:p>
              <a:r>
                <a:rPr lang="x-none" sz="1067" dirty="0">
                  <a:solidFill>
                    <a:srgbClr val="C00000"/>
                  </a:solidFill>
                </a:rPr>
                <a:t>+</a:t>
              </a:r>
            </a:p>
          </p:txBody>
        </p:sp>
        <p:sp>
          <p:nvSpPr>
            <p:cNvPr id="204" name="TextBox 203">
              <a:extLst>
                <a:ext uri="{FF2B5EF4-FFF2-40B4-BE49-F238E27FC236}">
                  <a16:creationId xmlns:a16="http://schemas.microsoft.com/office/drawing/2014/main" id="{3CB29667-33BE-BC46-B182-2BA2FA43CB4C}"/>
                </a:ext>
              </a:extLst>
            </p:cNvPr>
            <p:cNvSpPr txBox="1"/>
            <p:nvPr/>
          </p:nvSpPr>
          <p:spPr>
            <a:xfrm>
              <a:off x="6334381" y="1119758"/>
              <a:ext cx="198612" cy="192409"/>
            </a:xfrm>
            <a:prstGeom prst="rect">
              <a:avLst/>
            </a:prstGeom>
            <a:noFill/>
          </p:spPr>
          <p:txBody>
            <a:bodyPr wrap="none" rtlCol="0">
              <a:spAutoFit/>
            </a:bodyPr>
            <a:lstStyle/>
            <a:p>
              <a:r>
                <a:rPr lang="x-none" sz="1067" dirty="0">
                  <a:solidFill>
                    <a:srgbClr val="C00000"/>
                  </a:solidFill>
                </a:rPr>
                <a:t>+</a:t>
              </a:r>
            </a:p>
          </p:txBody>
        </p:sp>
        <p:sp>
          <p:nvSpPr>
            <p:cNvPr id="205" name="TextBox 204">
              <a:extLst>
                <a:ext uri="{FF2B5EF4-FFF2-40B4-BE49-F238E27FC236}">
                  <a16:creationId xmlns:a16="http://schemas.microsoft.com/office/drawing/2014/main" id="{9F1F0A80-E86E-8041-BA3A-F656CCEF4AFB}"/>
                </a:ext>
              </a:extLst>
            </p:cNvPr>
            <p:cNvSpPr txBox="1"/>
            <p:nvPr/>
          </p:nvSpPr>
          <p:spPr>
            <a:xfrm>
              <a:off x="6446601" y="1129321"/>
              <a:ext cx="198612" cy="192409"/>
            </a:xfrm>
            <a:prstGeom prst="rect">
              <a:avLst/>
            </a:prstGeom>
            <a:noFill/>
          </p:spPr>
          <p:txBody>
            <a:bodyPr wrap="none" rtlCol="0">
              <a:spAutoFit/>
            </a:bodyPr>
            <a:lstStyle/>
            <a:p>
              <a:r>
                <a:rPr lang="x-none" sz="1067" dirty="0">
                  <a:solidFill>
                    <a:srgbClr val="C00000"/>
                  </a:solidFill>
                </a:rPr>
                <a:t>+</a:t>
              </a:r>
            </a:p>
          </p:txBody>
        </p:sp>
        <p:sp>
          <p:nvSpPr>
            <p:cNvPr id="206" name="TextBox 205">
              <a:extLst>
                <a:ext uri="{FF2B5EF4-FFF2-40B4-BE49-F238E27FC236}">
                  <a16:creationId xmlns:a16="http://schemas.microsoft.com/office/drawing/2014/main" id="{6FF9517A-8350-E347-B3E8-BD1554338F14}"/>
                </a:ext>
              </a:extLst>
            </p:cNvPr>
            <p:cNvSpPr txBox="1"/>
            <p:nvPr/>
          </p:nvSpPr>
          <p:spPr>
            <a:xfrm>
              <a:off x="6436460" y="1129321"/>
              <a:ext cx="198612" cy="192409"/>
            </a:xfrm>
            <a:prstGeom prst="rect">
              <a:avLst/>
            </a:prstGeom>
            <a:noFill/>
          </p:spPr>
          <p:txBody>
            <a:bodyPr wrap="none" rtlCol="0">
              <a:spAutoFit/>
            </a:bodyPr>
            <a:lstStyle/>
            <a:p>
              <a:r>
                <a:rPr lang="x-none" sz="1067" dirty="0">
                  <a:solidFill>
                    <a:srgbClr val="C00000"/>
                  </a:solidFill>
                </a:rPr>
                <a:t>+</a:t>
              </a:r>
            </a:p>
          </p:txBody>
        </p:sp>
        <p:sp>
          <p:nvSpPr>
            <p:cNvPr id="207" name="TextBox 206">
              <a:extLst>
                <a:ext uri="{FF2B5EF4-FFF2-40B4-BE49-F238E27FC236}">
                  <a16:creationId xmlns:a16="http://schemas.microsoft.com/office/drawing/2014/main" id="{C4B81297-296A-EB4E-9829-A825A713989E}"/>
                </a:ext>
              </a:extLst>
            </p:cNvPr>
            <p:cNvSpPr txBox="1"/>
            <p:nvPr/>
          </p:nvSpPr>
          <p:spPr>
            <a:xfrm>
              <a:off x="6456185" y="1129321"/>
              <a:ext cx="198612" cy="192409"/>
            </a:xfrm>
            <a:prstGeom prst="rect">
              <a:avLst/>
            </a:prstGeom>
            <a:noFill/>
          </p:spPr>
          <p:txBody>
            <a:bodyPr wrap="none" rtlCol="0">
              <a:spAutoFit/>
            </a:bodyPr>
            <a:lstStyle/>
            <a:p>
              <a:r>
                <a:rPr lang="x-none" sz="1067" dirty="0">
                  <a:solidFill>
                    <a:srgbClr val="C00000"/>
                  </a:solidFill>
                </a:rPr>
                <a:t>+</a:t>
              </a:r>
            </a:p>
          </p:txBody>
        </p:sp>
        <p:sp>
          <p:nvSpPr>
            <p:cNvPr id="208" name="TextBox 207">
              <a:extLst>
                <a:ext uri="{FF2B5EF4-FFF2-40B4-BE49-F238E27FC236}">
                  <a16:creationId xmlns:a16="http://schemas.microsoft.com/office/drawing/2014/main" id="{7184167F-04F7-8E49-BB50-45101CD8C6E8}"/>
                </a:ext>
              </a:extLst>
            </p:cNvPr>
            <p:cNvSpPr txBox="1"/>
            <p:nvPr/>
          </p:nvSpPr>
          <p:spPr>
            <a:xfrm>
              <a:off x="6446044" y="1129321"/>
              <a:ext cx="198612" cy="192409"/>
            </a:xfrm>
            <a:prstGeom prst="rect">
              <a:avLst/>
            </a:prstGeom>
            <a:noFill/>
          </p:spPr>
          <p:txBody>
            <a:bodyPr wrap="none" rtlCol="0">
              <a:spAutoFit/>
            </a:bodyPr>
            <a:lstStyle/>
            <a:p>
              <a:r>
                <a:rPr lang="x-none" sz="1067" dirty="0">
                  <a:solidFill>
                    <a:srgbClr val="C00000"/>
                  </a:solidFill>
                </a:rPr>
                <a:t>+</a:t>
              </a:r>
            </a:p>
          </p:txBody>
        </p:sp>
        <p:sp>
          <p:nvSpPr>
            <p:cNvPr id="209" name="TextBox 208">
              <a:extLst>
                <a:ext uri="{FF2B5EF4-FFF2-40B4-BE49-F238E27FC236}">
                  <a16:creationId xmlns:a16="http://schemas.microsoft.com/office/drawing/2014/main" id="{F1E512D1-2B6B-6C40-A12F-83BF68222A90}"/>
                </a:ext>
              </a:extLst>
            </p:cNvPr>
            <p:cNvSpPr txBox="1"/>
            <p:nvPr/>
          </p:nvSpPr>
          <p:spPr>
            <a:xfrm>
              <a:off x="6602702" y="1138751"/>
              <a:ext cx="198612" cy="192409"/>
            </a:xfrm>
            <a:prstGeom prst="rect">
              <a:avLst/>
            </a:prstGeom>
            <a:noFill/>
          </p:spPr>
          <p:txBody>
            <a:bodyPr wrap="none" rtlCol="0">
              <a:spAutoFit/>
            </a:bodyPr>
            <a:lstStyle/>
            <a:p>
              <a:r>
                <a:rPr lang="x-none" sz="1067" dirty="0">
                  <a:solidFill>
                    <a:srgbClr val="C00000"/>
                  </a:solidFill>
                </a:rPr>
                <a:t>+</a:t>
              </a:r>
            </a:p>
          </p:txBody>
        </p:sp>
        <p:sp>
          <p:nvSpPr>
            <p:cNvPr id="210" name="TextBox 209">
              <a:extLst>
                <a:ext uri="{FF2B5EF4-FFF2-40B4-BE49-F238E27FC236}">
                  <a16:creationId xmlns:a16="http://schemas.microsoft.com/office/drawing/2014/main" id="{846757FC-0DD2-4F41-84FB-C352507DF965}"/>
                </a:ext>
              </a:extLst>
            </p:cNvPr>
            <p:cNvSpPr txBox="1"/>
            <p:nvPr/>
          </p:nvSpPr>
          <p:spPr>
            <a:xfrm>
              <a:off x="6592561" y="1138751"/>
              <a:ext cx="198612" cy="192409"/>
            </a:xfrm>
            <a:prstGeom prst="rect">
              <a:avLst/>
            </a:prstGeom>
            <a:noFill/>
          </p:spPr>
          <p:txBody>
            <a:bodyPr wrap="none" rtlCol="0">
              <a:spAutoFit/>
            </a:bodyPr>
            <a:lstStyle/>
            <a:p>
              <a:r>
                <a:rPr lang="x-none" sz="1067" dirty="0">
                  <a:solidFill>
                    <a:srgbClr val="C00000"/>
                  </a:solidFill>
                </a:rPr>
                <a:t>+</a:t>
              </a:r>
            </a:p>
          </p:txBody>
        </p:sp>
        <p:sp>
          <p:nvSpPr>
            <p:cNvPr id="211" name="TextBox 210">
              <a:extLst>
                <a:ext uri="{FF2B5EF4-FFF2-40B4-BE49-F238E27FC236}">
                  <a16:creationId xmlns:a16="http://schemas.microsoft.com/office/drawing/2014/main" id="{BFB102C5-9075-F542-8A6D-9F7B8AF576D9}"/>
                </a:ext>
              </a:extLst>
            </p:cNvPr>
            <p:cNvSpPr txBox="1"/>
            <p:nvPr/>
          </p:nvSpPr>
          <p:spPr>
            <a:xfrm>
              <a:off x="6735771" y="1141828"/>
              <a:ext cx="198612" cy="192409"/>
            </a:xfrm>
            <a:prstGeom prst="rect">
              <a:avLst/>
            </a:prstGeom>
            <a:noFill/>
          </p:spPr>
          <p:txBody>
            <a:bodyPr wrap="none" rtlCol="0">
              <a:spAutoFit/>
            </a:bodyPr>
            <a:lstStyle/>
            <a:p>
              <a:r>
                <a:rPr lang="x-none" sz="1067" dirty="0">
                  <a:solidFill>
                    <a:srgbClr val="C00000"/>
                  </a:solidFill>
                </a:rPr>
                <a:t>+</a:t>
              </a:r>
            </a:p>
          </p:txBody>
        </p:sp>
        <p:sp>
          <p:nvSpPr>
            <p:cNvPr id="212" name="TextBox 211">
              <a:extLst>
                <a:ext uri="{FF2B5EF4-FFF2-40B4-BE49-F238E27FC236}">
                  <a16:creationId xmlns:a16="http://schemas.microsoft.com/office/drawing/2014/main" id="{FD6732BD-97A7-D140-B6F7-5DD2874449DF}"/>
                </a:ext>
              </a:extLst>
            </p:cNvPr>
            <p:cNvSpPr txBox="1"/>
            <p:nvPr/>
          </p:nvSpPr>
          <p:spPr>
            <a:xfrm>
              <a:off x="6725630" y="1141828"/>
              <a:ext cx="198612" cy="192409"/>
            </a:xfrm>
            <a:prstGeom prst="rect">
              <a:avLst/>
            </a:prstGeom>
            <a:noFill/>
          </p:spPr>
          <p:txBody>
            <a:bodyPr wrap="none" rtlCol="0">
              <a:spAutoFit/>
            </a:bodyPr>
            <a:lstStyle/>
            <a:p>
              <a:r>
                <a:rPr lang="x-none" sz="1067" dirty="0">
                  <a:solidFill>
                    <a:srgbClr val="C00000"/>
                  </a:solidFill>
                </a:rPr>
                <a:t>+</a:t>
              </a:r>
            </a:p>
          </p:txBody>
        </p:sp>
        <p:sp>
          <p:nvSpPr>
            <p:cNvPr id="213" name="TextBox 212">
              <a:extLst>
                <a:ext uri="{FF2B5EF4-FFF2-40B4-BE49-F238E27FC236}">
                  <a16:creationId xmlns:a16="http://schemas.microsoft.com/office/drawing/2014/main" id="{DA11BEA0-2605-A941-83B3-D11E717DA072}"/>
                </a:ext>
              </a:extLst>
            </p:cNvPr>
            <p:cNvSpPr txBox="1"/>
            <p:nvPr/>
          </p:nvSpPr>
          <p:spPr>
            <a:xfrm>
              <a:off x="6491162" y="1130662"/>
              <a:ext cx="198612" cy="192409"/>
            </a:xfrm>
            <a:prstGeom prst="rect">
              <a:avLst/>
            </a:prstGeom>
            <a:noFill/>
          </p:spPr>
          <p:txBody>
            <a:bodyPr wrap="none" rtlCol="0">
              <a:spAutoFit/>
            </a:bodyPr>
            <a:lstStyle/>
            <a:p>
              <a:r>
                <a:rPr lang="x-none" sz="1067" dirty="0">
                  <a:solidFill>
                    <a:srgbClr val="C00000"/>
                  </a:solidFill>
                </a:rPr>
                <a:t>+</a:t>
              </a:r>
            </a:p>
          </p:txBody>
        </p:sp>
        <p:sp>
          <p:nvSpPr>
            <p:cNvPr id="214" name="TextBox 213">
              <a:extLst>
                <a:ext uri="{FF2B5EF4-FFF2-40B4-BE49-F238E27FC236}">
                  <a16:creationId xmlns:a16="http://schemas.microsoft.com/office/drawing/2014/main" id="{87B31670-59D6-1949-BD75-D82D788FEE82}"/>
                </a:ext>
              </a:extLst>
            </p:cNvPr>
            <p:cNvSpPr txBox="1"/>
            <p:nvPr/>
          </p:nvSpPr>
          <p:spPr>
            <a:xfrm>
              <a:off x="6545236" y="1131841"/>
              <a:ext cx="198612" cy="192409"/>
            </a:xfrm>
            <a:prstGeom prst="rect">
              <a:avLst/>
            </a:prstGeom>
            <a:noFill/>
          </p:spPr>
          <p:txBody>
            <a:bodyPr wrap="none" rtlCol="0">
              <a:spAutoFit/>
            </a:bodyPr>
            <a:lstStyle/>
            <a:p>
              <a:r>
                <a:rPr lang="x-none" sz="1067" dirty="0">
                  <a:solidFill>
                    <a:srgbClr val="C00000"/>
                  </a:solidFill>
                </a:rPr>
                <a:t>+</a:t>
              </a:r>
            </a:p>
          </p:txBody>
        </p:sp>
        <p:sp>
          <p:nvSpPr>
            <p:cNvPr id="215" name="TextBox 214">
              <a:extLst>
                <a:ext uri="{FF2B5EF4-FFF2-40B4-BE49-F238E27FC236}">
                  <a16:creationId xmlns:a16="http://schemas.microsoft.com/office/drawing/2014/main" id="{7A24648A-BC12-AF4B-9698-351978D03923}"/>
                </a:ext>
              </a:extLst>
            </p:cNvPr>
            <p:cNvSpPr txBox="1"/>
            <p:nvPr/>
          </p:nvSpPr>
          <p:spPr>
            <a:xfrm>
              <a:off x="6610936" y="1140036"/>
              <a:ext cx="198612" cy="192409"/>
            </a:xfrm>
            <a:prstGeom prst="rect">
              <a:avLst/>
            </a:prstGeom>
            <a:noFill/>
          </p:spPr>
          <p:txBody>
            <a:bodyPr wrap="none" rtlCol="0">
              <a:spAutoFit/>
            </a:bodyPr>
            <a:lstStyle/>
            <a:p>
              <a:r>
                <a:rPr lang="x-none" sz="1067" dirty="0">
                  <a:solidFill>
                    <a:srgbClr val="C00000"/>
                  </a:solidFill>
                </a:rPr>
                <a:t>+</a:t>
              </a:r>
            </a:p>
          </p:txBody>
        </p:sp>
        <p:sp>
          <p:nvSpPr>
            <p:cNvPr id="216" name="TextBox 215">
              <a:extLst>
                <a:ext uri="{FF2B5EF4-FFF2-40B4-BE49-F238E27FC236}">
                  <a16:creationId xmlns:a16="http://schemas.microsoft.com/office/drawing/2014/main" id="{5DBB7BD0-EB0A-CD4B-A980-EE9E9EC93CE0}"/>
                </a:ext>
              </a:extLst>
            </p:cNvPr>
            <p:cNvSpPr txBox="1"/>
            <p:nvPr/>
          </p:nvSpPr>
          <p:spPr>
            <a:xfrm>
              <a:off x="6624987" y="1143211"/>
              <a:ext cx="198612" cy="192409"/>
            </a:xfrm>
            <a:prstGeom prst="rect">
              <a:avLst/>
            </a:prstGeom>
            <a:noFill/>
          </p:spPr>
          <p:txBody>
            <a:bodyPr wrap="none" rtlCol="0">
              <a:spAutoFit/>
            </a:bodyPr>
            <a:lstStyle/>
            <a:p>
              <a:r>
                <a:rPr lang="x-none" sz="1067" dirty="0">
                  <a:solidFill>
                    <a:srgbClr val="C00000"/>
                  </a:solidFill>
                </a:rPr>
                <a:t>+</a:t>
              </a:r>
            </a:p>
          </p:txBody>
        </p:sp>
        <p:sp>
          <p:nvSpPr>
            <p:cNvPr id="217" name="TextBox 216">
              <a:extLst>
                <a:ext uri="{FF2B5EF4-FFF2-40B4-BE49-F238E27FC236}">
                  <a16:creationId xmlns:a16="http://schemas.microsoft.com/office/drawing/2014/main" id="{78B60C48-D2D1-CC49-AD1F-1EA1A21433B5}"/>
                </a:ext>
              </a:extLst>
            </p:cNvPr>
            <p:cNvSpPr txBox="1"/>
            <p:nvPr/>
          </p:nvSpPr>
          <p:spPr>
            <a:xfrm>
              <a:off x="6682289" y="1143750"/>
              <a:ext cx="198612" cy="192409"/>
            </a:xfrm>
            <a:prstGeom prst="rect">
              <a:avLst/>
            </a:prstGeom>
            <a:noFill/>
          </p:spPr>
          <p:txBody>
            <a:bodyPr wrap="none" rtlCol="0">
              <a:spAutoFit/>
            </a:bodyPr>
            <a:lstStyle/>
            <a:p>
              <a:r>
                <a:rPr lang="x-none" sz="1067" dirty="0">
                  <a:solidFill>
                    <a:srgbClr val="C00000"/>
                  </a:solidFill>
                </a:rPr>
                <a:t>+</a:t>
              </a:r>
            </a:p>
          </p:txBody>
        </p:sp>
        <p:sp>
          <p:nvSpPr>
            <p:cNvPr id="218" name="TextBox 217">
              <a:extLst>
                <a:ext uri="{FF2B5EF4-FFF2-40B4-BE49-F238E27FC236}">
                  <a16:creationId xmlns:a16="http://schemas.microsoft.com/office/drawing/2014/main" id="{E5B2CBA1-922F-EC4B-828B-9F1E50A5BEFB}"/>
                </a:ext>
              </a:extLst>
            </p:cNvPr>
            <p:cNvSpPr txBox="1"/>
            <p:nvPr/>
          </p:nvSpPr>
          <p:spPr>
            <a:xfrm>
              <a:off x="6747918" y="1151924"/>
              <a:ext cx="198612" cy="192409"/>
            </a:xfrm>
            <a:prstGeom prst="rect">
              <a:avLst/>
            </a:prstGeom>
            <a:noFill/>
          </p:spPr>
          <p:txBody>
            <a:bodyPr wrap="none" rtlCol="0">
              <a:spAutoFit/>
            </a:bodyPr>
            <a:lstStyle/>
            <a:p>
              <a:r>
                <a:rPr lang="x-none" sz="1067" dirty="0">
                  <a:solidFill>
                    <a:srgbClr val="C00000"/>
                  </a:solidFill>
                </a:rPr>
                <a:t>+</a:t>
              </a:r>
            </a:p>
          </p:txBody>
        </p:sp>
        <p:sp>
          <p:nvSpPr>
            <p:cNvPr id="219" name="TextBox 218">
              <a:extLst>
                <a:ext uri="{FF2B5EF4-FFF2-40B4-BE49-F238E27FC236}">
                  <a16:creationId xmlns:a16="http://schemas.microsoft.com/office/drawing/2014/main" id="{9C5779B9-6A68-2F46-BC90-D24BEB19C267}"/>
                </a:ext>
              </a:extLst>
            </p:cNvPr>
            <p:cNvSpPr txBox="1"/>
            <p:nvPr/>
          </p:nvSpPr>
          <p:spPr>
            <a:xfrm>
              <a:off x="6658715" y="1143631"/>
              <a:ext cx="198612" cy="192409"/>
            </a:xfrm>
            <a:prstGeom prst="rect">
              <a:avLst/>
            </a:prstGeom>
            <a:noFill/>
          </p:spPr>
          <p:txBody>
            <a:bodyPr wrap="none" rtlCol="0">
              <a:spAutoFit/>
            </a:bodyPr>
            <a:lstStyle/>
            <a:p>
              <a:r>
                <a:rPr lang="x-none" sz="1067" dirty="0">
                  <a:solidFill>
                    <a:srgbClr val="C00000"/>
                  </a:solidFill>
                </a:rPr>
                <a:t>+</a:t>
              </a:r>
            </a:p>
          </p:txBody>
        </p:sp>
        <p:sp>
          <p:nvSpPr>
            <p:cNvPr id="220" name="TextBox 219">
              <a:extLst>
                <a:ext uri="{FF2B5EF4-FFF2-40B4-BE49-F238E27FC236}">
                  <a16:creationId xmlns:a16="http://schemas.microsoft.com/office/drawing/2014/main" id="{402DD848-5003-5D40-9133-C980E8A8B6FB}"/>
                </a:ext>
              </a:extLst>
            </p:cNvPr>
            <p:cNvSpPr txBox="1"/>
            <p:nvPr/>
          </p:nvSpPr>
          <p:spPr>
            <a:xfrm>
              <a:off x="6666390" y="1143750"/>
              <a:ext cx="198612" cy="192409"/>
            </a:xfrm>
            <a:prstGeom prst="rect">
              <a:avLst/>
            </a:prstGeom>
            <a:noFill/>
          </p:spPr>
          <p:txBody>
            <a:bodyPr wrap="none" rtlCol="0">
              <a:spAutoFit/>
            </a:bodyPr>
            <a:lstStyle/>
            <a:p>
              <a:r>
                <a:rPr lang="x-none" sz="1067" dirty="0">
                  <a:solidFill>
                    <a:srgbClr val="C00000"/>
                  </a:solidFill>
                </a:rPr>
                <a:t>+</a:t>
              </a:r>
            </a:p>
          </p:txBody>
        </p:sp>
        <p:sp>
          <p:nvSpPr>
            <p:cNvPr id="221" name="TextBox 220">
              <a:extLst>
                <a:ext uri="{FF2B5EF4-FFF2-40B4-BE49-F238E27FC236}">
                  <a16:creationId xmlns:a16="http://schemas.microsoft.com/office/drawing/2014/main" id="{B45DE43B-5D43-CC4F-A09C-354C1F3CF316}"/>
                </a:ext>
              </a:extLst>
            </p:cNvPr>
            <p:cNvSpPr txBox="1"/>
            <p:nvPr/>
          </p:nvSpPr>
          <p:spPr>
            <a:xfrm>
              <a:off x="6189847" y="1105257"/>
              <a:ext cx="198612" cy="192409"/>
            </a:xfrm>
            <a:prstGeom prst="rect">
              <a:avLst/>
            </a:prstGeom>
            <a:noFill/>
          </p:spPr>
          <p:txBody>
            <a:bodyPr wrap="none" rtlCol="0">
              <a:spAutoFit/>
            </a:bodyPr>
            <a:lstStyle/>
            <a:p>
              <a:r>
                <a:rPr lang="x-none" sz="1067" dirty="0">
                  <a:solidFill>
                    <a:srgbClr val="C00000"/>
                  </a:solidFill>
                </a:rPr>
                <a:t>+</a:t>
              </a:r>
            </a:p>
          </p:txBody>
        </p:sp>
        <p:sp>
          <p:nvSpPr>
            <p:cNvPr id="222" name="TextBox 221">
              <a:extLst>
                <a:ext uri="{FF2B5EF4-FFF2-40B4-BE49-F238E27FC236}">
                  <a16:creationId xmlns:a16="http://schemas.microsoft.com/office/drawing/2014/main" id="{7670DA23-498A-8340-899C-342F358CCC6F}"/>
                </a:ext>
              </a:extLst>
            </p:cNvPr>
            <p:cNvSpPr txBox="1"/>
            <p:nvPr/>
          </p:nvSpPr>
          <p:spPr>
            <a:xfrm>
              <a:off x="6145111" y="1102511"/>
              <a:ext cx="198612" cy="192409"/>
            </a:xfrm>
            <a:prstGeom prst="rect">
              <a:avLst/>
            </a:prstGeom>
            <a:noFill/>
          </p:spPr>
          <p:txBody>
            <a:bodyPr wrap="none" rtlCol="0">
              <a:spAutoFit/>
            </a:bodyPr>
            <a:lstStyle/>
            <a:p>
              <a:r>
                <a:rPr lang="x-none" sz="1067" dirty="0">
                  <a:solidFill>
                    <a:srgbClr val="C00000"/>
                  </a:solidFill>
                </a:rPr>
                <a:t>+</a:t>
              </a:r>
            </a:p>
          </p:txBody>
        </p:sp>
        <p:sp>
          <p:nvSpPr>
            <p:cNvPr id="223" name="TextBox 222">
              <a:extLst>
                <a:ext uri="{FF2B5EF4-FFF2-40B4-BE49-F238E27FC236}">
                  <a16:creationId xmlns:a16="http://schemas.microsoft.com/office/drawing/2014/main" id="{5500F8AC-274F-134E-B5C2-AF543FDE0AE8}"/>
                </a:ext>
              </a:extLst>
            </p:cNvPr>
            <p:cNvSpPr txBox="1"/>
            <p:nvPr/>
          </p:nvSpPr>
          <p:spPr>
            <a:xfrm>
              <a:off x="6155302" y="1105686"/>
              <a:ext cx="198612" cy="192409"/>
            </a:xfrm>
            <a:prstGeom prst="rect">
              <a:avLst/>
            </a:prstGeom>
            <a:noFill/>
          </p:spPr>
          <p:txBody>
            <a:bodyPr wrap="none" rtlCol="0">
              <a:spAutoFit/>
            </a:bodyPr>
            <a:lstStyle/>
            <a:p>
              <a:r>
                <a:rPr lang="x-none" sz="1067" dirty="0">
                  <a:solidFill>
                    <a:srgbClr val="C00000"/>
                  </a:solidFill>
                </a:rPr>
                <a:t>+</a:t>
              </a:r>
            </a:p>
          </p:txBody>
        </p:sp>
        <p:sp>
          <p:nvSpPr>
            <p:cNvPr id="224" name="TextBox 223">
              <a:extLst>
                <a:ext uri="{FF2B5EF4-FFF2-40B4-BE49-F238E27FC236}">
                  <a16:creationId xmlns:a16="http://schemas.microsoft.com/office/drawing/2014/main" id="{0A873E51-CBEA-1848-A89D-2E26D3D6F93D}"/>
                </a:ext>
              </a:extLst>
            </p:cNvPr>
            <p:cNvSpPr txBox="1"/>
            <p:nvPr/>
          </p:nvSpPr>
          <p:spPr>
            <a:xfrm>
              <a:off x="5418122" y="1054527"/>
              <a:ext cx="198612" cy="192409"/>
            </a:xfrm>
            <a:prstGeom prst="rect">
              <a:avLst/>
            </a:prstGeom>
            <a:noFill/>
          </p:spPr>
          <p:txBody>
            <a:bodyPr wrap="none" rtlCol="0">
              <a:spAutoFit/>
            </a:bodyPr>
            <a:lstStyle/>
            <a:p>
              <a:r>
                <a:rPr lang="x-none" sz="1067" dirty="0">
                  <a:solidFill>
                    <a:srgbClr val="C00000"/>
                  </a:solidFill>
                </a:rPr>
                <a:t>+</a:t>
              </a:r>
            </a:p>
          </p:txBody>
        </p:sp>
        <p:sp>
          <p:nvSpPr>
            <p:cNvPr id="225" name="TextBox 224">
              <a:extLst>
                <a:ext uri="{FF2B5EF4-FFF2-40B4-BE49-F238E27FC236}">
                  <a16:creationId xmlns:a16="http://schemas.microsoft.com/office/drawing/2014/main" id="{D56DBD14-08F9-9744-8392-621A7C170FFF}"/>
                </a:ext>
              </a:extLst>
            </p:cNvPr>
            <p:cNvSpPr txBox="1"/>
            <p:nvPr/>
          </p:nvSpPr>
          <p:spPr>
            <a:xfrm>
              <a:off x="5786122" y="1075185"/>
              <a:ext cx="198612" cy="192409"/>
            </a:xfrm>
            <a:prstGeom prst="rect">
              <a:avLst/>
            </a:prstGeom>
            <a:noFill/>
          </p:spPr>
          <p:txBody>
            <a:bodyPr wrap="none" rtlCol="0">
              <a:spAutoFit/>
            </a:bodyPr>
            <a:lstStyle/>
            <a:p>
              <a:r>
                <a:rPr lang="x-none" sz="1067" b="1" dirty="0">
                  <a:solidFill>
                    <a:srgbClr val="C00000"/>
                  </a:solidFill>
                </a:rPr>
                <a:t>+</a:t>
              </a:r>
            </a:p>
          </p:txBody>
        </p:sp>
        <p:sp>
          <p:nvSpPr>
            <p:cNvPr id="226" name="TextBox 225">
              <a:extLst>
                <a:ext uri="{FF2B5EF4-FFF2-40B4-BE49-F238E27FC236}">
                  <a16:creationId xmlns:a16="http://schemas.microsoft.com/office/drawing/2014/main" id="{71DFAB09-99C8-E240-8496-1717BCA70785}"/>
                </a:ext>
              </a:extLst>
            </p:cNvPr>
            <p:cNvSpPr txBox="1"/>
            <p:nvPr/>
          </p:nvSpPr>
          <p:spPr>
            <a:xfrm>
              <a:off x="5624087" y="1066941"/>
              <a:ext cx="198612" cy="192409"/>
            </a:xfrm>
            <a:prstGeom prst="rect">
              <a:avLst/>
            </a:prstGeom>
            <a:noFill/>
          </p:spPr>
          <p:txBody>
            <a:bodyPr wrap="none" rtlCol="0">
              <a:spAutoFit/>
            </a:bodyPr>
            <a:lstStyle/>
            <a:p>
              <a:r>
                <a:rPr lang="x-none" sz="1067" dirty="0">
                  <a:solidFill>
                    <a:srgbClr val="C00000"/>
                  </a:solidFill>
                </a:rPr>
                <a:t>+</a:t>
              </a:r>
            </a:p>
          </p:txBody>
        </p:sp>
        <p:sp>
          <p:nvSpPr>
            <p:cNvPr id="227" name="TextBox 226">
              <a:extLst>
                <a:ext uri="{FF2B5EF4-FFF2-40B4-BE49-F238E27FC236}">
                  <a16:creationId xmlns:a16="http://schemas.microsoft.com/office/drawing/2014/main" id="{1FBBF679-6F01-B743-A117-F08987C137B6}"/>
                </a:ext>
              </a:extLst>
            </p:cNvPr>
            <p:cNvSpPr txBox="1"/>
            <p:nvPr/>
          </p:nvSpPr>
          <p:spPr>
            <a:xfrm>
              <a:off x="5959015" y="1085191"/>
              <a:ext cx="198612" cy="192409"/>
            </a:xfrm>
            <a:prstGeom prst="rect">
              <a:avLst/>
            </a:prstGeom>
            <a:noFill/>
          </p:spPr>
          <p:txBody>
            <a:bodyPr wrap="none" rtlCol="0">
              <a:spAutoFit/>
            </a:bodyPr>
            <a:lstStyle/>
            <a:p>
              <a:r>
                <a:rPr lang="x-none" sz="1067" dirty="0">
                  <a:solidFill>
                    <a:srgbClr val="C00000"/>
                  </a:solidFill>
                </a:rPr>
                <a:t>+</a:t>
              </a:r>
            </a:p>
          </p:txBody>
        </p:sp>
        <p:sp>
          <p:nvSpPr>
            <p:cNvPr id="228" name="TextBox 227">
              <a:extLst>
                <a:ext uri="{FF2B5EF4-FFF2-40B4-BE49-F238E27FC236}">
                  <a16:creationId xmlns:a16="http://schemas.microsoft.com/office/drawing/2014/main" id="{7FA8BCD1-13EF-9145-9C3C-B180A9DFACDA}"/>
                </a:ext>
              </a:extLst>
            </p:cNvPr>
            <p:cNvSpPr txBox="1"/>
            <p:nvPr/>
          </p:nvSpPr>
          <p:spPr>
            <a:xfrm>
              <a:off x="5863005" y="1082535"/>
              <a:ext cx="198612" cy="192409"/>
            </a:xfrm>
            <a:prstGeom prst="rect">
              <a:avLst/>
            </a:prstGeom>
            <a:noFill/>
          </p:spPr>
          <p:txBody>
            <a:bodyPr wrap="none" rtlCol="0">
              <a:spAutoFit/>
            </a:bodyPr>
            <a:lstStyle/>
            <a:p>
              <a:r>
                <a:rPr lang="x-none" sz="1067" dirty="0">
                  <a:solidFill>
                    <a:srgbClr val="C00000"/>
                  </a:solidFill>
                </a:rPr>
                <a:t>+</a:t>
              </a:r>
            </a:p>
          </p:txBody>
        </p:sp>
        <p:sp>
          <p:nvSpPr>
            <p:cNvPr id="229" name="TextBox 228">
              <a:extLst>
                <a:ext uri="{FF2B5EF4-FFF2-40B4-BE49-F238E27FC236}">
                  <a16:creationId xmlns:a16="http://schemas.microsoft.com/office/drawing/2014/main" id="{E2BD4097-15FE-BB47-B7A2-D0277CA34CD6}"/>
                </a:ext>
              </a:extLst>
            </p:cNvPr>
            <p:cNvSpPr txBox="1"/>
            <p:nvPr/>
          </p:nvSpPr>
          <p:spPr>
            <a:xfrm>
              <a:off x="5850461" y="1083879"/>
              <a:ext cx="198612" cy="192409"/>
            </a:xfrm>
            <a:prstGeom prst="rect">
              <a:avLst/>
            </a:prstGeom>
            <a:noFill/>
          </p:spPr>
          <p:txBody>
            <a:bodyPr wrap="none" rtlCol="0">
              <a:spAutoFit/>
            </a:bodyPr>
            <a:lstStyle/>
            <a:p>
              <a:r>
                <a:rPr lang="x-none" sz="1067" dirty="0">
                  <a:solidFill>
                    <a:srgbClr val="C00000"/>
                  </a:solidFill>
                </a:rPr>
                <a:t>+</a:t>
              </a:r>
            </a:p>
          </p:txBody>
        </p:sp>
        <p:sp>
          <p:nvSpPr>
            <p:cNvPr id="230" name="TextBox 229">
              <a:extLst>
                <a:ext uri="{FF2B5EF4-FFF2-40B4-BE49-F238E27FC236}">
                  <a16:creationId xmlns:a16="http://schemas.microsoft.com/office/drawing/2014/main" id="{ADC1D9DD-3ACA-A743-BA82-45A965FA8DE3}"/>
                </a:ext>
              </a:extLst>
            </p:cNvPr>
            <p:cNvSpPr txBox="1"/>
            <p:nvPr/>
          </p:nvSpPr>
          <p:spPr>
            <a:xfrm>
              <a:off x="5875557" y="1082535"/>
              <a:ext cx="198612" cy="192409"/>
            </a:xfrm>
            <a:prstGeom prst="rect">
              <a:avLst/>
            </a:prstGeom>
            <a:noFill/>
          </p:spPr>
          <p:txBody>
            <a:bodyPr wrap="none" rtlCol="0">
              <a:spAutoFit/>
            </a:bodyPr>
            <a:lstStyle/>
            <a:p>
              <a:r>
                <a:rPr lang="x-none" sz="1067" dirty="0">
                  <a:solidFill>
                    <a:srgbClr val="C00000"/>
                  </a:solidFill>
                </a:rPr>
                <a:t>+</a:t>
              </a:r>
            </a:p>
          </p:txBody>
        </p:sp>
        <p:sp>
          <p:nvSpPr>
            <p:cNvPr id="231" name="TextBox 230">
              <a:extLst>
                <a:ext uri="{FF2B5EF4-FFF2-40B4-BE49-F238E27FC236}">
                  <a16:creationId xmlns:a16="http://schemas.microsoft.com/office/drawing/2014/main" id="{76D57611-BD46-5942-9A50-4F09A7C6E85A}"/>
                </a:ext>
              </a:extLst>
            </p:cNvPr>
            <p:cNvSpPr txBox="1"/>
            <p:nvPr/>
          </p:nvSpPr>
          <p:spPr>
            <a:xfrm>
              <a:off x="5881992" y="1082535"/>
              <a:ext cx="198612" cy="192409"/>
            </a:xfrm>
            <a:prstGeom prst="rect">
              <a:avLst/>
            </a:prstGeom>
            <a:noFill/>
          </p:spPr>
          <p:txBody>
            <a:bodyPr wrap="none" rtlCol="0">
              <a:spAutoFit/>
            </a:bodyPr>
            <a:lstStyle/>
            <a:p>
              <a:r>
                <a:rPr lang="x-none" sz="1067" dirty="0">
                  <a:solidFill>
                    <a:srgbClr val="C00000"/>
                  </a:solidFill>
                </a:rPr>
                <a:t>+</a:t>
              </a:r>
            </a:p>
          </p:txBody>
        </p:sp>
        <p:sp>
          <p:nvSpPr>
            <p:cNvPr id="232" name="TextBox 231">
              <a:extLst>
                <a:ext uri="{FF2B5EF4-FFF2-40B4-BE49-F238E27FC236}">
                  <a16:creationId xmlns:a16="http://schemas.microsoft.com/office/drawing/2014/main" id="{5F06DDFD-0B4F-9847-AD85-C3FB42BA8A54}"/>
                </a:ext>
              </a:extLst>
            </p:cNvPr>
            <p:cNvSpPr txBox="1"/>
            <p:nvPr/>
          </p:nvSpPr>
          <p:spPr>
            <a:xfrm>
              <a:off x="3980122" y="964472"/>
              <a:ext cx="198612" cy="192409"/>
            </a:xfrm>
            <a:prstGeom prst="rect">
              <a:avLst/>
            </a:prstGeom>
            <a:noFill/>
          </p:spPr>
          <p:txBody>
            <a:bodyPr wrap="none" rtlCol="0">
              <a:spAutoFit/>
            </a:bodyPr>
            <a:lstStyle/>
            <a:p>
              <a:r>
                <a:rPr lang="x-none" sz="1067" dirty="0">
                  <a:solidFill>
                    <a:srgbClr val="C00000"/>
                  </a:solidFill>
                </a:rPr>
                <a:t>+</a:t>
              </a:r>
            </a:p>
          </p:txBody>
        </p:sp>
        <p:sp>
          <p:nvSpPr>
            <p:cNvPr id="233" name="TextBox 232">
              <a:extLst>
                <a:ext uri="{FF2B5EF4-FFF2-40B4-BE49-F238E27FC236}">
                  <a16:creationId xmlns:a16="http://schemas.microsoft.com/office/drawing/2014/main" id="{5F7054D7-8101-5E43-AF2A-D475ABEB0E61}"/>
                </a:ext>
              </a:extLst>
            </p:cNvPr>
            <p:cNvSpPr txBox="1"/>
            <p:nvPr/>
          </p:nvSpPr>
          <p:spPr>
            <a:xfrm>
              <a:off x="4002093" y="965530"/>
              <a:ext cx="198612" cy="192409"/>
            </a:xfrm>
            <a:prstGeom prst="rect">
              <a:avLst/>
            </a:prstGeom>
            <a:noFill/>
          </p:spPr>
          <p:txBody>
            <a:bodyPr wrap="none" rtlCol="0">
              <a:spAutoFit/>
            </a:bodyPr>
            <a:lstStyle/>
            <a:p>
              <a:r>
                <a:rPr lang="x-none" sz="1067" dirty="0">
                  <a:solidFill>
                    <a:srgbClr val="C00000"/>
                  </a:solidFill>
                </a:rPr>
                <a:t>+</a:t>
              </a:r>
            </a:p>
          </p:txBody>
        </p:sp>
        <p:sp>
          <p:nvSpPr>
            <p:cNvPr id="234" name="TextBox 233">
              <a:extLst>
                <a:ext uri="{FF2B5EF4-FFF2-40B4-BE49-F238E27FC236}">
                  <a16:creationId xmlns:a16="http://schemas.microsoft.com/office/drawing/2014/main" id="{4AEC8137-1162-AF40-B5A9-622D5F602BD2}"/>
                </a:ext>
              </a:extLst>
            </p:cNvPr>
            <p:cNvSpPr txBox="1"/>
            <p:nvPr/>
          </p:nvSpPr>
          <p:spPr>
            <a:xfrm>
              <a:off x="3849882" y="963714"/>
              <a:ext cx="198612" cy="192409"/>
            </a:xfrm>
            <a:prstGeom prst="rect">
              <a:avLst/>
            </a:prstGeom>
            <a:noFill/>
          </p:spPr>
          <p:txBody>
            <a:bodyPr wrap="none" rtlCol="0">
              <a:spAutoFit/>
            </a:bodyPr>
            <a:lstStyle/>
            <a:p>
              <a:r>
                <a:rPr lang="x-none" sz="1067" dirty="0">
                  <a:solidFill>
                    <a:srgbClr val="C00000"/>
                  </a:solidFill>
                </a:rPr>
                <a:t>+</a:t>
              </a:r>
            </a:p>
          </p:txBody>
        </p:sp>
        <p:sp>
          <p:nvSpPr>
            <p:cNvPr id="235" name="TextBox 234">
              <a:extLst>
                <a:ext uri="{FF2B5EF4-FFF2-40B4-BE49-F238E27FC236}">
                  <a16:creationId xmlns:a16="http://schemas.microsoft.com/office/drawing/2014/main" id="{3C86CC28-B68B-2847-A204-212E62113F1C}"/>
                </a:ext>
              </a:extLst>
            </p:cNvPr>
            <p:cNvSpPr txBox="1"/>
            <p:nvPr/>
          </p:nvSpPr>
          <p:spPr>
            <a:xfrm>
              <a:off x="4162996" y="971880"/>
              <a:ext cx="198612" cy="192409"/>
            </a:xfrm>
            <a:prstGeom prst="rect">
              <a:avLst/>
            </a:prstGeom>
            <a:noFill/>
          </p:spPr>
          <p:txBody>
            <a:bodyPr wrap="none" rtlCol="0">
              <a:spAutoFit/>
            </a:bodyPr>
            <a:lstStyle/>
            <a:p>
              <a:r>
                <a:rPr lang="x-none" sz="1067" dirty="0">
                  <a:solidFill>
                    <a:srgbClr val="C00000"/>
                  </a:solidFill>
                </a:rPr>
                <a:t>+</a:t>
              </a:r>
            </a:p>
          </p:txBody>
        </p:sp>
        <p:sp>
          <p:nvSpPr>
            <p:cNvPr id="236" name="TextBox 235">
              <a:extLst>
                <a:ext uri="{FF2B5EF4-FFF2-40B4-BE49-F238E27FC236}">
                  <a16:creationId xmlns:a16="http://schemas.microsoft.com/office/drawing/2014/main" id="{C7800379-00A4-6841-BD2E-18A9D8A31C3A}"/>
                </a:ext>
              </a:extLst>
            </p:cNvPr>
            <p:cNvSpPr txBox="1"/>
            <p:nvPr/>
          </p:nvSpPr>
          <p:spPr>
            <a:xfrm>
              <a:off x="4191782" y="975385"/>
              <a:ext cx="198612" cy="192409"/>
            </a:xfrm>
            <a:prstGeom prst="rect">
              <a:avLst/>
            </a:prstGeom>
            <a:noFill/>
          </p:spPr>
          <p:txBody>
            <a:bodyPr wrap="none" rtlCol="0">
              <a:spAutoFit/>
            </a:bodyPr>
            <a:lstStyle/>
            <a:p>
              <a:r>
                <a:rPr lang="x-none" sz="1067" dirty="0">
                  <a:solidFill>
                    <a:srgbClr val="C00000"/>
                  </a:solidFill>
                </a:rPr>
                <a:t>+</a:t>
              </a:r>
            </a:p>
          </p:txBody>
        </p:sp>
        <p:sp>
          <p:nvSpPr>
            <p:cNvPr id="237" name="TextBox 236">
              <a:extLst>
                <a:ext uri="{FF2B5EF4-FFF2-40B4-BE49-F238E27FC236}">
                  <a16:creationId xmlns:a16="http://schemas.microsoft.com/office/drawing/2014/main" id="{C58A028A-C7DB-0644-8861-CD188BDC76B0}"/>
                </a:ext>
              </a:extLst>
            </p:cNvPr>
            <p:cNvSpPr txBox="1"/>
            <p:nvPr/>
          </p:nvSpPr>
          <p:spPr>
            <a:xfrm>
              <a:off x="4337237" y="982569"/>
              <a:ext cx="198612" cy="192409"/>
            </a:xfrm>
            <a:prstGeom prst="rect">
              <a:avLst/>
            </a:prstGeom>
            <a:noFill/>
          </p:spPr>
          <p:txBody>
            <a:bodyPr wrap="none" rtlCol="0">
              <a:spAutoFit/>
            </a:bodyPr>
            <a:lstStyle/>
            <a:p>
              <a:r>
                <a:rPr lang="x-none" sz="1067" dirty="0">
                  <a:solidFill>
                    <a:srgbClr val="C00000"/>
                  </a:solidFill>
                </a:rPr>
                <a:t>+</a:t>
              </a:r>
            </a:p>
          </p:txBody>
        </p:sp>
        <p:sp>
          <p:nvSpPr>
            <p:cNvPr id="238" name="TextBox 237">
              <a:extLst>
                <a:ext uri="{FF2B5EF4-FFF2-40B4-BE49-F238E27FC236}">
                  <a16:creationId xmlns:a16="http://schemas.microsoft.com/office/drawing/2014/main" id="{32D9850E-637C-E841-8D5E-60CC88C4FA9F}"/>
                </a:ext>
              </a:extLst>
            </p:cNvPr>
            <p:cNvSpPr txBox="1"/>
            <p:nvPr/>
          </p:nvSpPr>
          <p:spPr>
            <a:xfrm>
              <a:off x="4364135" y="987774"/>
              <a:ext cx="198612" cy="192409"/>
            </a:xfrm>
            <a:prstGeom prst="rect">
              <a:avLst/>
            </a:prstGeom>
            <a:noFill/>
          </p:spPr>
          <p:txBody>
            <a:bodyPr wrap="none" rtlCol="0">
              <a:spAutoFit/>
            </a:bodyPr>
            <a:lstStyle/>
            <a:p>
              <a:r>
                <a:rPr lang="x-none" sz="1067" dirty="0">
                  <a:solidFill>
                    <a:srgbClr val="C00000"/>
                  </a:solidFill>
                </a:rPr>
                <a:t>+</a:t>
              </a:r>
            </a:p>
          </p:txBody>
        </p:sp>
        <p:sp>
          <p:nvSpPr>
            <p:cNvPr id="239" name="TextBox 238">
              <a:extLst>
                <a:ext uri="{FF2B5EF4-FFF2-40B4-BE49-F238E27FC236}">
                  <a16:creationId xmlns:a16="http://schemas.microsoft.com/office/drawing/2014/main" id="{0EF34621-8455-2742-8593-9167BD629BC0}"/>
                </a:ext>
              </a:extLst>
            </p:cNvPr>
            <p:cNvSpPr txBox="1"/>
            <p:nvPr/>
          </p:nvSpPr>
          <p:spPr>
            <a:xfrm>
              <a:off x="4418203" y="985414"/>
              <a:ext cx="198612" cy="192409"/>
            </a:xfrm>
            <a:prstGeom prst="rect">
              <a:avLst/>
            </a:prstGeom>
            <a:noFill/>
          </p:spPr>
          <p:txBody>
            <a:bodyPr wrap="none" rtlCol="0">
              <a:spAutoFit/>
            </a:bodyPr>
            <a:lstStyle/>
            <a:p>
              <a:r>
                <a:rPr lang="x-none" sz="1067" dirty="0">
                  <a:solidFill>
                    <a:srgbClr val="C00000"/>
                  </a:solidFill>
                </a:rPr>
                <a:t>+</a:t>
              </a:r>
            </a:p>
          </p:txBody>
        </p:sp>
        <p:sp>
          <p:nvSpPr>
            <p:cNvPr id="240" name="TextBox 239">
              <a:extLst>
                <a:ext uri="{FF2B5EF4-FFF2-40B4-BE49-F238E27FC236}">
                  <a16:creationId xmlns:a16="http://schemas.microsoft.com/office/drawing/2014/main" id="{614E3058-CC52-224B-9FB0-F35C5C3C3398}"/>
                </a:ext>
              </a:extLst>
            </p:cNvPr>
            <p:cNvSpPr txBox="1"/>
            <p:nvPr/>
          </p:nvSpPr>
          <p:spPr>
            <a:xfrm>
              <a:off x="4563966" y="991764"/>
              <a:ext cx="198612" cy="192409"/>
            </a:xfrm>
            <a:prstGeom prst="rect">
              <a:avLst/>
            </a:prstGeom>
            <a:noFill/>
          </p:spPr>
          <p:txBody>
            <a:bodyPr wrap="none" rtlCol="0">
              <a:spAutoFit/>
            </a:bodyPr>
            <a:lstStyle/>
            <a:p>
              <a:r>
                <a:rPr lang="x-none" sz="1067" dirty="0">
                  <a:solidFill>
                    <a:srgbClr val="C00000"/>
                  </a:solidFill>
                </a:rPr>
                <a:t>+</a:t>
              </a:r>
            </a:p>
          </p:txBody>
        </p:sp>
        <p:sp>
          <p:nvSpPr>
            <p:cNvPr id="241" name="TextBox 240">
              <a:extLst>
                <a:ext uri="{FF2B5EF4-FFF2-40B4-BE49-F238E27FC236}">
                  <a16:creationId xmlns:a16="http://schemas.microsoft.com/office/drawing/2014/main" id="{DD25B2FA-89AE-1F4B-823B-E4AEA057BF38}"/>
                </a:ext>
              </a:extLst>
            </p:cNvPr>
            <p:cNvSpPr txBox="1"/>
            <p:nvPr/>
          </p:nvSpPr>
          <p:spPr>
            <a:xfrm>
              <a:off x="4573880" y="991764"/>
              <a:ext cx="198612" cy="192409"/>
            </a:xfrm>
            <a:prstGeom prst="rect">
              <a:avLst/>
            </a:prstGeom>
            <a:noFill/>
          </p:spPr>
          <p:txBody>
            <a:bodyPr wrap="none" rtlCol="0">
              <a:spAutoFit/>
            </a:bodyPr>
            <a:lstStyle/>
            <a:p>
              <a:r>
                <a:rPr lang="x-none" sz="1067" dirty="0">
                  <a:solidFill>
                    <a:srgbClr val="C00000"/>
                  </a:solidFill>
                </a:rPr>
                <a:t>+</a:t>
              </a:r>
            </a:p>
          </p:txBody>
        </p:sp>
        <p:sp>
          <p:nvSpPr>
            <p:cNvPr id="242" name="TextBox 241">
              <a:extLst>
                <a:ext uri="{FF2B5EF4-FFF2-40B4-BE49-F238E27FC236}">
                  <a16:creationId xmlns:a16="http://schemas.microsoft.com/office/drawing/2014/main" id="{4CEEC6EF-E40A-8944-9D74-2750093E2D86}"/>
                </a:ext>
              </a:extLst>
            </p:cNvPr>
            <p:cNvSpPr txBox="1"/>
            <p:nvPr/>
          </p:nvSpPr>
          <p:spPr>
            <a:xfrm>
              <a:off x="4583167" y="991764"/>
              <a:ext cx="198612" cy="192409"/>
            </a:xfrm>
            <a:prstGeom prst="rect">
              <a:avLst/>
            </a:prstGeom>
            <a:noFill/>
          </p:spPr>
          <p:txBody>
            <a:bodyPr wrap="none" rtlCol="0">
              <a:spAutoFit/>
            </a:bodyPr>
            <a:lstStyle/>
            <a:p>
              <a:r>
                <a:rPr lang="x-none" sz="1067" dirty="0">
                  <a:solidFill>
                    <a:srgbClr val="C00000"/>
                  </a:solidFill>
                </a:rPr>
                <a:t>+</a:t>
              </a:r>
            </a:p>
          </p:txBody>
        </p:sp>
        <p:sp>
          <p:nvSpPr>
            <p:cNvPr id="243" name="TextBox 242">
              <a:extLst>
                <a:ext uri="{FF2B5EF4-FFF2-40B4-BE49-F238E27FC236}">
                  <a16:creationId xmlns:a16="http://schemas.microsoft.com/office/drawing/2014/main" id="{BC7987A8-E436-934E-A930-CCB17E16D5C4}"/>
                </a:ext>
              </a:extLst>
            </p:cNvPr>
            <p:cNvSpPr txBox="1"/>
            <p:nvPr/>
          </p:nvSpPr>
          <p:spPr>
            <a:xfrm>
              <a:off x="4608781" y="991764"/>
              <a:ext cx="198612" cy="192409"/>
            </a:xfrm>
            <a:prstGeom prst="rect">
              <a:avLst/>
            </a:prstGeom>
            <a:noFill/>
          </p:spPr>
          <p:txBody>
            <a:bodyPr wrap="none" rtlCol="0">
              <a:spAutoFit/>
            </a:bodyPr>
            <a:lstStyle/>
            <a:p>
              <a:r>
                <a:rPr lang="x-none" sz="1067" dirty="0">
                  <a:solidFill>
                    <a:srgbClr val="C00000"/>
                  </a:solidFill>
                </a:rPr>
                <a:t>+</a:t>
              </a:r>
            </a:p>
          </p:txBody>
        </p:sp>
        <p:sp>
          <p:nvSpPr>
            <p:cNvPr id="244" name="TextBox 243">
              <a:extLst>
                <a:ext uri="{FF2B5EF4-FFF2-40B4-BE49-F238E27FC236}">
                  <a16:creationId xmlns:a16="http://schemas.microsoft.com/office/drawing/2014/main" id="{47A296CE-6222-A24A-85B5-8C213A29EE66}"/>
                </a:ext>
              </a:extLst>
            </p:cNvPr>
            <p:cNvSpPr txBox="1"/>
            <p:nvPr/>
          </p:nvSpPr>
          <p:spPr>
            <a:xfrm>
              <a:off x="4862378" y="1010246"/>
              <a:ext cx="198612" cy="192409"/>
            </a:xfrm>
            <a:prstGeom prst="rect">
              <a:avLst/>
            </a:prstGeom>
            <a:noFill/>
          </p:spPr>
          <p:txBody>
            <a:bodyPr wrap="none" rtlCol="0">
              <a:spAutoFit/>
            </a:bodyPr>
            <a:lstStyle/>
            <a:p>
              <a:r>
                <a:rPr lang="x-none" sz="1067" dirty="0">
                  <a:solidFill>
                    <a:srgbClr val="C00000"/>
                  </a:solidFill>
                </a:rPr>
                <a:t>+</a:t>
              </a:r>
            </a:p>
          </p:txBody>
        </p:sp>
        <p:sp>
          <p:nvSpPr>
            <p:cNvPr id="245" name="TextBox 244">
              <a:extLst>
                <a:ext uri="{FF2B5EF4-FFF2-40B4-BE49-F238E27FC236}">
                  <a16:creationId xmlns:a16="http://schemas.microsoft.com/office/drawing/2014/main" id="{8B6807DF-57BA-0640-A8BF-67C1C26825C9}"/>
                </a:ext>
              </a:extLst>
            </p:cNvPr>
            <p:cNvSpPr txBox="1"/>
            <p:nvPr/>
          </p:nvSpPr>
          <p:spPr>
            <a:xfrm>
              <a:off x="4867111" y="1013693"/>
              <a:ext cx="198612" cy="192409"/>
            </a:xfrm>
            <a:prstGeom prst="rect">
              <a:avLst/>
            </a:prstGeom>
            <a:noFill/>
          </p:spPr>
          <p:txBody>
            <a:bodyPr wrap="none" rtlCol="0">
              <a:spAutoFit/>
            </a:bodyPr>
            <a:lstStyle/>
            <a:p>
              <a:r>
                <a:rPr lang="x-none" sz="1067" dirty="0">
                  <a:solidFill>
                    <a:srgbClr val="C00000"/>
                  </a:solidFill>
                </a:rPr>
                <a:t>+</a:t>
              </a:r>
            </a:p>
          </p:txBody>
        </p:sp>
        <p:sp>
          <p:nvSpPr>
            <p:cNvPr id="246" name="TextBox 245">
              <a:extLst>
                <a:ext uri="{FF2B5EF4-FFF2-40B4-BE49-F238E27FC236}">
                  <a16:creationId xmlns:a16="http://schemas.microsoft.com/office/drawing/2014/main" id="{39A0AC3D-1F59-B649-8FC6-CE568EDDEE12}"/>
                </a:ext>
              </a:extLst>
            </p:cNvPr>
            <p:cNvSpPr txBox="1"/>
            <p:nvPr/>
          </p:nvSpPr>
          <p:spPr>
            <a:xfrm>
              <a:off x="4621630" y="995428"/>
              <a:ext cx="198612" cy="192409"/>
            </a:xfrm>
            <a:prstGeom prst="rect">
              <a:avLst/>
            </a:prstGeom>
            <a:noFill/>
          </p:spPr>
          <p:txBody>
            <a:bodyPr wrap="none" rtlCol="0">
              <a:spAutoFit/>
            </a:bodyPr>
            <a:lstStyle/>
            <a:p>
              <a:r>
                <a:rPr lang="x-none" sz="1067" dirty="0">
                  <a:solidFill>
                    <a:srgbClr val="C00000"/>
                  </a:solidFill>
                </a:rPr>
                <a:t>+</a:t>
              </a:r>
            </a:p>
          </p:txBody>
        </p:sp>
        <p:sp>
          <p:nvSpPr>
            <p:cNvPr id="247" name="TextBox 246">
              <a:extLst>
                <a:ext uri="{FF2B5EF4-FFF2-40B4-BE49-F238E27FC236}">
                  <a16:creationId xmlns:a16="http://schemas.microsoft.com/office/drawing/2014/main" id="{9A4549F5-3419-4B40-9371-A9ED0E919FD8}"/>
                </a:ext>
              </a:extLst>
            </p:cNvPr>
            <p:cNvSpPr txBox="1"/>
            <p:nvPr/>
          </p:nvSpPr>
          <p:spPr>
            <a:xfrm>
              <a:off x="4631155" y="995428"/>
              <a:ext cx="198612" cy="192409"/>
            </a:xfrm>
            <a:prstGeom prst="rect">
              <a:avLst/>
            </a:prstGeom>
            <a:noFill/>
          </p:spPr>
          <p:txBody>
            <a:bodyPr wrap="none" rtlCol="0">
              <a:spAutoFit/>
            </a:bodyPr>
            <a:lstStyle/>
            <a:p>
              <a:r>
                <a:rPr lang="x-none" sz="1067" dirty="0">
                  <a:solidFill>
                    <a:srgbClr val="C00000"/>
                  </a:solidFill>
                </a:rPr>
                <a:t>+</a:t>
              </a:r>
            </a:p>
          </p:txBody>
        </p:sp>
        <p:sp>
          <p:nvSpPr>
            <p:cNvPr id="248" name="TextBox 247">
              <a:extLst>
                <a:ext uri="{FF2B5EF4-FFF2-40B4-BE49-F238E27FC236}">
                  <a16:creationId xmlns:a16="http://schemas.microsoft.com/office/drawing/2014/main" id="{34679B52-93ED-CB4C-AFA0-530E81C3C668}"/>
                </a:ext>
              </a:extLst>
            </p:cNvPr>
            <p:cNvSpPr txBox="1"/>
            <p:nvPr/>
          </p:nvSpPr>
          <p:spPr>
            <a:xfrm>
              <a:off x="5053327" y="1023218"/>
              <a:ext cx="198612" cy="192409"/>
            </a:xfrm>
            <a:prstGeom prst="rect">
              <a:avLst/>
            </a:prstGeom>
            <a:noFill/>
          </p:spPr>
          <p:txBody>
            <a:bodyPr wrap="none" rtlCol="0">
              <a:spAutoFit/>
            </a:bodyPr>
            <a:lstStyle/>
            <a:p>
              <a:r>
                <a:rPr lang="x-none" sz="1067" dirty="0">
                  <a:solidFill>
                    <a:srgbClr val="C00000"/>
                  </a:solidFill>
                </a:rPr>
                <a:t>+</a:t>
              </a:r>
            </a:p>
          </p:txBody>
        </p:sp>
        <p:sp>
          <p:nvSpPr>
            <p:cNvPr id="249" name="TextBox 248">
              <a:extLst>
                <a:ext uri="{FF2B5EF4-FFF2-40B4-BE49-F238E27FC236}">
                  <a16:creationId xmlns:a16="http://schemas.microsoft.com/office/drawing/2014/main" id="{E0DAE637-930E-5C41-B213-881EB5B77740}"/>
                </a:ext>
              </a:extLst>
            </p:cNvPr>
            <p:cNvSpPr txBox="1"/>
            <p:nvPr/>
          </p:nvSpPr>
          <p:spPr>
            <a:xfrm>
              <a:off x="5063134" y="1025342"/>
              <a:ext cx="198612" cy="192409"/>
            </a:xfrm>
            <a:prstGeom prst="rect">
              <a:avLst/>
            </a:prstGeom>
            <a:noFill/>
          </p:spPr>
          <p:txBody>
            <a:bodyPr wrap="none" rtlCol="0">
              <a:spAutoFit/>
            </a:bodyPr>
            <a:lstStyle/>
            <a:p>
              <a:r>
                <a:rPr lang="x-none" sz="1067" dirty="0">
                  <a:solidFill>
                    <a:srgbClr val="C00000"/>
                  </a:solidFill>
                </a:rPr>
                <a:t>+</a:t>
              </a:r>
            </a:p>
          </p:txBody>
        </p:sp>
        <p:sp>
          <p:nvSpPr>
            <p:cNvPr id="250" name="TextBox 249">
              <a:extLst>
                <a:ext uri="{FF2B5EF4-FFF2-40B4-BE49-F238E27FC236}">
                  <a16:creationId xmlns:a16="http://schemas.microsoft.com/office/drawing/2014/main" id="{363970FC-2022-6047-9CDF-AD4D7D080C5F}"/>
                </a:ext>
              </a:extLst>
            </p:cNvPr>
            <p:cNvSpPr txBox="1"/>
            <p:nvPr/>
          </p:nvSpPr>
          <p:spPr>
            <a:xfrm>
              <a:off x="5066865" y="1029568"/>
              <a:ext cx="198612" cy="192409"/>
            </a:xfrm>
            <a:prstGeom prst="rect">
              <a:avLst/>
            </a:prstGeom>
            <a:noFill/>
          </p:spPr>
          <p:txBody>
            <a:bodyPr wrap="none" rtlCol="0">
              <a:spAutoFit/>
            </a:bodyPr>
            <a:lstStyle/>
            <a:p>
              <a:r>
                <a:rPr lang="x-none" sz="1067" dirty="0">
                  <a:solidFill>
                    <a:srgbClr val="C00000"/>
                  </a:solidFill>
                </a:rPr>
                <a:t>+</a:t>
              </a:r>
            </a:p>
          </p:txBody>
        </p:sp>
        <p:sp>
          <p:nvSpPr>
            <p:cNvPr id="251" name="TextBox 250">
              <a:extLst>
                <a:ext uri="{FF2B5EF4-FFF2-40B4-BE49-F238E27FC236}">
                  <a16:creationId xmlns:a16="http://schemas.microsoft.com/office/drawing/2014/main" id="{C5AE1AC9-B67E-704E-82F2-C0FCA202FD13}"/>
                </a:ext>
              </a:extLst>
            </p:cNvPr>
            <p:cNvSpPr txBox="1"/>
            <p:nvPr/>
          </p:nvSpPr>
          <p:spPr>
            <a:xfrm>
              <a:off x="5082485" y="1025800"/>
              <a:ext cx="198612" cy="192409"/>
            </a:xfrm>
            <a:prstGeom prst="rect">
              <a:avLst/>
            </a:prstGeom>
            <a:noFill/>
          </p:spPr>
          <p:txBody>
            <a:bodyPr wrap="none" rtlCol="0">
              <a:spAutoFit/>
            </a:bodyPr>
            <a:lstStyle/>
            <a:p>
              <a:r>
                <a:rPr lang="x-none" sz="1067" dirty="0">
                  <a:solidFill>
                    <a:srgbClr val="C00000"/>
                  </a:solidFill>
                </a:rPr>
                <a:t>+</a:t>
              </a:r>
            </a:p>
          </p:txBody>
        </p:sp>
        <p:sp>
          <p:nvSpPr>
            <p:cNvPr id="252" name="TextBox 251">
              <a:extLst>
                <a:ext uri="{FF2B5EF4-FFF2-40B4-BE49-F238E27FC236}">
                  <a16:creationId xmlns:a16="http://schemas.microsoft.com/office/drawing/2014/main" id="{C92F5A04-5C98-624D-880A-EAE5771B4D2E}"/>
                </a:ext>
              </a:extLst>
            </p:cNvPr>
            <p:cNvSpPr txBox="1"/>
            <p:nvPr/>
          </p:nvSpPr>
          <p:spPr>
            <a:xfrm>
              <a:off x="4884920" y="1011501"/>
              <a:ext cx="198612" cy="192409"/>
            </a:xfrm>
            <a:prstGeom prst="rect">
              <a:avLst/>
            </a:prstGeom>
            <a:noFill/>
          </p:spPr>
          <p:txBody>
            <a:bodyPr wrap="none" rtlCol="0">
              <a:spAutoFit/>
            </a:bodyPr>
            <a:lstStyle/>
            <a:p>
              <a:r>
                <a:rPr lang="x-none" sz="1067" dirty="0">
                  <a:solidFill>
                    <a:srgbClr val="C00000"/>
                  </a:solidFill>
                </a:rPr>
                <a:t>+</a:t>
              </a:r>
            </a:p>
          </p:txBody>
        </p:sp>
        <p:sp>
          <p:nvSpPr>
            <p:cNvPr id="253" name="TextBox 252">
              <a:extLst>
                <a:ext uri="{FF2B5EF4-FFF2-40B4-BE49-F238E27FC236}">
                  <a16:creationId xmlns:a16="http://schemas.microsoft.com/office/drawing/2014/main" id="{455578EE-87AD-AB4B-B72C-AC462ABCB646}"/>
                </a:ext>
              </a:extLst>
            </p:cNvPr>
            <p:cNvSpPr txBox="1"/>
            <p:nvPr/>
          </p:nvSpPr>
          <p:spPr>
            <a:xfrm>
              <a:off x="5098221" y="1025800"/>
              <a:ext cx="198612" cy="192409"/>
            </a:xfrm>
            <a:prstGeom prst="rect">
              <a:avLst/>
            </a:prstGeom>
            <a:noFill/>
          </p:spPr>
          <p:txBody>
            <a:bodyPr wrap="none" rtlCol="0">
              <a:spAutoFit/>
            </a:bodyPr>
            <a:lstStyle/>
            <a:p>
              <a:r>
                <a:rPr lang="x-none" sz="1067" dirty="0">
                  <a:solidFill>
                    <a:srgbClr val="C00000"/>
                  </a:solidFill>
                </a:rPr>
                <a:t>+</a:t>
              </a:r>
            </a:p>
          </p:txBody>
        </p:sp>
        <p:sp>
          <p:nvSpPr>
            <p:cNvPr id="254" name="TextBox 253">
              <a:extLst>
                <a:ext uri="{FF2B5EF4-FFF2-40B4-BE49-F238E27FC236}">
                  <a16:creationId xmlns:a16="http://schemas.microsoft.com/office/drawing/2014/main" id="{FB24A0CB-1E5E-7F48-A8AD-3976AE0D3572}"/>
                </a:ext>
              </a:extLst>
            </p:cNvPr>
            <p:cNvSpPr txBox="1"/>
            <p:nvPr/>
          </p:nvSpPr>
          <p:spPr>
            <a:xfrm>
              <a:off x="5139818" y="1032456"/>
              <a:ext cx="198612" cy="192409"/>
            </a:xfrm>
            <a:prstGeom prst="rect">
              <a:avLst/>
            </a:prstGeom>
            <a:noFill/>
          </p:spPr>
          <p:txBody>
            <a:bodyPr wrap="none" rtlCol="0">
              <a:spAutoFit/>
            </a:bodyPr>
            <a:lstStyle/>
            <a:p>
              <a:r>
                <a:rPr lang="x-none" sz="1067" dirty="0">
                  <a:solidFill>
                    <a:srgbClr val="C00000"/>
                  </a:solidFill>
                </a:rPr>
                <a:t>+</a:t>
              </a:r>
            </a:p>
          </p:txBody>
        </p:sp>
        <p:sp>
          <p:nvSpPr>
            <p:cNvPr id="255" name="TextBox 254">
              <a:extLst>
                <a:ext uri="{FF2B5EF4-FFF2-40B4-BE49-F238E27FC236}">
                  <a16:creationId xmlns:a16="http://schemas.microsoft.com/office/drawing/2014/main" id="{E54272C1-4B37-D241-9240-4AC9066D4EAA}"/>
                </a:ext>
              </a:extLst>
            </p:cNvPr>
            <p:cNvSpPr txBox="1"/>
            <p:nvPr/>
          </p:nvSpPr>
          <p:spPr>
            <a:xfrm>
              <a:off x="5174803" y="1041981"/>
              <a:ext cx="198612" cy="192409"/>
            </a:xfrm>
            <a:prstGeom prst="rect">
              <a:avLst/>
            </a:prstGeom>
            <a:noFill/>
          </p:spPr>
          <p:txBody>
            <a:bodyPr wrap="none" rtlCol="0">
              <a:spAutoFit/>
            </a:bodyPr>
            <a:lstStyle/>
            <a:p>
              <a:r>
                <a:rPr lang="x-none" sz="1067" dirty="0">
                  <a:solidFill>
                    <a:srgbClr val="C00000"/>
                  </a:solidFill>
                </a:rPr>
                <a:t>+</a:t>
              </a:r>
            </a:p>
          </p:txBody>
        </p:sp>
        <p:sp>
          <p:nvSpPr>
            <p:cNvPr id="256" name="TextBox 255">
              <a:extLst>
                <a:ext uri="{FF2B5EF4-FFF2-40B4-BE49-F238E27FC236}">
                  <a16:creationId xmlns:a16="http://schemas.microsoft.com/office/drawing/2014/main" id="{6F46FAE3-4EA4-1A4E-AD5A-DB7688163B19}"/>
                </a:ext>
              </a:extLst>
            </p:cNvPr>
            <p:cNvSpPr txBox="1"/>
            <p:nvPr/>
          </p:nvSpPr>
          <p:spPr>
            <a:xfrm>
              <a:off x="5152053" y="1032456"/>
              <a:ext cx="198612" cy="192409"/>
            </a:xfrm>
            <a:prstGeom prst="rect">
              <a:avLst/>
            </a:prstGeom>
            <a:noFill/>
          </p:spPr>
          <p:txBody>
            <a:bodyPr wrap="none" rtlCol="0">
              <a:spAutoFit/>
            </a:bodyPr>
            <a:lstStyle/>
            <a:p>
              <a:r>
                <a:rPr lang="x-none" sz="1067" dirty="0">
                  <a:solidFill>
                    <a:srgbClr val="C00000"/>
                  </a:solidFill>
                </a:rPr>
                <a:t>+</a:t>
              </a:r>
            </a:p>
          </p:txBody>
        </p:sp>
        <p:sp>
          <p:nvSpPr>
            <p:cNvPr id="257" name="TextBox 256">
              <a:extLst>
                <a:ext uri="{FF2B5EF4-FFF2-40B4-BE49-F238E27FC236}">
                  <a16:creationId xmlns:a16="http://schemas.microsoft.com/office/drawing/2014/main" id="{1368CE8C-3846-3148-BA3A-1A56D09C62ED}"/>
                </a:ext>
              </a:extLst>
            </p:cNvPr>
            <p:cNvSpPr txBox="1"/>
            <p:nvPr/>
          </p:nvSpPr>
          <p:spPr>
            <a:xfrm>
              <a:off x="5162883" y="1034908"/>
              <a:ext cx="198612" cy="192409"/>
            </a:xfrm>
            <a:prstGeom prst="rect">
              <a:avLst/>
            </a:prstGeom>
            <a:noFill/>
          </p:spPr>
          <p:txBody>
            <a:bodyPr wrap="none" rtlCol="0">
              <a:spAutoFit/>
            </a:bodyPr>
            <a:lstStyle/>
            <a:p>
              <a:r>
                <a:rPr lang="x-none" sz="1067" dirty="0">
                  <a:solidFill>
                    <a:srgbClr val="C00000"/>
                  </a:solidFill>
                </a:rPr>
                <a:t>+</a:t>
              </a:r>
            </a:p>
          </p:txBody>
        </p:sp>
        <p:sp>
          <p:nvSpPr>
            <p:cNvPr id="258" name="TextBox 257">
              <a:extLst>
                <a:ext uri="{FF2B5EF4-FFF2-40B4-BE49-F238E27FC236}">
                  <a16:creationId xmlns:a16="http://schemas.microsoft.com/office/drawing/2014/main" id="{662634CE-E868-334B-A2EF-00B462AA567F}"/>
                </a:ext>
              </a:extLst>
            </p:cNvPr>
            <p:cNvSpPr txBox="1"/>
            <p:nvPr/>
          </p:nvSpPr>
          <p:spPr>
            <a:xfrm>
              <a:off x="3947534" y="964044"/>
              <a:ext cx="198612" cy="192409"/>
            </a:xfrm>
            <a:prstGeom prst="rect">
              <a:avLst/>
            </a:prstGeom>
            <a:noFill/>
          </p:spPr>
          <p:txBody>
            <a:bodyPr wrap="none" rtlCol="0">
              <a:spAutoFit/>
            </a:bodyPr>
            <a:lstStyle/>
            <a:p>
              <a:r>
                <a:rPr lang="x-none" sz="1067" dirty="0">
                  <a:solidFill>
                    <a:srgbClr val="C00000"/>
                  </a:solidFill>
                </a:rPr>
                <a:t>+</a:t>
              </a:r>
            </a:p>
          </p:txBody>
        </p:sp>
        <p:sp>
          <p:nvSpPr>
            <p:cNvPr id="259" name="TextBox 258">
              <a:extLst>
                <a:ext uri="{FF2B5EF4-FFF2-40B4-BE49-F238E27FC236}">
                  <a16:creationId xmlns:a16="http://schemas.microsoft.com/office/drawing/2014/main" id="{DB5B8036-91E2-6148-8AF1-6D347DA2A510}"/>
                </a:ext>
              </a:extLst>
            </p:cNvPr>
            <p:cNvSpPr txBox="1"/>
            <p:nvPr/>
          </p:nvSpPr>
          <p:spPr>
            <a:xfrm>
              <a:off x="3395774" y="939805"/>
              <a:ext cx="198612" cy="192409"/>
            </a:xfrm>
            <a:prstGeom prst="rect">
              <a:avLst/>
            </a:prstGeom>
            <a:noFill/>
          </p:spPr>
          <p:txBody>
            <a:bodyPr wrap="none" rtlCol="0">
              <a:spAutoFit/>
            </a:bodyPr>
            <a:lstStyle/>
            <a:p>
              <a:r>
                <a:rPr lang="x-none" sz="1067" dirty="0">
                  <a:solidFill>
                    <a:srgbClr val="C00000"/>
                  </a:solidFill>
                </a:rPr>
                <a:t>+</a:t>
              </a:r>
            </a:p>
          </p:txBody>
        </p:sp>
        <p:sp>
          <p:nvSpPr>
            <p:cNvPr id="260" name="TextBox 259">
              <a:extLst>
                <a:ext uri="{FF2B5EF4-FFF2-40B4-BE49-F238E27FC236}">
                  <a16:creationId xmlns:a16="http://schemas.microsoft.com/office/drawing/2014/main" id="{44967ECA-FD04-2544-B597-6023BF9D8128}"/>
                </a:ext>
              </a:extLst>
            </p:cNvPr>
            <p:cNvSpPr txBox="1"/>
            <p:nvPr/>
          </p:nvSpPr>
          <p:spPr>
            <a:xfrm>
              <a:off x="3430550" y="941141"/>
              <a:ext cx="198612" cy="192409"/>
            </a:xfrm>
            <a:prstGeom prst="rect">
              <a:avLst/>
            </a:prstGeom>
            <a:noFill/>
          </p:spPr>
          <p:txBody>
            <a:bodyPr wrap="none" rtlCol="0">
              <a:spAutoFit/>
            </a:bodyPr>
            <a:lstStyle/>
            <a:p>
              <a:r>
                <a:rPr lang="x-none" sz="1067" dirty="0">
                  <a:solidFill>
                    <a:srgbClr val="C00000"/>
                  </a:solidFill>
                </a:rPr>
                <a:t>+</a:t>
              </a:r>
            </a:p>
          </p:txBody>
        </p:sp>
        <p:sp>
          <p:nvSpPr>
            <p:cNvPr id="261" name="TextBox 260">
              <a:extLst>
                <a:ext uri="{FF2B5EF4-FFF2-40B4-BE49-F238E27FC236}">
                  <a16:creationId xmlns:a16="http://schemas.microsoft.com/office/drawing/2014/main" id="{557AA8B2-2876-5746-95EC-1748C73015D0}"/>
                </a:ext>
              </a:extLst>
            </p:cNvPr>
            <p:cNvSpPr txBox="1"/>
            <p:nvPr/>
          </p:nvSpPr>
          <p:spPr>
            <a:xfrm>
              <a:off x="3458528" y="940672"/>
              <a:ext cx="198612" cy="192409"/>
            </a:xfrm>
            <a:prstGeom prst="rect">
              <a:avLst/>
            </a:prstGeom>
            <a:noFill/>
          </p:spPr>
          <p:txBody>
            <a:bodyPr wrap="none" rtlCol="0">
              <a:spAutoFit/>
            </a:bodyPr>
            <a:lstStyle/>
            <a:p>
              <a:r>
                <a:rPr lang="x-none" sz="1067" dirty="0">
                  <a:solidFill>
                    <a:srgbClr val="C00000"/>
                  </a:solidFill>
                </a:rPr>
                <a:t>+</a:t>
              </a:r>
            </a:p>
          </p:txBody>
        </p:sp>
        <p:sp>
          <p:nvSpPr>
            <p:cNvPr id="262" name="TextBox 261">
              <a:extLst>
                <a:ext uri="{FF2B5EF4-FFF2-40B4-BE49-F238E27FC236}">
                  <a16:creationId xmlns:a16="http://schemas.microsoft.com/office/drawing/2014/main" id="{1680D2ED-2FA6-D147-AA11-6E11903CACB5}"/>
                </a:ext>
              </a:extLst>
            </p:cNvPr>
            <p:cNvSpPr txBox="1"/>
            <p:nvPr/>
          </p:nvSpPr>
          <p:spPr>
            <a:xfrm>
              <a:off x="1874133" y="848626"/>
              <a:ext cx="198612" cy="192409"/>
            </a:xfrm>
            <a:prstGeom prst="rect">
              <a:avLst/>
            </a:prstGeom>
            <a:noFill/>
          </p:spPr>
          <p:txBody>
            <a:bodyPr wrap="none" rtlCol="0">
              <a:spAutoFit/>
            </a:bodyPr>
            <a:lstStyle/>
            <a:p>
              <a:r>
                <a:rPr lang="x-none" sz="1067" dirty="0">
                  <a:solidFill>
                    <a:srgbClr val="C00000"/>
                  </a:solidFill>
                </a:rPr>
                <a:t>+</a:t>
              </a:r>
            </a:p>
          </p:txBody>
        </p:sp>
        <p:sp>
          <p:nvSpPr>
            <p:cNvPr id="263" name="TextBox 262">
              <a:extLst>
                <a:ext uri="{FF2B5EF4-FFF2-40B4-BE49-F238E27FC236}">
                  <a16:creationId xmlns:a16="http://schemas.microsoft.com/office/drawing/2014/main" id="{865C41EB-9001-764D-B05C-F564036C3944}"/>
                </a:ext>
              </a:extLst>
            </p:cNvPr>
            <p:cNvSpPr txBox="1"/>
            <p:nvPr/>
          </p:nvSpPr>
          <p:spPr>
            <a:xfrm>
              <a:off x="1914467" y="849334"/>
              <a:ext cx="198612" cy="192409"/>
            </a:xfrm>
            <a:prstGeom prst="rect">
              <a:avLst/>
            </a:prstGeom>
            <a:noFill/>
          </p:spPr>
          <p:txBody>
            <a:bodyPr wrap="none" rtlCol="0">
              <a:spAutoFit/>
            </a:bodyPr>
            <a:lstStyle/>
            <a:p>
              <a:r>
                <a:rPr lang="x-none" sz="1067" dirty="0">
                  <a:solidFill>
                    <a:srgbClr val="C00000"/>
                  </a:solidFill>
                </a:rPr>
                <a:t>+</a:t>
              </a:r>
            </a:p>
          </p:txBody>
        </p:sp>
        <p:sp>
          <p:nvSpPr>
            <p:cNvPr id="264" name="TextBox 263">
              <a:extLst>
                <a:ext uri="{FF2B5EF4-FFF2-40B4-BE49-F238E27FC236}">
                  <a16:creationId xmlns:a16="http://schemas.microsoft.com/office/drawing/2014/main" id="{3392832B-E2A4-8042-A300-86F00EFB4287}"/>
                </a:ext>
              </a:extLst>
            </p:cNvPr>
            <p:cNvSpPr txBox="1"/>
            <p:nvPr/>
          </p:nvSpPr>
          <p:spPr>
            <a:xfrm>
              <a:off x="1927507" y="848813"/>
              <a:ext cx="198612" cy="192409"/>
            </a:xfrm>
            <a:prstGeom prst="rect">
              <a:avLst/>
            </a:prstGeom>
            <a:noFill/>
          </p:spPr>
          <p:txBody>
            <a:bodyPr wrap="none" rtlCol="0">
              <a:spAutoFit/>
            </a:bodyPr>
            <a:lstStyle/>
            <a:p>
              <a:r>
                <a:rPr lang="x-none" sz="1067" dirty="0">
                  <a:solidFill>
                    <a:srgbClr val="C00000"/>
                  </a:solidFill>
                </a:rPr>
                <a:t>+</a:t>
              </a:r>
            </a:p>
          </p:txBody>
        </p:sp>
        <p:sp>
          <p:nvSpPr>
            <p:cNvPr id="265" name="TextBox 264">
              <a:extLst>
                <a:ext uri="{FF2B5EF4-FFF2-40B4-BE49-F238E27FC236}">
                  <a16:creationId xmlns:a16="http://schemas.microsoft.com/office/drawing/2014/main" id="{3AB087ED-3382-B34B-964A-4B2334CEEC32}"/>
                </a:ext>
              </a:extLst>
            </p:cNvPr>
            <p:cNvSpPr txBox="1"/>
            <p:nvPr/>
          </p:nvSpPr>
          <p:spPr>
            <a:xfrm>
              <a:off x="1937424" y="849624"/>
              <a:ext cx="198612" cy="192409"/>
            </a:xfrm>
            <a:prstGeom prst="rect">
              <a:avLst/>
            </a:prstGeom>
            <a:noFill/>
          </p:spPr>
          <p:txBody>
            <a:bodyPr wrap="none" rtlCol="0">
              <a:spAutoFit/>
            </a:bodyPr>
            <a:lstStyle/>
            <a:p>
              <a:r>
                <a:rPr lang="x-none" sz="1067" dirty="0">
                  <a:solidFill>
                    <a:srgbClr val="C00000"/>
                  </a:solidFill>
                </a:rPr>
                <a:t>+</a:t>
              </a:r>
            </a:p>
          </p:txBody>
        </p:sp>
        <p:sp>
          <p:nvSpPr>
            <p:cNvPr id="266" name="TextBox 265">
              <a:extLst>
                <a:ext uri="{FF2B5EF4-FFF2-40B4-BE49-F238E27FC236}">
                  <a16:creationId xmlns:a16="http://schemas.microsoft.com/office/drawing/2014/main" id="{D2247761-2B48-8542-89C6-6DA53E12C626}"/>
                </a:ext>
              </a:extLst>
            </p:cNvPr>
            <p:cNvSpPr txBox="1"/>
            <p:nvPr/>
          </p:nvSpPr>
          <p:spPr>
            <a:xfrm>
              <a:off x="1951308" y="855939"/>
              <a:ext cx="198612" cy="192409"/>
            </a:xfrm>
            <a:prstGeom prst="rect">
              <a:avLst/>
            </a:prstGeom>
            <a:noFill/>
          </p:spPr>
          <p:txBody>
            <a:bodyPr wrap="none" rtlCol="0">
              <a:spAutoFit/>
            </a:bodyPr>
            <a:lstStyle/>
            <a:p>
              <a:r>
                <a:rPr lang="x-none" sz="1067" dirty="0">
                  <a:solidFill>
                    <a:srgbClr val="C00000"/>
                  </a:solidFill>
                </a:rPr>
                <a:t>+</a:t>
              </a:r>
            </a:p>
          </p:txBody>
        </p:sp>
        <p:sp>
          <p:nvSpPr>
            <p:cNvPr id="267" name="TextBox 266">
              <a:extLst>
                <a:ext uri="{FF2B5EF4-FFF2-40B4-BE49-F238E27FC236}">
                  <a16:creationId xmlns:a16="http://schemas.microsoft.com/office/drawing/2014/main" id="{C5F58D99-E1AC-F446-BD60-6BFABD273CED}"/>
                </a:ext>
              </a:extLst>
            </p:cNvPr>
            <p:cNvSpPr txBox="1"/>
            <p:nvPr/>
          </p:nvSpPr>
          <p:spPr>
            <a:xfrm>
              <a:off x="2007225" y="854218"/>
              <a:ext cx="198612" cy="192409"/>
            </a:xfrm>
            <a:prstGeom prst="rect">
              <a:avLst/>
            </a:prstGeom>
            <a:noFill/>
          </p:spPr>
          <p:txBody>
            <a:bodyPr wrap="none" rtlCol="0">
              <a:spAutoFit/>
            </a:bodyPr>
            <a:lstStyle/>
            <a:p>
              <a:r>
                <a:rPr lang="x-none" sz="1067" dirty="0">
                  <a:solidFill>
                    <a:srgbClr val="C00000"/>
                  </a:solidFill>
                </a:rPr>
                <a:t>+</a:t>
              </a:r>
            </a:p>
          </p:txBody>
        </p:sp>
        <p:sp>
          <p:nvSpPr>
            <p:cNvPr id="268" name="TextBox 267">
              <a:extLst>
                <a:ext uri="{FF2B5EF4-FFF2-40B4-BE49-F238E27FC236}">
                  <a16:creationId xmlns:a16="http://schemas.microsoft.com/office/drawing/2014/main" id="{D53560D2-6EC0-FF49-A4FE-F4A273C1D084}"/>
                </a:ext>
              </a:extLst>
            </p:cNvPr>
            <p:cNvSpPr txBox="1"/>
            <p:nvPr/>
          </p:nvSpPr>
          <p:spPr>
            <a:xfrm>
              <a:off x="2024197" y="853803"/>
              <a:ext cx="198612" cy="192409"/>
            </a:xfrm>
            <a:prstGeom prst="rect">
              <a:avLst/>
            </a:prstGeom>
            <a:noFill/>
          </p:spPr>
          <p:txBody>
            <a:bodyPr wrap="none" rtlCol="0">
              <a:spAutoFit/>
            </a:bodyPr>
            <a:lstStyle/>
            <a:p>
              <a:r>
                <a:rPr lang="x-none" sz="1067" dirty="0">
                  <a:solidFill>
                    <a:srgbClr val="C00000"/>
                  </a:solidFill>
                </a:rPr>
                <a:t>+</a:t>
              </a:r>
            </a:p>
          </p:txBody>
        </p:sp>
        <p:sp>
          <p:nvSpPr>
            <p:cNvPr id="269" name="TextBox 268">
              <a:extLst>
                <a:ext uri="{FF2B5EF4-FFF2-40B4-BE49-F238E27FC236}">
                  <a16:creationId xmlns:a16="http://schemas.microsoft.com/office/drawing/2014/main" id="{5D713714-E046-7C4B-83AB-65BCF3A7ECFD}"/>
                </a:ext>
              </a:extLst>
            </p:cNvPr>
            <p:cNvSpPr txBox="1"/>
            <p:nvPr/>
          </p:nvSpPr>
          <p:spPr>
            <a:xfrm>
              <a:off x="2043183" y="853575"/>
              <a:ext cx="198612" cy="192409"/>
            </a:xfrm>
            <a:prstGeom prst="rect">
              <a:avLst/>
            </a:prstGeom>
            <a:noFill/>
          </p:spPr>
          <p:txBody>
            <a:bodyPr wrap="none" rtlCol="0">
              <a:spAutoFit/>
            </a:bodyPr>
            <a:lstStyle/>
            <a:p>
              <a:r>
                <a:rPr lang="x-none" sz="1067" dirty="0">
                  <a:solidFill>
                    <a:srgbClr val="C00000"/>
                  </a:solidFill>
                </a:rPr>
                <a:t>+</a:t>
              </a:r>
            </a:p>
          </p:txBody>
        </p:sp>
        <p:sp>
          <p:nvSpPr>
            <p:cNvPr id="270" name="TextBox 269">
              <a:extLst>
                <a:ext uri="{FF2B5EF4-FFF2-40B4-BE49-F238E27FC236}">
                  <a16:creationId xmlns:a16="http://schemas.microsoft.com/office/drawing/2014/main" id="{AB856AE9-9B75-F445-A318-B525EAB15FB6}"/>
                </a:ext>
              </a:extLst>
            </p:cNvPr>
            <p:cNvSpPr txBox="1"/>
            <p:nvPr/>
          </p:nvSpPr>
          <p:spPr>
            <a:xfrm>
              <a:off x="2059419" y="853027"/>
              <a:ext cx="198612" cy="192409"/>
            </a:xfrm>
            <a:prstGeom prst="rect">
              <a:avLst/>
            </a:prstGeom>
            <a:noFill/>
          </p:spPr>
          <p:txBody>
            <a:bodyPr wrap="none" rtlCol="0">
              <a:spAutoFit/>
            </a:bodyPr>
            <a:lstStyle/>
            <a:p>
              <a:r>
                <a:rPr lang="x-none" sz="1067" dirty="0">
                  <a:solidFill>
                    <a:srgbClr val="C00000"/>
                  </a:solidFill>
                </a:rPr>
                <a:t>+</a:t>
              </a:r>
            </a:p>
          </p:txBody>
        </p:sp>
        <p:sp>
          <p:nvSpPr>
            <p:cNvPr id="271" name="TextBox 270">
              <a:extLst>
                <a:ext uri="{FF2B5EF4-FFF2-40B4-BE49-F238E27FC236}">
                  <a16:creationId xmlns:a16="http://schemas.microsoft.com/office/drawing/2014/main" id="{D001DEBE-2D44-1C43-B085-A176D431D4FD}"/>
                </a:ext>
              </a:extLst>
            </p:cNvPr>
            <p:cNvSpPr txBox="1"/>
            <p:nvPr/>
          </p:nvSpPr>
          <p:spPr>
            <a:xfrm>
              <a:off x="2065034" y="853803"/>
              <a:ext cx="198612" cy="192409"/>
            </a:xfrm>
            <a:prstGeom prst="rect">
              <a:avLst/>
            </a:prstGeom>
            <a:noFill/>
          </p:spPr>
          <p:txBody>
            <a:bodyPr wrap="none" rtlCol="0">
              <a:spAutoFit/>
            </a:bodyPr>
            <a:lstStyle/>
            <a:p>
              <a:r>
                <a:rPr lang="x-none" sz="1067" dirty="0">
                  <a:solidFill>
                    <a:srgbClr val="C00000"/>
                  </a:solidFill>
                </a:rPr>
                <a:t>+</a:t>
              </a:r>
            </a:p>
          </p:txBody>
        </p:sp>
        <p:sp>
          <p:nvSpPr>
            <p:cNvPr id="272" name="TextBox 271">
              <a:extLst>
                <a:ext uri="{FF2B5EF4-FFF2-40B4-BE49-F238E27FC236}">
                  <a16:creationId xmlns:a16="http://schemas.microsoft.com/office/drawing/2014/main" id="{6A120440-F99E-AF49-AAE2-69A25A75B02E}"/>
                </a:ext>
              </a:extLst>
            </p:cNvPr>
            <p:cNvSpPr txBox="1"/>
            <p:nvPr/>
          </p:nvSpPr>
          <p:spPr>
            <a:xfrm>
              <a:off x="2077373" y="853803"/>
              <a:ext cx="198612" cy="192409"/>
            </a:xfrm>
            <a:prstGeom prst="rect">
              <a:avLst/>
            </a:prstGeom>
            <a:noFill/>
          </p:spPr>
          <p:txBody>
            <a:bodyPr wrap="none" rtlCol="0">
              <a:spAutoFit/>
            </a:bodyPr>
            <a:lstStyle/>
            <a:p>
              <a:r>
                <a:rPr lang="x-none" sz="1067" dirty="0">
                  <a:solidFill>
                    <a:srgbClr val="C00000"/>
                  </a:solidFill>
                </a:rPr>
                <a:t>+</a:t>
              </a:r>
            </a:p>
          </p:txBody>
        </p:sp>
        <p:sp>
          <p:nvSpPr>
            <p:cNvPr id="273" name="TextBox 272">
              <a:extLst>
                <a:ext uri="{FF2B5EF4-FFF2-40B4-BE49-F238E27FC236}">
                  <a16:creationId xmlns:a16="http://schemas.microsoft.com/office/drawing/2014/main" id="{5129A0BD-D506-5741-81BA-61EC0DF628D9}"/>
                </a:ext>
              </a:extLst>
            </p:cNvPr>
            <p:cNvSpPr txBox="1"/>
            <p:nvPr/>
          </p:nvSpPr>
          <p:spPr>
            <a:xfrm>
              <a:off x="2112484" y="851988"/>
              <a:ext cx="198612" cy="192409"/>
            </a:xfrm>
            <a:prstGeom prst="rect">
              <a:avLst/>
            </a:prstGeom>
            <a:noFill/>
          </p:spPr>
          <p:txBody>
            <a:bodyPr wrap="none" rtlCol="0">
              <a:spAutoFit/>
            </a:bodyPr>
            <a:lstStyle/>
            <a:p>
              <a:r>
                <a:rPr lang="x-none" sz="1067" b="1" dirty="0">
                  <a:solidFill>
                    <a:srgbClr val="C00000"/>
                  </a:solidFill>
                </a:rPr>
                <a:t>+</a:t>
              </a:r>
            </a:p>
          </p:txBody>
        </p:sp>
        <p:sp>
          <p:nvSpPr>
            <p:cNvPr id="274" name="TextBox 273">
              <a:extLst>
                <a:ext uri="{FF2B5EF4-FFF2-40B4-BE49-F238E27FC236}">
                  <a16:creationId xmlns:a16="http://schemas.microsoft.com/office/drawing/2014/main" id="{CA1A7F4C-ABF4-A940-81BB-DB231654883A}"/>
                </a:ext>
              </a:extLst>
            </p:cNvPr>
            <p:cNvSpPr txBox="1"/>
            <p:nvPr/>
          </p:nvSpPr>
          <p:spPr>
            <a:xfrm>
              <a:off x="2129485" y="854218"/>
              <a:ext cx="198612" cy="192409"/>
            </a:xfrm>
            <a:prstGeom prst="rect">
              <a:avLst/>
            </a:prstGeom>
            <a:noFill/>
          </p:spPr>
          <p:txBody>
            <a:bodyPr wrap="none" rtlCol="0">
              <a:spAutoFit/>
            </a:bodyPr>
            <a:lstStyle/>
            <a:p>
              <a:r>
                <a:rPr lang="x-none" sz="1067" b="1" dirty="0">
                  <a:solidFill>
                    <a:srgbClr val="C00000"/>
                  </a:solidFill>
                </a:rPr>
                <a:t>+</a:t>
              </a:r>
            </a:p>
          </p:txBody>
        </p:sp>
        <p:sp>
          <p:nvSpPr>
            <p:cNvPr id="275" name="TextBox 274">
              <a:extLst>
                <a:ext uri="{FF2B5EF4-FFF2-40B4-BE49-F238E27FC236}">
                  <a16:creationId xmlns:a16="http://schemas.microsoft.com/office/drawing/2014/main" id="{07306D2B-0FC1-6943-88A8-80DE91A47B91}"/>
                </a:ext>
              </a:extLst>
            </p:cNvPr>
            <p:cNvSpPr txBox="1"/>
            <p:nvPr/>
          </p:nvSpPr>
          <p:spPr>
            <a:xfrm>
              <a:off x="2144543" y="857393"/>
              <a:ext cx="198612" cy="192409"/>
            </a:xfrm>
            <a:prstGeom prst="rect">
              <a:avLst/>
            </a:prstGeom>
            <a:noFill/>
          </p:spPr>
          <p:txBody>
            <a:bodyPr wrap="none" rtlCol="0">
              <a:spAutoFit/>
            </a:bodyPr>
            <a:lstStyle/>
            <a:p>
              <a:r>
                <a:rPr lang="x-none" sz="1067" dirty="0">
                  <a:solidFill>
                    <a:srgbClr val="C00000"/>
                  </a:solidFill>
                </a:rPr>
                <a:t>+</a:t>
              </a:r>
            </a:p>
          </p:txBody>
        </p:sp>
        <p:sp>
          <p:nvSpPr>
            <p:cNvPr id="276" name="TextBox 275">
              <a:extLst>
                <a:ext uri="{FF2B5EF4-FFF2-40B4-BE49-F238E27FC236}">
                  <a16:creationId xmlns:a16="http://schemas.microsoft.com/office/drawing/2014/main" id="{0FF689EA-A923-6649-AF39-5AC10819DD9F}"/>
                </a:ext>
              </a:extLst>
            </p:cNvPr>
            <p:cNvSpPr txBox="1"/>
            <p:nvPr/>
          </p:nvSpPr>
          <p:spPr>
            <a:xfrm>
              <a:off x="2218730" y="862932"/>
              <a:ext cx="198612" cy="192409"/>
            </a:xfrm>
            <a:prstGeom prst="rect">
              <a:avLst/>
            </a:prstGeom>
            <a:noFill/>
          </p:spPr>
          <p:txBody>
            <a:bodyPr wrap="none" rtlCol="0">
              <a:spAutoFit/>
            </a:bodyPr>
            <a:lstStyle/>
            <a:p>
              <a:r>
                <a:rPr lang="x-none" sz="1067" dirty="0">
                  <a:solidFill>
                    <a:srgbClr val="C00000"/>
                  </a:solidFill>
                </a:rPr>
                <a:t>+</a:t>
              </a:r>
            </a:p>
          </p:txBody>
        </p:sp>
        <p:sp>
          <p:nvSpPr>
            <p:cNvPr id="277" name="TextBox 276">
              <a:extLst>
                <a:ext uri="{FF2B5EF4-FFF2-40B4-BE49-F238E27FC236}">
                  <a16:creationId xmlns:a16="http://schemas.microsoft.com/office/drawing/2014/main" id="{9E974D93-151E-2C49-9C80-C8494A70212F}"/>
                </a:ext>
              </a:extLst>
            </p:cNvPr>
            <p:cNvSpPr txBox="1"/>
            <p:nvPr/>
          </p:nvSpPr>
          <p:spPr>
            <a:xfrm>
              <a:off x="2248997" y="863743"/>
              <a:ext cx="198612" cy="192409"/>
            </a:xfrm>
            <a:prstGeom prst="rect">
              <a:avLst/>
            </a:prstGeom>
            <a:noFill/>
          </p:spPr>
          <p:txBody>
            <a:bodyPr wrap="none" rtlCol="0">
              <a:spAutoFit/>
            </a:bodyPr>
            <a:lstStyle/>
            <a:p>
              <a:r>
                <a:rPr lang="x-none" sz="1067" dirty="0">
                  <a:solidFill>
                    <a:srgbClr val="C00000"/>
                  </a:solidFill>
                </a:rPr>
                <a:t>+</a:t>
              </a:r>
            </a:p>
          </p:txBody>
        </p:sp>
        <p:sp>
          <p:nvSpPr>
            <p:cNvPr id="278" name="TextBox 277">
              <a:extLst>
                <a:ext uri="{FF2B5EF4-FFF2-40B4-BE49-F238E27FC236}">
                  <a16:creationId xmlns:a16="http://schemas.microsoft.com/office/drawing/2014/main" id="{FAD68824-07B2-5943-9363-3802524F48CE}"/>
                </a:ext>
              </a:extLst>
            </p:cNvPr>
            <p:cNvSpPr txBox="1"/>
            <p:nvPr/>
          </p:nvSpPr>
          <p:spPr>
            <a:xfrm>
              <a:off x="2264692" y="863100"/>
              <a:ext cx="198612" cy="192409"/>
            </a:xfrm>
            <a:prstGeom prst="rect">
              <a:avLst/>
            </a:prstGeom>
            <a:noFill/>
          </p:spPr>
          <p:txBody>
            <a:bodyPr wrap="none" rtlCol="0">
              <a:spAutoFit/>
            </a:bodyPr>
            <a:lstStyle/>
            <a:p>
              <a:r>
                <a:rPr lang="x-none" sz="1067" dirty="0">
                  <a:solidFill>
                    <a:srgbClr val="C00000"/>
                  </a:solidFill>
                </a:rPr>
                <a:t>+</a:t>
              </a:r>
            </a:p>
          </p:txBody>
        </p:sp>
        <p:sp>
          <p:nvSpPr>
            <p:cNvPr id="279" name="TextBox 278">
              <a:extLst>
                <a:ext uri="{FF2B5EF4-FFF2-40B4-BE49-F238E27FC236}">
                  <a16:creationId xmlns:a16="http://schemas.microsoft.com/office/drawing/2014/main" id="{6B3D2CB5-00BE-DE4D-A60F-486637754914}"/>
                </a:ext>
              </a:extLst>
            </p:cNvPr>
            <p:cNvSpPr txBox="1"/>
            <p:nvPr/>
          </p:nvSpPr>
          <p:spPr>
            <a:xfrm>
              <a:off x="2274963" y="863743"/>
              <a:ext cx="198612" cy="192409"/>
            </a:xfrm>
            <a:prstGeom prst="rect">
              <a:avLst/>
            </a:prstGeom>
            <a:noFill/>
          </p:spPr>
          <p:txBody>
            <a:bodyPr wrap="none" rtlCol="0">
              <a:spAutoFit/>
            </a:bodyPr>
            <a:lstStyle/>
            <a:p>
              <a:r>
                <a:rPr lang="x-none" sz="1067" dirty="0">
                  <a:solidFill>
                    <a:srgbClr val="C00000"/>
                  </a:solidFill>
                </a:rPr>
                <a:t>+</a:t>
              </a:r>
            </a:p>
          </p:txBody>
        </p:sp>
        <p:sp>
          <p:nvSpPr>
            <p:cNvPr id="280" name="TextBox 279">
              <a:extLst>
                <a:ext uri="{FF2B5EF4-FFF2-40B4-BE49-F238E27FC236}">
                  <a16:creationId xmlns:a16="http://schemas.microsoft.com/office/drawing/2014/main" id="{AE5B21C6-AEFC-B648-BE07-43CFC9D2CBAB}"/>
                </a:ext>
              </a:extLst>
            </p:cNvPr>
            <p:cNvSpPr txBox="1"/>
            <p:nvPr/>
          </p:nvSpPr>
          <p:spPr>
            <a:xfrm>
              <a:off x="2353287" y="866918"/>
              <a:ext cx="198612" cy="192409"/>
            </a:xfrm>
            <a:prstGeom prst="rect">
              <a:avLst/>
            </a:prstGeom>
            <a:noFill/>
          </p:spPr>
          <p:txBody>
            <a:bodyPr wrap="none" rtlCol="0">
              <a:spAutoFit/>
            </a:bodyPr>
            <a:lstStyle/>
            <a:p>
              <a:r>
                <a:rPr lang="x-none" sz="1067" dirty="0">
                  <a:solidFill>
                    <a:srgbClr val="C00000"/>
                  </a:solidFill>
                </a:rPr>
                <a:t>+</a:t>
              </a:r>
            </a:p>
          </p:txBody>
        </p:sp>
        <p:sp>
          <p:nvSpPr>
            <p:cNvPr id="281" name="TextBox 280">
              <a:extLst>
                <a:ext uri="{FF2B5EF4-FFF2-40B4-BE49-F238E27FC236}">
                  <a16:creationId xmlns:a16="http://schemas.microsoft.com/office/drawing/2014/main" id="{28370154-D9D0-2146-B902-646D33CFB9EC}"/>
                </a:ext>
              </a:extLst>
            </p:cNvPr>
            <p:cNvSpPr txBox="1"/>
            <p:nvPr/>
          </p:nvSpPr>
          <p:spPr>
            <a:xfrm>
              <a:off x="2381502" y="874655"/>
              <a:ext cx="198612" cy="192409"/>
            </a:xfrm>
            <a:prstGeom prst="rect">
              <a:avLst/>
            </a:prstGeom>
            <a:noFill/>
          </p:spPr>
          <p:txBody>
            <a:bodyPr wrap="none" rtlCol="0">
              <a:spAutoFit/>
            </a:bodyPr>
            <a:lstStyle/>
            <a:p>
              <a:r>
                <a:rPr lang="x-none" sz="1067" dirty="0">
                  <a:solidFill>
                    <a:srgbClr val="C00000"/>
                  </a:solidFill>
                </a:rPr>
                <a:t>+</a:t>
              </a:r>
            </a:p>
          </p:txBody>
        </p:sp>
        <p:sp>
          <p:nvSpPr>
            <p:cNvPr id="282" name="TextBox 281">
              <a:extLst>
                <a:ext uri="{FF2B5EF4-FFF2-40B4-BE49-F238E27FC236}">
                  <a16:creationId xmlns:a16="http://schemas.microsoft.com/office/drawing/2014/main" id="{311E567D-4E5D-A34D-9EA2-A560934888E6}"/>
                </a:ext>
              </a:extLst>
            </p:cNvPr>
            <p:cNvSpPr txBox="1"/>
            <p:nvPr/>
          </p:nvSpPr>
          <p:spPr>
            <a:xfrm>
              <a:off x="3084915" y="925146"/>
              <a:ext cx="198612" cy="192409"/>
            </a:xfrm>
            <a:prstGeom prst="rect">
              <a:avLst/>
            </a:prstGeom>
            <a:noFill/>
          </p:spPr>
          <p:txBody>
            <a:bodyPr wrap="none" rtlCol="0">
              <a:spAutoFit/>
            </a:bodyPr>
            <a:lstStyle/>
            <a:p>
              <a:r>
                <a:rPr lang="x-none" sz="1067" dirty="0">
                  <a:solidFill>
                    <a:srgbClr val="C00000"/>
                  </a:solidFill>
                </a:rPr>
                <a:t>+</a:t>
              </a:r>
            </a:p>
          </p:txBody>
        </p:sp>
        <p:sp>
          <p:nvSpPr>
            <p:cNvPr id="283" name="TextBox 282">
              <a:extLst>
                <a:ext uri="{FF2B5EF4-FFF2-40B4-BE49-F238E27FC236}">
                  <a16:creationId xmlns:a16="http://schemas.microsoft.com/office/drawing/2014/main" id="{D69F5FEA-FAA8-F344-BD44-7B9828578ED5}"/>
                </a:ext>
              </a:extLst>
            </p:cNvPr>
            <p:cNvSpPr txBox="1"/>
            <p:nvPr/>
          </p:nvSpPr>
          <p:spPr>
            <a:xfrm>
              <a:off x="2816939" y="906383"/>
              <a:ext cx="198612" cy="192409"/>
            </a:xfrm>
            <a:prstGeom prst="rect">
              <a:avLst/>
            </a:prstGeom>
            <a:noFill/>
          </p:spPr>
          <p:txBody>
            <a:bodyPr wrap="none" rtlCol="0">
              <a:spAutoFit/>
            </a:bodyPr>
            <a:lstStyle/>
            <a:p>
              <a:r>
                <a:rPr lang="x-none" sz="1067" dirty="0">
                  <a:solidFill>
                    <a:srgbClr val="C00000"/>
                  </a:solidFill>
                </a:rPr>
                <a:t>+</a:t>
              </a:r>
            </a:p>
          </p:txBody>
        </p:sp>
        <p:sp>
          <p:nvSpPr>
            <p:cNvPr id="284" name="TextBox 283">
              <a:extLst>
                <a:ext uri="{FF2B5EF4-FFF2-40B4-BE49-F238E27FC236}">
                  <a16:creationId xmlns:a16="http://schemas.microsoft.com/office/drawing/2014/main" id="{7A392BE0-5B88-1247-81B0-2F49137F5138}"/>
                </a:ext>
              </a:extLst>
            </p:cNvPr>
            <p:cNvSpPr txBox="1"/>
            <p:nvPr/>
          </p:nvSpPr>
          <p:spPr>
            <a:xfrm>
              <a:off x="2473944" y="877602"/>
              <a:ext cx="198612" cy="192409"/>
            </a:xfrm>
            <a:prstGeom prst="rect">
              <a:avLst/>
            </a:prstGeom>
            <a:noFill/>
          </p:spPr>
          <p:txBody>
            <a:bodyPr wrap="none" rtlCol="0">
              <a:spAutoFit/>
            </a:bodyPr>
            <a:lstStyle/>
            <a:p>
              <a:r>
                <a:rPr lang="x-none" sz="1067" dirty="0">
                  <a:solidFill>
                    <a:srgbClr val="C00000"/>
                  </a:solidFill>
                </a:rPr>
                <a:t>+</a:t>
              </a:r>
            </a:p>
          </p:txBody>
        </p:sp>
        <p:sp>
          <p:nvSpPr>
            <p:cNvPr id="285" name="TextBox 284">
              <a:extLst>
                <a:ext uri="{FF2B5EF4-FFF2-40B4-BE49-F238E27FC236}">
                  <a16:creationId xmlns:a16="http://schemas.microsoft.com/office/drawing/2014/main" id="{864D00CF-9FA6-DB46-9DFB-2333DF21ADC0}"/>
                </a:ext>
              </a:extLst>
            </p:cNvPr>
            <p:cNvSpPr txBox="1"/>
            <p:nvPr/>
          </p:nvSpPr>
          <p:spPr>
            <a:xfrm>
              <a:off x="2581820" y="886965"/>
              <a:ext cx="198612" cy="192409"/>
            </a:xfrm>
            <a:prstGeom prst="rect">
              <a:avLst/>
            </a:prstGeom>
            <a:noFill/>
          </p:spPr>
          <p:txBody>
            <a:bodyPr wrap="none" rtlCol="0">
              <a:spAutoFit/>
            </a:bodyPr>
            <a:lstStyle/>
            <a:p>
              <a:r>
                <a:rPr lang="x-none" sz="1067" dirty="0">
                  <a:solidFill>
                    <a:srgbClr val="C00000"/>
                  </a:solidFill>
                </a:rPr>
                <a:t>+</a:t>
              </a:r>
            </a:p>
          </p:txBody>
        </p:sp>
        <p:sp>
          <p:nvSpPr>
            <p:cNvPr id="286" name="TextBox 285">
              <a:extLst>
                <a:ext uri="{FF2B5EF4-FFF2-40B4-BE49-F238E27FC236}">
                  <a16:creationId xmlns:a16="http://schemas.microsoft.com/office/drawing/2014/main" id="{F46FD4FE-E499-FE43-9F08-AA1D93027C27}"/>
                </a:ext>
              </a:extLst>
            </p:cNvPr>
            <p:cNvSpPr txBox="1"/>
            <p:nvPr/>
          </p:nvSpPr>
          <p:spPr>
            <a:xfrm>
              <a:off x="2601820" y="888873"/>
              <a:ext cx="198612" cy="192409"/>
            </a:xfrm>
            <a:prstGeom prst="rect">
              <a:avLst/>
            </a:prstGeom>
            <a:noFill/>
          </p:spPr>
          <p:txBody>
            <a:bodyPr wrap="none" rtlCol="0">
              <a:spAutoFit/>
            </a:bodyPr>
            <a:lstStyle/>
            <a:p>
              <a:r>
                <a:rPr lang="x-none" sz="1067" dirty="0">
                  <a:solidFill>
                    <a:srgbClr val="C00000"/>
                  </a:solidFill>
                </a:rPr>
                <a:t>+</a:t>
              </a:r>
            </a:p>
          </p:txBody>
        </p:sp>
        <p:sp>
          <p:nvSpPr>
            <p:cNvPr id="287" name="TextBox 286">
              <a:extLst>
                <a:ext uri="{FF2B5EF4-FFF2-40B4-BE49-F238E27FC236}">
                  <a16:creationId xmlns:a16="http://schemas.microsoft.com/office/drawing/2014/main" id="{C806ABCA-268B-034E-82AA-1911C2443122}"/>
                </a:ext>
              </a:extLst>
            </p:cNvPr>
            <p:cNvSpPr txBox="1"/>
            <p:nvPr/>
          </p:nvSpPr>
          <p:spPr>
            <a:xfrm>
              <a:off x="3052704" y="920795"/>
              <a:ext cx="198612" cy="192409"/>
            </a:xfrm>
            <a:prstGeom prst="rect">
              <a:avLst/>
            </a:prstGeom>
            <a:noFill/>
          </p:spPr>
          <p:txBody>
            <a:bodyPr wrap="none" rtlCol="0">
              <a:spAutoFit/>
            </a:bodyPr>
            <a:lstStyle/>
            <a:p>
              <a:r>
                <a:rPr lang="x-none" sz="1067" dirty="0">
                  <a:solidFill>
                    <a:srgbClr val="C00000"/>
                  </a:solidFill>
                </a:rPr>
                <a:t>+</a:t>
              </a:r>
            </a:p>
          </p:txBody>
        </p:sp>
        <p:sp>
          <p:nvSpPr>
            <p:cNvPr id="288" name="TextBox 287">
              <a:extLst>
                <a:ext uri="{FF2B5EF4-FFF2-40B4-BE49-F238E27FC236}">
                  <a16:creationId xmlns:a16="http://schemas.microsoft.com/office/drawing/2014/main" id="{D54CFF80-BE42-DC4E-8373-37BBD296C8CC}"/>
                </a:ext>
              </a:extLst>
            </p:cNvPr>
            <p:cNvSpPr txBox="1"/>
            <p:nvPr/>
          </p:nvSpPr>
          <p:spPr>
            <a:xfrm>
              <a:off x="3035049" y="916009"/>
              <a:ext cx="198612" cy="192409"/>
            </a:xfrm>
            <a:prstGeom prst="rect">
              <a:avLst/>
            </a:prstGeom>
            <a:noFill/>
          </p:spPr>
          <p:txBody>
            <a:bodyPr wrap="none" rtlCol="0">
              <a:spAutoFit/>
            </a:bodyPr>
            <a:lstStyle/>
            <a:p>
              <a:r>
                <a:rPr lang="x-none" sz="1067" dirty="0">
                  <a:solidFill>
                    <a:srgbClr val="C00000"/>
                  </a:solidFill>
                </a:rPr>
                <a:t>+</a:t>
              </a:r>
            </a:p>
          </p:txBody>
        </p:sp>
        <p:sp>
          <p:nvSpPr>
            <p:cNvPr id="289" name="TextBox 288">
              <a:extLst>
                <a:ext uri="{FF2B5EF4-FFF2-40B4-BE49-F238E27FC236}">
                  <a16:creationId xmlns:a16="http://schemas.microsoft.com/office/drawing/2014/main" id="{B0796674-600F-BE41-ACE3-208386447265}"/>
                </a:ext>
              </a:extLst>
            </p:cNvPr>
            <p:cNvSpPr txBox="1"/>
            <p:nvPr/>
          </p:nvSpPr>
          <p:spPr>
            <a:xfrm>
              <a:off x="2501200" y="877602"/>
              <a:ext cx="198612" cy="192409"/>
            </a:xfrm>
            <a:prstGeom prst="rect">
              <a:avLst/>
            </a:prstGeom>
            <a:noFill/>
          </p:spPr>
          <p:txBody>
            <a:bodyPr wrap="none" rtlCol="0">
              <a:spAutoFit/>
            </a:bodyPr>
            <a:lstStyle/>
            <a:p>
              <a:r>
                <a:rPr lang="x-none" sz="1067" dirty="0">
                  <a:solidFill>
                    <a:srgbClr val="C00000"/>
                  </a:solidFill>
                </a:rPr>
                <a:t>+</a:t>
              </a:r>
            </a:p>
          </p:txBody>
        </p:sp>
        <p:sp>
          <p:nvSpPr>
            <p:cNvPr id="290" name="TextBox 289">
              <a:extLst>
                <a:ext uri="{FF2B5EF4-FFF2-40B4-BE49-F238E27FC236}">
                  <a16:creationId xmlns:a16="http://schemas.microsoft.com/office/drawing/2014/main" id="{CF495248-523E-6A4E-B7F5-4A268D736EC7}"/>
                </a:ext>
              </a:extLst>
            </p:cNvPr>
            <p:cNvSpPr txBox="1"/>
            <p:nvPr/>
          </p:nvSpPr>
          <p:spPr>
            <a:xfrm>
              <a:off x="2748295" y="892048"/>
              <a:ext cx="198612" cy="192409"/>
            </a:xfrm>
            <a:prstGeom prst="rect">
              <a:avLst/>
            </a:prstGeom>
            <a:noFill/>
          </p:spPr>
          <p:txBody>
            <a:bodyPr wrap="none" rtlCol="0">
              <a:spAutoFit/>
            </a:bodyPr>
            <a:lstStyle/>
            <a:p>
              <a:r>
                <a:rPr lang="x-none" sz="1067" dirty="0">
                  <a:solidFill>
                    <a:srgbClr val="C00000"/>
                  </a:solidFill>
                </a:rPr>
                <a:t>+</a:t>
              </a:r>
            </a:p>
          </p:txBody>
        </p:sp>
        <p:sp>
          <p:nvSpPr>
            <p:cNvPr id="291" name="TextBox 290">
              <a:extLst>
                <a:ext uri="{FF2B5EF4-FFF2-40B4-BE49-F238E27FC236}">
                  <a16:creationId xmlns:a16="http://schemas.microsoft.com/office/drawing/2014/main" id="{E48C7AA1-E33D-6C4D-A512-AE9BB6D19B70}"/>
                </a:ext>
              </a:extLst>
            </p:cNvPr>
            <p:cNvSpPr txBox="1"/>
            <p:nvPr/>
          </p:nvSpPr>
          <p:spPr>
            <a:xfrm>
              <a:off x="2449072" y="877602"/>
              <a:ext cx="198612" cy="192409"/>
            </a:xfrm>
            <a:prstGeom prst="rect">
              <a:avLst/>
            </a:prstGeom>
            <a:noFill/>
          </p:spPr>
          <p:txBody>
            <a:bodyPr wrap="none" rtlCol="0">
              <a:spAutoFit/>
            </a:bodyPr>
            <a:lstStyle/>
            <a:p>
              <a:r>
                <a:rPr lang="x-none" sz="1067" dirty="0">
                  <a:solidFill>
                    <a:srgbClr val="C00000"/>
                  </a:solidFill>
                </a:rPr>
                <a:t>+</a:t>
              </a:r>
            </a:p>
          </p:txBody>
        </p:sp>
        <p:sp>
          <p:nvSpPr>
            <p:cNvPr id="292" name="TextBox 291">
              <a:extLst>
                <a:ext uri="{FF2B5EF4-FFF2-40B4-BE49-F238E27FC236}">
                  <a16:creationId xmlns:a16="http://schemas.microsoft.com/office/drawing/2014/main" id="{32E59CAA-BA0F-E141-BF37-B20C229CD9D9}"/>
                </a:ext>
              </a:extLst>
            </p:cNvPr>
            <p:cNvSpPr txBox="1"/>
            <p:nvPr/>
          </p:nvSpPr>
          <p:spPr>
            <a:xfrm>
              <a:off x="2438962" y="874552"/>
              <a:ext cx="198612" cy="192409"/>
            </a:xfrm>
            <a:prstGeom prst="rect">
              <a:avLst/>
            </a:prstGeom>
            <a:noFill/>
          </p:spPr>
          <p:txBody>
            <a:bodyPr wrap="none" rtlCol="0">
              <a:spAutoFit/>
            </a:bodyPr>
            <a:lstStyle/>
            <a:p>
              <a:r>
                <a:rPr lang="x-none" sz="1067" dirty="0">
                  <a:solidFill>
                    <a:srgbClr val="C00000"/>
                  </a:solidFill>
                </a:rPr>
                <a:t>+</a:t>
              </a:r>
            </a:p>
          </p:txBody>
        </p:sp>
        <p:sp>
          <p:nvSpPr>
            <p:cNvPr id="293" name="TextBox 292">
              <a:extLst>
                <a:ext uri="{FF2B5EF4-FFF2-40B4-BE49-F238E27FC236}">
                  <a16:creationId xmlns:a16="http://schemas.microsoft.com/office/drawing/2014/main" id="{BD5F0735-BF97-BC49-91D7-00BF473A4AE9}"/>
                </a:ext>
              </a:extLst>
            </p:cNvPr>
            <p:cNvSpPr txBox="1"/>
            <p:nvPr/>
          </p:nvSpPr>
          <p:spPr>
            <a:xfrm>
              <a:off x="2428836" y="873680"/>
              <a:ext cx="198612" cy="192409"/>
            </a:xfrm>
            <a:prstGeom prst="rect">
              <a:avLst/>
            </a:prstGeom>
            <a:noFill/>
          </p:spPr>
          <p:txBody>
            <a:bodyPr wrap="none" rtlCol="0">
              <a:spAutoFit/>
            </a:bodyPr>
            <a:lstStyle/>
            <a:p>
              <a:r>
                <a:rPr lang="x-none" sz="1067" dirty="0">
                  <a:solidFill>
                    <a:srgbClr val="C00000"/>
                  </a:solidFill>
                </a:rPr>
                <a:t>+</a:t>
              </a:r>
            </a:p>
          </p:txBody>
        </p:sp>
        <p:sp>
          <p:nvSpPr>
            <p:cNvPr id="294" name="TextBox 293">
              <a:extLst>
                <a:ext uri="{FF2B5EF4-FFF2-40B4-BE49-F238E27FC236}">
                  <a16:creationId xmlns:a16="http://schemas.microsoft.com/office/drawing/2014/main" id="{DA31E521-B51D-6347-96C1-A097392EBC46}"/>
                </a:ext>
              </a:extLst>
            </p:cNvPr>
            <p:cNvSpPr txBox="1"/>
            <p:nvPr/>
          </p:nvSpPr>
          <p:spPr>
            <a:xfrm>
              <a:off x="2410094" y="870093"/>
              <a:ext cx="198612" cy="192409"/>
            </a:xfrm>
            <a:prstGeom prst="rect">
              <a:avLst/>
            </a:prstGeom>
            <a:noFill/>
          </p:spPr>
          <p:txBody>
            <a:bodyPr wrap="none" rtlCol="0">
              <a:spAutoFit/>
            </a:bodyPr>
            <a:lstStyle/>
            <a:p>
              <a:r>
                <a:rPr lang="x-none" sz="1067" dirty="0">
                  <a:solidFill>
                    <a:srgbClr val="C00000"/>
                  </a:solidFill>
                </a:rPr>
                <a:t>+</a:t>
              </a:r>
            </a:p>
          </p:txBody>
        </p:sp>
        <p:sp>
          <p:nvSpPr>
            <p:cNvPr id="295" name="TextBox 294">
              <a:extLst>
                <a:ext uri="{FF2B5EF4-FFF2-40B4-BE49-F238E27FC236}">
                  <a16:creationId xmlns:a16="http://schemas.microsoft.com/office/drawing/2014/main" id="{48297496-F0A7-3944-BF2B-FC11CC238610}"/>
                </a:ext>
              </a:extLst>
            </p:cNvPr>
            <p:cNvSpPr txBox="1"/>
            <p:nvPr/>
          </p:nvSpPr>
          <p:spPr>
            <a:xfrm>
              <a:off x="2416544" y="870505"/>
              <a:ext cx="198612" cy="192409"/>
            </a:xfrm>
            <a:prstGeom prst="rect">
              <a:avLst/>
            </a:prstGeom>
            <a:noFill/>
          </p:spPr>
          <p:txBody>
            <a:bodyPr wrap="none" rtlCol="0">
              <a:spAutoFit/>
            </a:bodyPr>
            <a:lstStyle/>
            <a:p>
              <a:r>
                <a:rPr lang="x-none" sz="1067" dirty="0">
                  <a:solidFill>
                    <a:srgbClr val="C00000"/>
                  </a:solidFill>
                </a:rPr>
                <a:t>+</a:t>
              </a:r>
            </a:p>
          </p:txBody>
        </p:sp>
        <p:sp>
          <p:nvSpPr>
            <p:cNvPr id="296" name="TextBox 295">
              <a:extLst>
                <a:ext uri="{FF2B5EF4-FFF2-40B4-BE49-F238E27FC236}">
                  <a16:creationId xmlns:a16="http://schemas.microsoft.com/office/drawing/2014/main" id="{AFE53EC1-95C3-BE49-A22B-FC93C7D77EE6}"/>
                </a:ext>
              </a:extLst>
            </p:cNvPr>
            <p:cNvSpPr txBox="1"/>
            <p:nvPr/>
          </p:nvSpPr>
          <p:spPr>
            <a:xfrm>
              <a:off x="2649981" y="889101"/>
              <a:ext cx="198612" cy="192409"/>
            </a:xfrm>
            <a:prstGeom prst="rect">
              <a:avLst/>
            </a:prstGeom>
            <a:noFill/>
          </p:spPr>
          <p:txBody>
            <a:bodyPr wrap="none" rtlCol="0">
              <a:spAutoFit/>
            </a:bodyPr>
            <a:lstStyle/>
            <a:p>
              <a:r>
                <a:rPr lang="x-none" sz="1067" dirty="0">
                  <a:solidFill>
                    <a:srgbClr val="C00000"/>
                  </a:solidFill>
                </a:rPr>
                <a:t>+</a:t>
              </a:r>
            </a:p>
          </p:txBody>
        </p:sp>
        <p:sp>
          <p:nvSpPr>
            <p:cNvPr id="297" name="TextBox 296">
              <a:extLst>
                <a:ext uri="{FF2B5EF4-FFF2-40B4-BE49-F238E27FC236}">
                  <a16:creationId xmlns:a16="http://schemas.microsoft.com/office/drawing/2014/main" id="{A1312D0E-5BBE-8D4C-A3D8-F3D8EE093669}"/>
                </a:ext>
              </a:extLst>
            </p:cNvPr>
            <p:cNvSpPr txBox="1"/>
            <p:nvPr/>
          </p:nvSpPr>
          <p:spPr>
            <a:xfrm>
              <a:off x="2665980" y="892048"/>
              <a:ext cx="198612" cy="192409"/>
            </a:xfrm>
            <a:prstGeom prst="rect">
              <a:avLst/>
            </a:prstGeom>
            <a:noFill/>
          </p:spPr>
          <p:txBody>
            <a:bodyPr wrap="none" rtlCol="0">
              <a:spAutoFit/>
            </a:bodyPr>
            <a:lstStyle/>
            <a:p>
              <a:r>
                <a:rPr lang="x-none" sz="1067" dirty="0">
                  <a:solidFill>
                    <a:srgbClr val="C00000"/>
                  </a:solidFill>
                </a:rPr>
                <a:t>+</a:t>
              </a:r>
            </a:p>
          </p:txBody>
        </p:sp>
      </p:grpSp>
      <p:sp>
        <p:nvSpPr>
          <p:cNvPr id="298" name="TextBox 297"/>
          <p:cNvSpPr txBox="1"/>
          <p:nvPr/>
        </p:nvSpPr>
        <p:spPr>
          <a:xfrm>
            <a:off x="1303165" y="4827475"/>
            <a:ext cx="891591" cy="256545"/>
          </a:xfrm>
          <a:prstGeom prst="rect">
            <a:avLst/>
          </a:prstGeom>
          <a:noFill/>
        </p:spPr>
        <p:txBody>
          <a:bodyPr wrap="none" rtlCol="0">
            <a:spAutoFit/>
          </a:bodyPr>
          <a:lstStyle/>
          <a:p>
            <a:r>
              <a:rPr lang="en-US" sz="1067" b="1" dirty="0"/>
              <a:t>No. at Risk</a:t>
            </a:r>
          </a:p>
        </p:txBody>
      </p:sp>
      <p:graphicFrame>
        <p:nvGraphicFramePr>
          <p:cNvPr id="299" name="Table 298"/>
          <p:cNvGraphicFramePr>
            <a:graphicFrameLocks noGrp="1"/>
          </p:cNvGraphicFramePr>
          <p:nvPr/>
        </p:nvGraphicFramePr>
        <p:xfrm>
          <a:off x="1341121" y="5076304"/>
          <a:ext cx="9600680" cy="404091"/>
        </p:xfrm>
        <a:graphic>
          <a:graphicData uri="http://schemas.openxmlformats.org/drawingml/2006/table">
            <a:tbl>
              <a:tblPr firstRow="1" bandRow="1">
                <a:tableStyleId>{CEEBB858-400A-48AD-8991-24AD7B599338}</a:tableStyleId>
              </a:tblPr>
              <a:tblGrid>
                <a:gridCol w="1115448">
                  <a:extLst>
                    <a:ext uri="{9D8B030D-6E8A-4147-A177-3AD203B41FA5}">
                      <a16:colId xmlns:a16="http://schemas.microsoft.com/office/drawing/2014/main" val="20000"/>
                    </a:ext>
                  </a:extLst>
                </a:gridCol>
                <a:gridCol w="530327">
                  <a:extLst>
                    <a:ext uri="{9D8B030D-6E8A-4147-A177-3AD203B41FA5}">
                      <a16:colId xmlns:a16="http://schemas.microsoft.com/office/drawing/2014/main" val="20001"/>
                    </a:ext>
                  </a:extLst>
                </a:gridCol>
                <a:gridCol w="530327">
                  <a:extLst>
                    <a:ext uri="{9D8B030D-6E8A-4147-A177-3AD203B41FA5}">
                      <a16:colId xmlns:a16="http://schemas.microsoft.com/office/drawing/2014/main" val="20002"/>
                    </a:ext>
                  </a:extLst>
                </a:gridCol>
                <a:gridCol w="530327">
                  <a:extLst>
                    <a:ext uri="{9D8B030D-6E8A-4147-A177-3AD203B41FA5}">
                      <a16:colId xmlns:a16="http://schemas.microsoft.com/office/drawing/2014/main" val="20003"/>
                    </a:ext>
                  </a:extLst>
                </a:gridCol>
                <a:gridCol w="530327">
                  <a:extLst>
                    <a:ext uri="{9D8B030D-6E8A-4147-A177-3AD203B41FA5}">
                      <a16:colId xmlns:a16="http://schemas.microsoft.com/office/drawing/2014/main" val="20004"/>
                    </a:ext>
                  </a:extLst>
                </a:gridCol>
                <a:gridCol w="530327">
                  <a:extLst>
                    <a:ext uri="{9D8B030D-6E8A-4147-A177-3AD203B41FA5}">
                      <a16:colId xmlns:a16="http://schemas.microsoft.com/office/drawing/2014/main" val="20005"/>
                    </a:ext>
                  </a:extLst>
                </a:gridCol>
                <a:gridCol w="530327">
                  <a:extLst>
                    <a:ext uri="{9D8B030D-6E8A-4147-A177-3AD203B41FA5}">
                      <a16:colId xmlns:a16="http://schemas.microsoft.com/office/drawing/2014/main" val="20006"/>
                    </a:ext>
                  </a:extLst>
                </a:gridCol>
                <a:gridCol w="530327">
                  <a:extLst>
                    <a:ext uri="{9D8B030D-6E8A-4147-A177-3AD203B41FA5}">
                      <a16:colId xmlns:a16="http://schemas.microsoft.com/office/drawing/2014/main" val="20007"/>
                    </a:ext>
                  </a:extLst>
                </a:gridCol>
                <a:gridCol w="530327">
                  <a:extLst>
                    <a:ext uri="{9D8B030D-6E8A-4147-A177-3AD203B41FA5}">
                      <a16:colId xmlns:a16="http://schemas.microsoft.com/office/drawing/2014/main" val="20008"/>
                    </a:ext>
                  </a:extLst>
                </a:gridCol>
                <a:gridCol w="530327">
                  <a:extLst>
                    <a:ext uri="{9D8B030D-6E8A-4147-A177-3AD203B41FA5}">
                      <a16:colId xmlns:a16="http://schemas.microsoft.com/office/drawing/2014/main" val="20009"/>
                    </a:ext>
                  </a:extLst>
                </a:gridCol>
                <a:gridCol w="530327">
                  <a:extLst>
                    <a:ext uri="{9D8B030D-6E8A-4147-A177-3AD203B41FA5}">
                      <a16:colId xmlns:a16="http://schemas.microsoft.com/office/drawing/2014/main" val="20010"/>
                    </a:ext>
                  </a:extLst>
                </a:gridCol>
                <a:gridCol w="530327">
                  <a:extLst>
                    <a:ext uri="{9D8B030D-6E8A-4147-A177-3AD203B41FA5}">
                      <a16:colId xmlns:a16="http://schemas.microsoft.com/office/drawing/2014/main" val="20011"/>
                    </a:ext>
                  </a:extLst>
                </a:gridCol>
                <a:gridCol w="530327">
                  <a:extLst>
                    <a:ext uri="{9D8B030D-6E8A-4147-A177-3AD203B41FA5}">
                      <a16:colId xmlns:a16="http://schemas.microsoft.com/office/drawing/2014/main" val="20012"/>
                    </a:ext>
                  </a:extLst>
                </a:gridCol>
                <a:gridCol w="530327">
                  <a:extLst>
                    <a:ext uri="{9D8B030D-6E8A-4147-A177-3AD203B41FA5}">
                      <a16:colId xmlns:a16="http://schemas.microsoft.com/office/drawing/2014/main" val="20013"/>
                    </a:ext>
                  </a:extLst>
                </a:gridCol>
                <a:gridCol w="530327">
                  <a:extLst>
                    <a:ext uri="{9D8B030D-6E8A-4147-A177-3AD203B41FA5}">
                      <a16:colId xmlns:a16="http://schemas.microsoft.com/office/drawing/2014/main" val="20014"/>
                    </a:ext>
                  </a:extLst>
                </a:gridCol>
                <a:gridCol w="530327">
                  <a:extLst>
                    <a:ext uri="{9D8B030D-6E8A-4147-A177-3AD203B41FA5}">
                      <a16:colId xmlns:a16="http://schemas.microsoft.com/office/drawing/2014/main" val="20015"/>
                    </a:ext>
                  </a:extLst>
                </a:gridCol>
                <a:gridCol w="530327">
                  <a:extLst>
                    <a:ext uri="{9D8B030D-6E8A-4147-A177-3AD203B41FA5}">
                      <a16:colId xmlns:a16="http://schemas.microsoft.com/office/drawing/2014/main" val="20016"/>
                    </a:ext>
                  </a:extLst>
                </a:gridCol>
              </a:tblGrid>
              <a:tr h="236451">
                <a:tc>
                  <a:txBody>
                    <a:bodyPr/>
                    <a:lstStyle/>
                    <a:p>
                      <a:pPr algn="r"/>
                      <a:r>
                        <a:rPr lang="en-CA" sz="1100" b="0" dirty="0" err="1"/>
                        <a:t>Abemaciclib</a:t>
                      </a:r>
                      <a:r>
                        <a:rPr lang="en-CA" sz="1100" b="0" dirty="0"/>
                        <a:t> + ET</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1,262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1,221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1,189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1,167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1,155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1,139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1,123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1,094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870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546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377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203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109</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2560">
                <a:tc>
                  <a:txBody>
                    <a:bodyPr/>
                    <a:lstStyle/>
                    <a:p>
                      <a:pPr algn="r"/>
                      <a:r>
                        <a:rPr lang="en-CA" sz="1100" b="0" dirty="0"/>
                        <a:t>ET</a:t>
                      </a:r>
                      <a:r>
                        <a:rPr lang="en-CA" sz="1100" b="0" baseline="0" dirty="0"/>
                        <a:t> alone</a:t>
                      </a:r>
                      <a:endParaRPr lang="en-CA" sz="1100" b="0" dirty="0"/>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1.236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1.197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1.177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1.158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1.142</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1.114</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1.096</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1.041</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827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520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367</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198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108</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25</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3</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n-CA" sz="1100" b="0" dirty="0"/>
                        <a:t>0</a:t>
                      </a:r>
                    </a:p>
                  </a:txBody>
                  <a:tcPr marL="0"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grpSp>
        <p:nvGrpSpPr>
          <p:cNvPr id="300" name="Group 299">
            <a:extLst>
              <a:ext uri="{FF2B5EF4-FFF2-40B4-BE49-F238E27FC236}">
                <a16:creationId xmlns:a16="http://schemas.microsoft.com/office/drawing/2014/main" id="{5EB59134-ACAA-B746-8E71-E5C0CA816E2E}"/>
              </a:ext>
            </a:extLst>
          </p:cNvPr>
          <p:cNvGrpSpPr/>
          <p:nvPr/>
        </p:nvGrpSpPr>
        <p:grpSpPr>
          <a:xfrm>
            <a:off x="2482092" y="1127993"/>
            <a:ext cx="8172813" cy="864759"/>
            <a:chOff x="1861569" y="845994"/>
            <a:chExt cx="6129610" cy="648569"/>
          </a:xfrm>
        </p:grpSpPr>
        <p:sp>
          <p:nvSpPr>
            <p:cNvPr id="301" name="TextBox 300">
              <a:extLst>
                <a:ext uri="{FF2B5EF4-FFF2-40B4-BE49-F238E27FC236}">
                  <a16:creationId xmlns:a16="http://schemas.microsoft.com/office/drawing/2014/main" id="{8C80620C-6173-4D47-8FF6-BD1ACAF65B78}"/>
                </a:ext>
              </a:extLst>
            </p:cNvPr>
            <p:cNvSpPr txBox="1"/>
            <p:nvPr/>
          </p:nvSpPr>
          <p:spPr>
            <a:xfrm>
              <a:off x="1861569" y="845994"/>
              <a:ext cx="198612" cy="192409"/>
            </a:xfrm>
            <a:prstGeom prst="rect">
              <a:avLst/>
            </a:prstGeom>
            <a:noFill/>
          </p:spPr>
          <p:txBody>
            <a:bodyPr wrap="none" rtlCol="0">
              <a:spAutoFit/>
            </a:bodyPr>
            <a:lstStyle/>
            <a:p>
              <a:r>
                <a:rPr lang="x-none" sz="1067" dirty="0">
                  <a:solidFill>
                    <a:schemeClr val="tx2"/>
                  </a:solidFill>
                </a:rPr>
                <a:t>+</a:t>
              </a:r>
            </a:p>
          </p:txBody>
        </p:sp>
        <p:sp>
          <p:nvSpPr>
            <p:cNvPr id="302" name="TextBox 301">
              <a:extLst>
                <a:ext uri="{FF2B5EF4-FFF2-40B4-BE49-F238E27FC236}">
                  <a16:creationId xmlns:a16="http://schemas.microsoft.com/office/drawing/2014/main" id="{DAD70F16-C5A8-A64C-B5AC-65845FA71EEA}"/>
                </a:ext>
              </a:extLst>
            </p:cNvPr>
            <p:cNvSpPr txBox="1"/>
            <p:nvPr/>
          </p:nvSpPr>
          <p:spPr>
            <a:xfrm>
              <a:off x="1919728" y="848866"/>
              <a:ext cx="198612" cy="192409"/>
            </a:xfrm>
            <a:prstGeom prst="rect">
              <a:avLst/>
            </a:prstGeom>
            <a:noFill/>
          </p:spPr>
          <p:txBody>
            <a:bodyPr wrap="none" rtlCol="0">
              <a:spAutoFit/>
            </a:bodyPr>
            <a:lstStyle/>
            <a:p>
              <a:r>
                <a:rPr lang="x-none" sz="1067" dirty="0">
                  <a:solidFill>
                    <a:schemeClr val="tx2"/>
                  </a:solidFill>
                </a:rPr>
                <a:t>+</a:t>
              </a:r>
            </a:p>
          </p:txBody>
        </p:sp>
        <p:sp>
          <p:nvSpPr>
            <p:cNvPr id="303" name="TextBox 302">
              <a:extLst>
                <a:ext uri="{FF2B5EF4-FFF2-40B4-BE49-F238E27FC236}">
                  <a16:creationId xmlns:a16="http://schemas.microsoft.com/office/drawing/2014/main" id="{BAFA82BF-E46B-194B-A56A-9F0664B75354}"/>
                </a:ext>
              </a:extLst>
            </p:cNvPr>
            <p:cNvSpPr txBox="1"/>
            <p:nvPr/>
          </p:nvSpPr>
          <p:spPr>
            <a:xfrm>
              <a:off x="1926078" y="848985"/>
              <a:ext cx="198612" cy="192409"/>
            </a:xfrm>
            <a:prstGeom prst="rect">
              <a:avLst/>
            </a:prstGeom>
            <a:noFill/>
          </p:spPr>
          <p:txBody>
            <a:bodyPr wrap="none" rtlCol="0">
              <a:spAutoFit/>
            </a:bodyPr>
            <a:lstStyle/>
            <a:p>
              <a:r>
                <a:rPr lang="x-none" sz="1067" dirty="0">
                  <a:solidFill>
                    <a:schemeClr val="tx2"/>
                  </a:solidFill>
                </a:rPr>
                <a:t>+</a:t>
              </a:r>
            </a:p>
          </p:txBody>
        </p:sp>
        <p:sp>
          <p:nvSpPr>
            <p:cNvPr id="304" name="TextBox 303">
              <a:extLst>
                <a:ext uri="{FF2B5EF4-FFF2-40B4-BE49-F238E27FC236}">
                  <a16:creationId xmlns:a16="http://schemas.microsoft.com/office/drawing/2014/main" id="{E3ABCF9D-DCC4-0845-A701-13A6BCB9BB5D}"/>
                </a:ext>
              </a:extLst>
            </p:cNvPr>
            <p:cNvSpPr txBox="1"/>
            <p:nvPr/>
          </p:nvSpPr>
          <p:spPr>
            <a:xfrm>
              <a:off x="1947386" y="849050"/>
              <a:ext cx="198612" cy="192409"/>
            </a:xfrm>
            <a:prstGeom prst="rect">
              <a:avLst/>
            </a:prstGeom>
            <a:noFill/>
          </p:spPr>
          <p:txBody>
            <a:bodyPr wrap="none" rtlCol="0">
              <a:spAutoFit/>
            </a:bodyPr>
            <a:lstStyle/>
            <a:p>
              <a:r>
                <a:rPr lang="x-none" sz="1067" dirty="0">
                  <a:solidFill>
                    <a:schemeClr val="tx2"/>
                  </a:solidFill>
                </a:rPr>
                <a:t>+</a:t>
              </a:r>
            </a:p>
          </p:txBody>
        </p:sp>
        <p:sp>
          <p:nvSpPr>
            <p:cNvPr id="305" name="TextBox 304">
              <a:extLst>
                <a:ext uri="{FF2B5EF4-FFF2-40B4-BE49-F238E27FC236}">
                  <a16:creationId xmlns:a16="http://schemas.microsoft.com/office/drawing/2014/main" id="{015AA2B6-B749-CE40-B620-2B70072739EB}"/>
                </a:ext>
              </a:extLst>
            </p:cNvPr>
            <p:cNvSpPr txBox="1"/>
            <p:nvPr/>
          </p:nvSpPr>
          <p:spPr>
            <a:xfrm>
              <a:off x="1969570" y="855335"/>
              <a:ext cx="198612" cy="192409"/>
            </a:xfrm>
            <a:prstGeom prst="rect">
              <a:avLst/>
            </a:prstGeom>
            <a:noFill/>
          </p:spPr>
          <p:txBody>
            <a:bodyPr wrap="none" rtlCol="0">
              <a:spAutoFit/>
            </a:bodyPr>
            <a:lstStyle/>
            <a:p>
              <a:r>
                <a:rPr lang="x-none" sz="1067" dirty="0">
                  <a:solidFill>
                    <a:schemeClr val="tx2"/>
                  </a:solidFill>
                </a:rPr>
                <a:t>+</a:t>
              </a:r>
            </a:p>
          </p:txBody>
        </p:sp>
        <p:sp>
          <p:nvSpPr>
            <p:cNvPr id="306" name="TextBox 305">
              <a:extLst>
                <a:ext uri="{FF2B5EF4-FFF2-40B4-BE49-F238E27FC236}">
                  <a16:creationId xmlns:a16="http://schemas.microsoft.com/office/drawing/2014/main" id="{1693B229-A813-F94E-AB8B-97103DE2D301}"/>
                </a:ext>
              </a:extLst>
            </p:cNvPr>
            <p:cNvSpPr txBox="1"/>
            <p:nvPr/>
          </p:nvSpPr>
          <p:spPr>
            <a:xfrm>
              <a:off x="1987412" y="854613"/>
              <a:ext cx="198612" cy="192409"/>
            </a:xfrm>
            <a:prstGeom prst="rect">
              <a:avLst/>
            </a:prstGeom>
            <a:noFill/>
          </p:spPr>
          <p:txBody>
            <a:bodyPr wrap="none" rtlCol="0">
              <a:spAutoFit/>
            </a:bodyPr>
            <a:lstStyle/>
            <a:p>
              <a:r>
                <a:rPr lang="x-none" sz="1067" b="1" dirty="0">
                  <a:solidFill>
                    <a:schemeClr val="tx2"/>
                  </a:solidFill>
                </a:rPr>
                <a:t>+</a:t>
              </a:r>
            </a:p>
          </p:txBody>
        </p:sp>
        <p:sp>
          <p:nvSpPr>
            <p:cNvPr id="307" name="TextBox 306">
              <a:extLst>
                <a:ext uri="{FF2B5EF4-FFF2-40B4-BE49-F238E27FC236}">
                  <a16:creationId xmlns:a16="http://schemas.microsoft.com/office/drawing/2014/main" id="{8C826A8C-D164-CF4F-B12B-00DA1C2FB5A5}"/>
                </a:ext>
              </a:extLst>
            </p:cNvPr>
            <p:cNvSpPr txBox="1"/>
            <p:nvPr/>
          </p:nvSpPr>
          <p:spPr>
            <a:xfrm>
              <a:off x="2061737" y="855231"/>
              <a:ext cx="198612" cy="192409"/>
            </a:xfrm>
            <a:prstGeom prst="rect">
              <a:avLst/>
            </a:prstGeom>
            <a:noFill/>
          </p:spPr>
          <p:txBody>
            <a:bodyPr wrap="none" rtlCol="0">
              <a:spAutoFit/>
            </a:bodyPr>
            <a:lstStyle/>
            <a:p>
              <a:r>
                <a:rPr lang="x-none" sz="1067" dirty="0">
                  <a:solidFill>
                    <a:schemeClr val="tx2"/>
                  </a:solidFill>
                </a:rPr>
                <a:t>+</a:t>
              </a:r>
            </a:p>
          </p:txBody>
        </p:sp>
        <p:sp>
          <p:nvSpPr>
            <p:cNvPr id="308" name="TextBox 307">
              <a:extLst>
                <a:ext uri="{FF2B5EF4-FFF2-40B4-BE49-F238E27FC236}">
                  <a16:creationId xmlns:a16="http://schemas.microsoft.com/office/drawing/2014/main" id="{31BE8081-DA38-0945-BD29-6DC76EDD9CFE}"/>
                </a:ext>
              </a:extLst>
            </p:cNvPr>
            <p:cNvSpPr txBox="1"/>
            <p:nvPr/>
          </p:nvSpPr>
          <p:spPr>
            <a:xfrm>
              <a:off x="2072384" y="857769"/>
              <a:ext cx="198612" cy="192409"/>
            </a:xfrm>
            <a:prstGeom prst="rect">
              <a:avLst/>
            </a:prstGeom>
            <a:noFill/>
          </p:spPr>
          <p:txBody>
            <a:bodyPr wrap="none" rtlCol="0">
              <a:spAutoFit/>
            </a:bodyPr>
            <a:lstStyle/>
            <a:p>
              <a:r>
                <a:rPr lang="x-none" sz="1067" dirty="0">
                  <a:solidFill>
                    <a:schemeClr val="tx2"/>
                  </a:solidFill>
                </a:rPr>
                <a:t>+</a:t>
              </a:r>
            </a:p>
          </p:txBody>
        </p:sp>
        <p:sp>
          <p:nvSpPr>
            <p:cNvPr id="309" name="TextBox 308">
              <a:extLst>
                <a:ext uri="{FF2B5EF4-FFF2-40B4-BE49-F238E27FC236}">
                  <a16:creationId xmlns:a16="http://schemas.microsoft.com/office/drawing/2014/main" id="{13802C4D-B64E-6C4C-A3CD-ACB5D4C36E81}"/>
                </a:ext>
              </a:extLst>
            </p:cNvPr>
            <p:cNvSpPr txBox="1"/>
            <p:nvPr/>
          </p:nvSpPr>
          <p:spPr>
            <a:xfrm>
              <a:off x="2137650" y="857309"/>
              <a:ext cx="198612" cy="192409"/>
            </a:xfrm>
            <a:prstGeom prst="rect">
              <a:avLst/>
            </a:prstGeom>
            <a:noFill/>
          </p:spPr>
          <p:txBody>
            <a:bodyPr wrap="none" rtlCol="0">
              <a:spAutoFit/>
            </a:bodyPr>
            <a:lstStyle/>
            <a:p>
              <a:r>
                <a:rPr lang="x-none" sz="1067" dirty="0">
                  <a:solidFill>
                    <a:schemeClr val="tx2"/>
                  </a:solidFill>
                </a:rPr>
                <a:t>+</a:t>
              </a:r>
            </a:p>
          </p:txBody>
        </p:sp>
        <p:sp>
          <p:nvSpPr>
            <p:cNvPr id="310" name="TextBox 309">
              <a:extLst>
                <a:ext uri="{FF2B5EF4-FFF2-40B4-BE49-F238E27FC236}">
                  <a16:creationId xmlns:a16="http://schemas.microsoft.com/office/drawing/2014/main" id="{75FEC5DD-9C0B-7A4C-B61E-5BBB4336C263}"/>
                </a:ext>
              </a:extLst>
            </p:cNvPr>
            <p:cNvSpPr txBox="1"/>
            <p:nvPr/>
          </p:nvSpPr>
          <p:spPr>
            <a:xfrm>
              <a:off x="2147669" y="861044"/>
              <a:ext cx="198612" cy="192409"/>
            </a:xfrm>
            <a:prstGeom prst="rect">
              <a:avLst/>
            </a:prstGeom>
            <a:noFill/>
          </p:spPr>
          <p:txBody>
            <a:bodyPr wrap="none" rtlCol="0">
              <a:spAutoFit/>
            </a:bodyPr>
            <a:lstStyle/>
            <a:p>
              <a:r>
                <a:rPr lang="x-none" sz="1067" dirty="0">
                  <a:solidFill>
                    <a:schemeClr val="tx2"/>
                  </a:solidFill>
                </a:rPr>
                <a:t>+</a:t>
              </a:r>
            </a:p>
          </p:txBody>
        </p:sp>
        <p:sp>
          <p:nvSpPr>
            <p:cNvPr id="311" name="TextBox 310">
              <a:extLst>
                <a:ext uri="{FF2B5EF4-FFF2-40B4-BE49-F238E27FC236}">
                  <a16:creationId xmlns:a16="http://schemas.microsoft.com/office/drawing/2014/main" id="{BCCB8848-5EDE-724F-8392-2D359DB1E1AB}"/>
                </a:ext>
              </a:extLst>
            </p:cNvPr>
            <p:cNvSpPr txBox="1"/>
            <p:nvPr/>
          </p:nvSpPr>
          <p:spPr>
            <a:xfrm>
              <a:off x="2249357" y="864305"/>
              <a:ext cx="198612" cy="192409"/>
            </a:xfrm>
            <a:prstGeom prst="rect">
              <a:avLst/>
            </a:prstGeom>
            <a:noFill/>
          </p:spPr>
          <p:txBody>
            <a:bodyPr wrap="none" rtlCol="0">
              <a:spAutoFit/>
            </a:bodyPr>
            <a:lstStyle/>
            <a:p>
              <a:r>
                <a:rPr lang="x-none" sz="1067" dirty="0">
                  <a:solidFill>
                    <a:schemeClr val="tx2"/>
                  </a:solidFill>
                </a:rPr>
                <a:t>+</a:t>
              </a:r>
            </a:p>
          </p:txBody>
        </p:sp>
        <p:sp>
          <p:nvSpPr>
            <p:cNvPr id="312" name="TextBox 311">
              <a:extLst>
                <a:ext uri="{FF2B5EF4-FFF2-40B4-BE49-F238E27FC236}">
                  <a16:creationId xmlns:a16="http://schemas.microsoft.com/office/drawing/2014/main" id="{6EAD3A2C-927E-DF4C-89CE-C6FCC2F5C38E}"/>
                </a:ext>
              </a:extLst>
            </p:cNvPr>
            <p:cNvSpPr txBox="1"/>
            <p:nvPr/>
          </p:nvSpPr>
          <p:spPr>
            <a:xfrm>
              <a:off x="2265066" y="867480"/>
              <a:ext cx="198612" cy="192409"/>
            </a:xfrm>
            <a:prstGeom prst="rect">
              <a:avLst/>
            </a:prstGeom>
            <a:noFill/>
          </p:spPr>
          <p:txBody>
            <a:bodyPr wrap="none" rtlCol="0">
              <a:spAutoFit/>
            </a:bodyPr>
            <a:lstStyle/>
            <a:p>
              <a:r>
                <a:rPr lang="x-none" sz="1067" b="1" dirty="0">
                  <a:solidFill>
                    <a:schemeClr val="tx2"/>
                  </a:solidFill>
                </a:rPr>
                <a:t>+</a:t>
              </a:r>
            </a:p>
          </p:txBody>
        </p:sp>
        <p:sp>
          <p:nvSpPr>
            <p:cNvPr id="313" name="TextBox 312">
              <a:extLst>
                <a:ext uri="{FF2B5EF4-FFF2-40B4-BE49-F238E27FC236}">
                  <a16:creationId xmlns:a16="http://schemas.microsoft.com/office/drawing/2014/main" id="{45EAAC99-1EB1-584F-AA76-AAF8F1296C52}"/>
                </a:ext>
              </a:extLst>
            </p:cNvPr>
            <p:cNvSpPr txBox="1"/>
            <p:nvPr/>
          </p:nvSpPr>
          <p:spPr>
            <a:xfrm>
              <a:off x="2501595" y="888175"/>
              <a:ext cx="198612" cy="192409"/>
            </a:xfrm>
            <a:prstGeom prst="rect">
              <a:avLst/>
            </a:prstGeom>
            <a:noFill/>
          </p:spPr>
          <p:txBody>
            <a:bodyPr wrap="none" rtlCol="0">
              <a:spAutoFit/>
            </a:bodyPr>
            <a:lstStyle/>
            <a:p>
              <a:r>
                <a:rPr lang="x-none" sz="1067" dirty="0">
                  <a:solidFill>
                    <a:schemeClr val="tx2"/>
                  </a:solidFill>
                </a:rPr>
                <a:t>+</a:t>
              </a:r>
            </a:p>
          </p:txBody>
        </p:sp>
        <p:sp>
          <p:nvSpPr>
            <p:cNvPr id="314" name="TextBox 313">
              <a:extLst>
                <a:ext uri="{FF2B5EF4-FFF2-40B4-BE49-F238E27FC236}">
                  <a16:creationId xmlns:a16="http://schemas.microsoft.com/office/drawing/2014/main" id="{C5CBD0BE-D0F8-5641-9CC8-47AAE613808D}"/>
                </a:ext>
              </a:extLst>
            </p:cNvPr>
            <p:cNvSpPr txBox="1"/>
            <p:nvPr/>
          </p:nvSpPr>
          <p:spPr>
            <a:xfrm>
              <a:off x="2537238" y="885869"/>
              <a:ext cx="198612" cy="192409"/>
            </a:xfrm>
            <a:prstGeom prst="rect">
              <a:avLst/>
            </a:prstGeom>
            <a:noFill/>
          </p:spPr>
          <p:txBody>
            <a:bodyPr wrap="none" rtlCol="0">
              <a:spAutoFit/>
            </a:bodyPr>
            <a:lstStyle/>
            <a:p>
              <a:r>
                <a:rPr lang="x-none" sz="1067" dirty="0">
                  <a:solidFill>
                    <a:schemeClr val="tx2"/>
                  </a:solidFill>
                </a:rPr>
                <a:t>+</a:t>
              </a:r>
            </a:p>
          </p:txBody>
        </p:sp>
        <p:sp>
          <p:nvSpPr>
            <p:cNvPr id="315" name="TextBox 314">
              <a:extLst>
                <a:ext uri="{FF2B5EF4-FFF2-40B4-BE49-F238E27FC236}">
                  <a16:creationId xmlns:a16="http://schemas.microsoft.com/office/drawing/2014/main" id="{6DAB8DA1-2757-1A4D-9EBA-5C7E5CF08461}"/>
                </a:ext>
              </a:extLst>
            </p:cNvPr>
            <p:cNvSpPr txBox="1"/>
            <p:nvPr/>
          </p:nvSpPr>
          <p:spPr>
            <a:xfrm>
              <a:off x="2685286" y="902596"/>
              <a:ext cx="198612" cy="192409"/>
            </a:xfrm>
            <a:prstGeom prst="rect">
              <a:avLst/>
            </a:prstGeom>
            <a:noFill/>
          </p:spPr>
          <p:txBody>
            <a:bodyPr wrap="none" rtlCol="0">
              <a:spAutoFit/>
            </a:bodyPr>
            <a:lstStyle/>
            <a:p>
              <a:r>
                <a:rPr lang="x-none" sz="1067" dirty="0">
                  <a:solidFill>
                    <a:schemeClr val="tx2"/>
                  </a:solidFill>
                </a:rPr>
                <a:t>+</a:t>
              </a:r>
            </a:p>
          </p:txBody>
        </p:sp>
        <p:sp>
          <p:nvSpPr>
            <p:cNvPr id="316" name="TextBox 315">
              <a:extLst>
                <a:ext uri="{FF2B5EF4-FFF2-40B4-BE49-F238E27FC236}">
                  <a16:creationId xmlns:a16="http://schemas.microsoft.com/office/drawing/2014/main" id="{13A6BB8E-E0AB-AF44-A236-0D1FF65BC3AE}"/>
                </a:ext>
              </a:extLst>
            </p:cNvPr>
            <p:cNvSpPr txBox="1"/>
            <p:nvPr/>
          </p:nvSpPr>
          <p:spPr>
            <a:xfrm>
              <a:off x="2893621" y="914257"/>
              <a:ext cx="198612" cy="192409"/>
            </a:xfrm>
            <a:prstGeom prst="rect">
              <a:avLst/>
            </a:prstGeom>
            <a:noFill/>
          </p:spPr>
          <p:txBody>
            <a:bodyPr wrap="none" rtlCol="0">
              <a:spAutoFit/>
            </a:bodyPr>
            <a:lstStyle/>
            <a:p>
              <a:r>
                <a:rPr lang="x-none" sz="1067" dirty="0">
                  <a:solidFill>
                    <a:schemeClr val="tx2"/>
                  </a:solidFill>
                </a:rPr>
                <a:t>+</a:t>
              </a:r>
            </a:p>
          </p:txBody>
        </p:sp>
        <p:sp>
          <p:nvSpPr>
            <p:cNvPr id="317" name="TextBox 316">
              <a:extLst>
                <a:ext uri="{FF2B5EF4-FFF2-40B4-BE49-F238E27FC236}">
                  <a16:creationId xmlns:a16="http://schemas.microsoft.com/office/drawing/2014/main" id="{E9AA8EE4-656E-BA4E-9A30-78878BE09E4A}"/>
                </a:ext>
              </a:extLst>
            </p:cNvPr>
            <p:cNvSpPr txBox="1"/>
            <p:nvPr/>
          </p:nvSpPr>
          <p:spPr>
            <a:xfrm>
              <a:off x="2934023" y="915722"/>
              <a:ext cx="198612" cy="192409"/>
            </a:xfrm>
            <a:prstGeom prst="rect">
              <a:avLst/>
            </a:prstGeom>
            <a:noFill/>
          </p:spPr>
          <p:txBody>
            <a:bodyPr wrap="none" rtlCol="0">
              <a:spAutoFit/>
            </a:bodyPr>
            <a:lstStyle/>
            <a:p>
              <a:r>
                <a:rPr lang="x-none" sz="1067" dirty="0">
                  <a:solidFill>
                    <a:schemeClr val="tx2"/>
                  </a:solidFill>
                </a:rPr>
                <a:t>+</a:t>
              </a:r>
            </a:p>
          </p:txBody>
        </p:sp>
        <p:sp>
          <p:nvSpPr>
            <p:cNvPr id="318" name="TextBox 317">
              <a:extLst>
                <a:ext uri="{FF2B5EF4-FFF2-40B4-BE49-F238E27FC236}">
                  <a16:creationId xmlns:a16="http://schemas.microsoft.com/office/drawing/2014/main" id="{8556CA28-B04C-B145-99B5-521CD18F1809}"/>
                </a:ext>
              </a:extLst>
            </p:cNvPr>
            <p:cNvSpPr txBox="1"/>
            <p:nvPr/>
          </p:nvSpPr>
          <p:spPr>
            <a:xfrm>
              <a:off x="2983394" y="914257"/>
              <a:ext cx="198612" cy="192409"/>
            </a:xfrm>
            <a:prstGeom prst="rect">
              <a:avLst/>
            </a:prstGeom>
            <a:noFill/>
          </p:spPr>
          <p:txBody>
            <a:bodyPr wrap="none" rtlCol="0">
              <a:spAutoFit/>
            </a:bodyPr>
            <a:lstStyle/>
            <a:p>
              <a:r>
                <a:rPr lang="x-none" sz="1067" dirty="0">
                  <a:solidFill>
                    <a:schemeClr val="tx2"/>
                  </a:solidFill>
                </a:rPr>
                <a:t>+</a:t>
              </a:r>
            </a:p>
          </p:txBody>
        </p:sp>
        <p:sp>
          <p:nvSpPr>
            <p:cNvPr id="319" name="TextBox 318">
              <a:extLst>
                <a:ext uri="{FF2B5EF4-FFF2-40B4-BE49-F238E27FC236}">
                  <a16:creationId xmlns:a16="http://schemas.microsoft.com/office/drawing/2014/main" id="{7E34738E-190B-114E-B505-429057BE02FF}"/>
                </a:ext>
              </a:extLst>
            </p:cNvPr>
            <p:cNvSpPr txBox="1"/>
            <p:nvPr/>
          </p:nvSpPr>
          <p:spPr>
            <a:xfrm>
              <a:off x="3032041" y="918793"/>
              <a:ext cx="198612" cy="192409"/>
            </a:xfrm>
            <a:prstGeom prst="rect">
              <a:avLst/>
            </a:prstGeom>
            <a:noFill/>
          </p:spPr>
          <p:txBody>
            <a:bodyPr wrap="none" rtlCol="0">
              <a:spAutoFit/>
            </a:bodyPr>
            <a:lstStyle/>
            <a:p>
              <a:r>
                <a:rPr lang="x-none" sz="1067" dirty="0">
                  <a:solidFill>
                    <a:schemeClr val="tx2"/>
                  </a:solidFill>
                </a:rPr>
                <a:t>+</a:t>
              </a:r>
            </a:p>
          </p:txBody>
        </p:sp>
        <p:sp>
          <p:nvSpPr>
            <p:cNvPr id="320" name="TextBox 319">
              <a:extLst>
                <a:ext uri="{FF2B5EF4-FFF2-40B4-BE49-F238E27FC236}">
                  <a16:creationId xmlns:a16="http://schemas.microsoft.com/office/drawing/2014/main" id="{5B09A061-9CB4-384A-952C-9399BFC2D009}"/>
                </a:ext>
              </a:extLst>
            </p:cNvPr>
            <p:cNvSpPr txBox="1"/>
            <p:nvPr/>
          </p:nvSpPr>
          <p:spPr>
            <a:xfrm>
              <a:off x="3076826" y="926821"/>
              <a:ext cx="198612" cy="192409"/>
            </a:xfrm>
            <a:prstGeom prst="rect">
              <a:avLst/>
            </a:prstGeom>
            <a:noFill/>
          </p:spPr>
          <p:txBody>
            <a:bodyPr wrap="none" rtlCol="0">
              <a:spAutoFit/>
            </a:bodyPr>
            <a:lstStyle/>
            <a:p>
              <a:r>
                <a:rPr lang="x-none" sz="1067" dirty="0">
                  <a:solidFill>
                    <a:schemeClr val="tx2"/>
                  </a:solidFill>
                </a:rPr>
                <a:t>+</a:t>
              </a:r>
            </a:p>
          </p:txBody>
        </p:sp>
        <p:sp>
          <p:nvSpPr>
            <p:cNvPr id="321" name="TextBox 320">
              <a:extLst>
                <a:ext uri="{FF2B5EF4-FFF2-40B4-BE49-F238E27FC236}">
                  <a16:creationId xmlns:a16="http://schemas.microsoft.com/office/drawing/2014/main" id="{060EDE9F-E9CE-604A-831F-28080D8BCB34}"/>
                </a:ext>
              </a:extLst>
            </p:cNvPr>
            <p:cNvSpPr txBox="1"/>
            <p:nvPr/>
          </p:nvSpPr>
          <p:spPr>
            <a:xfrm>
              <a:off x="3536143" y="963190"/>
              <a:ext cx="198612" cy="192409"/>
            </a:xfrm>
            <a:prstGeom prst="rect">
              <a:avLst/>
            </a:prstGeom>
            <a:noFill/>
          </p:spPr>
          <p:txBody>
            <a:bodyPr wrap="none" rtlCol="0">
              <a:spAutoFit/>
            </a:bodyPr>
            <a:lstStyle/>
            <a:p>
              <a:r>
                <a:rPr lang="x-none" sz="1067" dirty="0">
                  <a:solidFill>
                    <a:schemeClr val="tx2"/>
                  </a:solidFill>
                </a:rPr>
                <a:t>+</a:t>
              </a:r>
            </a:p>
          </p:txBody>
        </p:sp>
        <p:sp>
          <p:nvSpPr>
            <p:cNvPr id="322" name="TextBox 321">
              <a:extLst>
                <a:ext uri="{FF2B5EF4-FFF2-40B4-BE49-F238E27FC236}">
                  <a16:creationId xmlns:a16="http://schemas.microsoft.com/office/drawing/2014/main" id="{74383554-3795-7543-A07A-468FA6121F8A}"/>
                </a:ext>
              </a:extLst>
            </p:cNvPr>
            <p:cNvSpPr txBox="1"/>
            <p:nvPr/>
          </p:nvSpPr>
          <p:spPr>
            <a:xfrm>
              <a:off x="3606532" y="962979"/>
              <a:ext cx="198612" cy="192409"/>
            </a:xfrm>
            <a:prstGeom prst="rect">
              <a:avLst/>
            </a:prstGeom>
            <a:noFill/>
          </p:spPr>
          <p:txBody>
            <a:bodyPr wrap="none" rtlCol="0">
              <a:spAutoFit/>
            </a:bodyPr>
            <a:lstStyle/>
            <a:p>
              <a:r>
                <a:rPr lang="x-none" sz="1067" dirty="0">
                  <a:solidFill>
                    <a:schemeClr val="tx2"/>
                  </a:solidFill>
                </a:rPr>
                <a:t>+</a:t>
              </a:r>
            </a:p>
          </p:txBody>
        </p:sp>
        <p:sp>
          <p:nvSpPr>
            <p:cNvPr id="323" name="TextBox 322">
              <a:extLst>
                <a:ext uri="{FF2B5EF4-FFF2-40B4-BE49-F238E27FC236}">
                  <a16:creationId xmlns:a16="http://schemas.microsoft.com/office/drawing/2014/main" id="{C3633BA2-BF9B-A84D-ACCB-DBBFAF366E4A}"/>
                </a:ext>
              </a:extLst>
            </p:cNvPr>
            <p:cNvSpPr txBox="1"/>
            <p:nvPr/>
          </p:nvSpPr>
          <p:spPr>
            <a:xfrm>
              <a:off x="3670527" y="969863"/>
              <a:ext cx="198612" cy="192409"/>
            </a:xfrm>
            <a:prstGeom prst="rect">
              <a:avLst/>
            </a:prstGeom>
            <a:noFill/>
          </p:spPr>
          <p:txBody>
            <a:bodyPr wrap="none" rtlCol="0">
              <a:spAutoFit/>
            </a:bodyPr>
            <a:lstStyle/>
            <a:p>
              <a:r>
                <a:rPr lang="x-none" sz="1067" dirty="0">
                  <a:solidFill>
                    <a:schemeClr val="tx2"/>
                  </a:solidFill>
                </a:rPr>
                <a:t>+</a:t>
              </a:r>
            </a:p>
          </p:txBody>
        </p:sp>
        <p:sp>
          <p:nvSpPr>
            <p:cNvPr id="324" name="TextBox 323">
              <a:extLst>
                <a:ext uri="{FF2B5EF4-FFF2-40B4-BE49-F238E27FC236}">
                  <a16:creationId xmlns:a16="http://schemas.microsoft.com/office/drawing/2014/main" id="{CE9BAB22-438F-B14E-9518-BFC3CD65CE9C}"/>
                </a:ext>
              </a:extLst>
            </p:cNvPr>
            <p:cNvSpPr txBox="1"/>
            <p:nvPr/>
          </p:nvSpPr>
          <p:spPr>
            <a:xfrm>
              <a:off x="3801230" y="975202"/>
              <a:ext cx="198612" cy="192409"/>
            </a:xfrm>
            <a:prstGeom prst="rect">
              <a:avLst/>
            </a:prstGeom>
            <a:noFill/>
          </p:spPr>
          <p:txBody>
            <a:bodyPr wrap="none" rtlCol="0">
              <a:spAutoFit/>
            </a:bodyPr>
            <a:lstStyle/>
            <a:p>
              <a:r>
                <a:rPr lang="x-none" sz="1067" dirty="0">
                  <a:solidFill>
                    <a:schemeClr val="tx2"/>
                  </a:solidFill>
                </a:rPr>
                <a:t>+</a:t>
              </a:r>
            </a:p>
          </p:txBody>
        </p:sp>
        <p:sp>
          <p:nvSpPr>
            <p:cNvPr id="325" name="TextBox 324">
              <a:extLst>
                <a:ext uri="{FF2B5EF4-FFF2-40B4-BE49-F238E27FC236}">
                  <a16:creationId xmlns:a16="http://schemas.microsoft.com/office/drawing/2014/main" id="{9CB6612B-62E0-0547-9FDC-FFE949449DE7}"/>
                </a:ext>
              </a:extLst>
            </p:cNvPr>
            <p:cNvSpPr txBox="1"/>
            <p:nvPr/>
          </p:nvSpPr>
          <p:spPr>
            <a:xfrm>
              <a:off x="4070470" y="1014141"/>
              <a:ext cx="198612" cy="192409"/>
            </a:xfrm>
            <a:prstGeom prst="rect">
              <a:avLst/>
            </a:prstGeom>
            <a:noFill/>
          </p:spPr>
          <p:txBody>
            <a:bodyPr wrap="none" rtlCol="0">
              <a:spAutoFit/>
            </a:bodyPr>
            <a:lstStyle/>
            <a:p>
              <a:r>
                <a:rPr lang="x-none" sz="1067" dirty="0">
                  <a:solidFill>
                    <a:schemeClr val="tx2"/>
                  </a:solidFill>
                </a:rPr>
                <a:t>+</a:t>
              </a:r>
            </a:p>
          </p:txBody>
        </p:sp>
        <p:sp>
          <p:nvSpPr>
            <p:cNvPr id="326" name="TextBox 325">
              <a:extLst>
                <a:ext uri="{FF2B5EF4-FFF2-40B4-BE49-F238E27FC236}">
                  <a16:creationId xmlns:a16="http://schemas.microsoft.com/office/drawing/2014/main" id="{9CEBAAFD-F037-434F-91B0-208356BE583B}"/>
                </a:ext>
              </a:extLst>
            </p:cNvPr>
            <p:cNvSpPr txBox="1"/>
            <p:nvPr/>
          </p:nvSpPr>
          <p:spPr>
            <a:xfrm>
              <a:off x="4080380" y="1016194"/>
              <a:ext cx="198612" cy="192409"/>
            </a:xfrm>
            <a:prstGeom prst="rect">
              <a:avLst/>
            </a:prstGeom>
            <a:noFill/>
          </p:spPr>
          <p:txBody>
            <a:bodyPr wrap="none" rtlCol="0">
              <a:spAutoFit/>
            </a:bodyPr>
            <a:lstStyle/>
            <a:p>
              <a:r>
                <a:rPr lang="x-none" sz="1067" dirty="0">
                  <a:solidFill>
                    <a:schemeClr val="tx2"/>
                  </a:solidFill>
                </a:rPr>
                <a:t>+</a:t>
              </a:r>
            </a:p>
          </p:txBody>
        </p:sp>
        <p:sp>
          <p:nvSpPr>
            <p:cNvPr id="327" name="TextBox 326">
              <a:extLst>
                <a:ext uri="{FF2B5EF4-FFF2-40B4-BE49-F238E27FC236}">
                  <a16:creationId xmlns:a16="http://schemas.microsoft.com/office/drawing/2014/main" id="{49ABDA7E-63BD-7947-BE4D-BFDE5FA3FCCA}"/>
                </a:ext>
              </a:extLst>
            </p:cNvPr>
            <p:cNvSpPr txBox="1"/>
            <p:nvPr/>
          </p:nvSpPr>
          <p:spPr>
            <a:xfrm>
              <a:off x="4232870" y="1023403"/>
              <a:ext cx="198612" cy="192409"/>
            </a:xfrm>
            <a:prstGeom prst="rect">
              <a:avLst/>
            </a:prstGeom>
            <a:noFill/>
          </p:spPr>
          <p:txBody>
            <a:bodyPr wrap="none" rtlCol="0">
              <a:spAutoFit/>
            </a:bodyPr>
            <a:lstStyle/>
            <a:p>
              <a:r>
                <a:rPr lang="x-none" sz="1067" dirty="0">
                  <a:solidFill>
                    <a:schemeClr val="tx2"/>
                  </a:solidFill>
                </a:rPr>
                <a:t>+</a:t>
              </a:r>
            </a:p>
          </p:txBody>
        </p:sp>
        <p:sp>
          <p:nvSpPr>
            <p:cNvPr id="328" name="TextBox 327">
              <a:extLst>
                <a:ext uri="{FF2B5EF4-FFF2-40B4-BE49-F238E27FC236}">
                  <a16:creationId xmlns:a16="http://schemas.microsoft.com/office/drawing/2014/main" id="{8DCBCC8C-1986-2E44-BFD9-9C80B669D78C}"/>
                </a:ext>
              </a:extLst>
            </p:cNvPr>
            <p:cNvSpPr txBox="1"/>
            <p:nvPr/>
          </p:nvSpPr>
          <p:spPr>
            <a:xfrm>
              <a:off x="4245637" y="1021433"/>
              <a:ext cx="198612" cy="192409"/>
            </a:xfrm>
            <a:prstGeom prst="rect">
              <a:avLst/>
            </a:prstGeom>
            <a:noFill/>
          </p:spPr>
          <p:txBody>
            <a:bodyPr wrap="none" rtlCol="0">
              <a:spAutoFit/>
            </a:bodyPr>
            <a:lstStyle/>
            <a:p>
              <a:r>
                <a:rPr lang="x-none" sz="1067" dirty="0">
                  <a:solidFill>
                    <a:schemeClr val="tx2"/>
                  </a:solidFill>
                </a:rPr>
                <a:t>+</a:t>
              </a:r>
            </a:p>
          </p:txBody>
        </p:sp>
        <p:sp>
          <p:nvSpPr>
            <p:cNvPr id="329" name="TextBox 328">
              <a:extLst>
                <a:ext uri="{FF2B5EF4-FFF2-40B4-BE49-F238E27FC236}">
                  <a16:creationId xmlns:a16="http://schemas.microsoft.com/office/drawing/2014/main" id="{DF899EBC-A6D5-854A-8D3F-1D89A6DFCE91}"/>
                </a:ext>
              </a:extLst>
            </p:cNvPr>
            <p:cNvSpPr txBox="1"/>
            <p:nvPr/>
          </p:nvSpPr>
          <p:spPr>
            <a:xfrm>
              <a:off x="4331391" y="1031052"/>
              <a:ext cx="198612" cy="192409"/>
            </a:xfrm>
            <a:prstGeom prst="rect">
              <a:avLst/>
            </a:prstGeom>
            <a:noFill/>
          </p:spPr>
          <p:txBody>
            <a:bodyPr wrap="none" rtlCol="0">
              <a:spAutoFit/>
            </a:bodyPr>
            <a:lstStyle/>
            <a:p>
              <a:r>
                <a:rPr lang="x-none" sz="1067" dirty="0">
                  <a:solidFill>
                    <a:schemeClr val="tx2"/>
                  </a:solidFill>
                </a:rPr>
                <a:t>+</a:t>
              </a:r>
            </a:p>
          </p:txBody>
        </p:sp>
        <p:sp>
          <p:nvSpPr>
            <p:cNvPr id="330" name="TextBox 329">
              <a:extLst>
                <a:ext uri="{FF2B5EF4-FFF2-40B4-BE49-F238E27FC236}">
                  <a16:creationId xmlns:a16="http://schemas.microsoft.com/office/drawing/2014/main" id="{7877746B-2B34-AB45-A318-880EA28CA083}"/>
                </a:ext>
              </a:extLst>
            </p:cNvPr>
            <p:cNvSpPr txBox="1"/>
            <p:nvPr/>
          </p:nvSpPr>
          <p:spPr>
            <a:xfrm>
              <a:off x="4463763" y="1047068"/>
              <a:ext cx="198612" cy="192409"/>
            </a:xfrm>
            <a:prstGeom prst="rect">
              <a:avLst/>
            </a:prstGeom>
            <a:noFill/>
          </p:spPr>
          <p:txBody>
            <a:bodyPr wrap="none" rtlCol="0">
              <a:spAutoFit/>
            </a:bodyPr>
            <a:lstStyle/>
            <a:p>
              <a:r>
                <a:rPr lang="x-none" sz="1067" dirty="0">
                  <a:solidFill>
                    <a:schemeClr val="tx2"/>
                  </a:solidFill>
                </a:rPr>
                <a:t>+</a:t>
              </a:r>
            </a:p>
          </p:txBody>
        </p:sp>
        <p:sp>
          <p:nvSpPr>
            <p:cNvPr id="331" name="TextBox 330">
              <a:extLst>
                <a:ext uri="{FF2B5EF4-FFF2-40B4-BE49-F238E27FC236}">
                  <a16:creationId xmlns:a16="http://schemas.microsoft.com/office/drawing/2014/main" id="{2836E944-DBDD-9A49-87F7-5EEAA2C40BEF}"/>
                </a:ext>
              </a:extLst>
            </p:cNvPr>
            <p:cNvSpPr txBox="1"/>
            <p:nvPr/>
          </p:nvSpPr>
          <p:spPr>
            <a:xfrm>
              <a:off x="4480348" y="1056574"/>
              <a:ext cx="198612" cy="192409"/>
            </a:xfrm>
            <a:prstGeom prst="rect">
              <a:avLst/>
            </a:prstGeom>
            <a:noFill/>
          </p:spPr>
          <p:txBody>
            <a:bodyPr wrap="none" rtlCol="0">
              <a:spAutoFit/>
            </a:bodyPr>
            <a:lstStyle/>
            <a:p>
              <a:r>
                <a:rPr lang="x-none" sz="1067" dirty="0">
                  <a:solidFill>
                    <a:schemeClr val="tx2"/>
                  </a:solidFill>
                </a:rPr>
                <a:t>+</a:t>
              </a:r>
            </a:p>
          </p:txBody>
        </p:sp>
        <p:sp>
          <p:nvSpPr>
            <p:cNvPr id="332" name="TextBox 331">
              <a:extLst>
                <a:ext uri="{FF2B5EF4-FFF2-40B4-BE49-F238E27FC236}">
                  <a16:creationId xmlns:a16="http://schemas.microsoft.com/office/drawing/2014/main" id="{4A0027B4-8086-AC45-B50D-10B993583657}"/>
                </a:ext>
              </a:extLst>
            </p:cNvPr>
            <p:cNvSpPr txBox="1"/>
            <p:nvPr/>
          </p:nvSpPr>
          <p:spPr>
            <a:xfrm>
              <a:off x="4495331" y="1062924"/>
              <a:ext cx="198612" cy="192409"/>
            </a:xfrm>
            <a:prstGeom prst="rect">
              <a:avLst/>
            </a:prstGeom>
            <a:noFill/>
          </p:spPr>
          <p:txBody>
            <a:bodyPr wrap="none" rtlCol="0">
              <a:spAutoFit/>
            </a:bodyPr>
            <a:lstStyle/>
            <a:p>
              <a:r>
                <a:rPr lang="x-none" sz="1067" dirty="0">
                  <a:solidFill>
                    <a:schemeClr val="tx2"/>
                  </a:solidFill>
                </a:rPr>
                <a:t>+</a:t>
              </a:r>
            </a:p>
          </p:txBody>
        </p:sp>
        <p:sp>
          <p:nvSpPr>
            <p:cNvPr id="333" name="TextBox 332">
              <a:extLst>
                <a:ext uri="{FF2B5EF4-FFF2-40B4-BE49-F238E27FC236}">
                  <a16:creationId xmlns:a16="http://schemas.microsoft.com/office/drawing/2014/main" id="{8496D8F0-1B8C-0340-B6DB-F047DC621326}"/>
                </a:ext>
              </a:extLst>
            </p:cNvPr>
            <p:cNvSpPr txBox="1"/>
            <p:nvPr/>
          </p:nvSpPr>
          <p:spPr>
            <a:xfrm>
              <a:off x="4511048" y="1062924"/>
              <a:ext cx="198612" cy="192409"/>
            </a:xfrm>
            <a:prstGeom prst="rect">
              <a:avLst/>
            </a:prstGeom>
            <a:noFill/>
          </p:spPr>
          <p:txBody>
            <a:bodyPr wrap="none" rtlCol="0">
              <a:spAutoFit/>
            </a:bodyPr>
            <a:lstStyle/>
            <a:p>
              <a:r>
                <a:rPr lang="x-none" sz="1067" dirty="0">
                  <a:solidFill>
                    <a:schemeClr val="tx2"/>
                  </a:solidFill>
                </a:rPr>
                <a:t>+</a:t>
              </a:r>
            </a:p>
          </p:txBody>
        </p:sp>
        <p:sp>
          <p:nvSpPr>
            <p:cNvPr id="334" name="TextBox 333">
              <a:extLst>
                <a:ext uri="{FF2B5EF4-FFF2-40B4-BE49-F238E27FC236}">
                  <a16:creationId xmlns:a16="http://schemas.microsoft.com/office/drawing/2014/main" id="{D1843714-88CD-F944-B9E2-286A4952D488}"/>
                </a:ext>
              </a:extLst>
            </p:cNvPr>
            <p:cNvSpPr txBox="1"/>
            <p:nvPr/>
          </p:nvSpPr>
          <p:spPr>
            <a:xfrm>
              <a:off x="4590352" y="1070057"/>
              <a:ext cx="198612" cy="192409"/>
            </a:xfrm>
            <a:prstGeom prst="rect">
              <a:avLst/>
            </a:prstGeom>
            <a:noFill/>
          </p:spPr>
          <p:txBody>
            <a:bodyPr wrap="none" rtlCol="0">
              <a:spAutoFit/>
            </a:bodyPr>
            <a:lstStyle/>
            <a:p>
              <a:r>
                <a:rPr lang="x-none" sz="1067" dirty="0">
                  <a:solidFill>
                    <a:schemeClr val="tx2"/>
                  </a:solidFill>
                </a:rPr>
                <a:t>+</a:t>
              </a:r>
            </a:p>
          </p:txBody>
        </p:sp>
        <p:sp>
          <p:nvSpPr>
            <p:cNvPr id="335" name="TextBox 334">
              <a:extLst>
                <a:ext uri="{FF2B5EF4-FFF2-40B4-BE49-F238E27FC236}">
                  <a16:creationId xmlns:a16="http://schemas.microsoft.com/office/drawing/2014/main" id="{D7F7AAC2-9DD2-E245-AA60-B1831E74C8DA}"/>
                </a:ext>
              </a:extLst>
            </p:cNvPr>
            <p:cNvSpPr txBox="1"/>
            <p:nvPr/>
          </p:nvSpPr>
          <p:spPr>
            <a:xfrm>
              <a:off x="4600735" y="1072925"/>
              <a:ext cx="198612" cy="192409"/>
            </a:xfrm>
            <a:prstGeom prst="rect">
              <a:avLst/>
            </a:prstGeom>
            <a:noFill/>
          </p:spPr>
          <p:txBody>
            <a:bodyPr wrap="none" rtlCol="0">
              <a:spAutoFit/>
            </a:bodyPr>
            <a:lstStyle/>
            <a:p>
              <a:r>
                <a:rPr lang="x-none" sz="1067" dirty="0">
                  <a:solidFill>
                    <a:schemeClr val="tx2"/>
                  </a:solidFill>
                </a:rPr>
                <a:t>+</a:t>
              </a:r>
            </a:p>
          </p:txBody>
        </p:sp>
        <p:sp>
          <p:nvSpPr>
            <p:cNvPr id="336" name="TextBox 335">
              <a:extLst>
                <a:ext uri="{FF2B5EF4-FFF2-40B4-BE49-F238E27FC236}">
                  <a16:creationId xmlns:a16="http://schemas.microsoft.com/office/drawing/2014/main" id="{8FA4EDA3-AD4A-524B-B277-4CA2E061E2A3}"/>
                </a:ext>
              </a:extLst>
            </p:cNvPr>
            <p:cNvSpPr txBox="1"/>
            <p:nvPr/>
          </p:nvSpPr>
          <p:spPr>
            <a:xfrm>
              <a:off x="4688236" y="1072981"/>
              <a:ext cx="198612" cy="192409"/>
            </a:xfrm>
            <a:prstGeom prst="rect">
              <a:avLst/>
            </a:prstGeom>
            <a:noFill/>
          </p:spPr>
          <p:txBody>
            <a:bodyPr wrap="none" rtlCol="0">
              <a:spAutoFit/>
            </a:bodyPr>
            <a:lstStyle/>
            <a:p>
              <a:r>
                <a:rPr lang="x-none" sz="1067" dirty="0">
                  <a:solidFill>
                    <a:schemeClr val="tx2"/>
                  </a:solidFill>
                </a:rPr>
                <a:t>+</a:t>
              </a:r>
            </a:p>
          </p:txBody>
        </p:sp>
        <p:sp>
          <p:nvSpPr>
            <p:cNvPr id="337" name="TextBox 336">
              <a:extLst>
                <a:ext uri="{FF2B5EF4-FFF2-40B4-BE49-F238E27FC236}">
                  <a16:creationId xmlns:a16="http://schemas.microsoft.com/office/drawing/2014/main" id="{F694049F-50CB-4F4C-A4A0-DC362DC8B39C}"/>
                </a:ext>
              </a:extLst>
            </p:cNvPr>
            <p:cNvSpPr txBox="1"/>
            <p:nvPr/>
          </p:nvSpPr>
          <p:spPr>
            <a:xfrm>
              <a:off x="4637561" y="1069587"/>
              <a:ext cx="198612" cy="192409"/>
            </a:xfrm>
            <a:prstGeom prst="rect">
              <a:avLst/>
            </a:prstGeom>
            <a:noFill/>
          </p:spPr>
          <p:txBody>
            <a:bodyPr wrap="none" rtlCol="0">
              <a:spAutoFit/>
            </a:bodyPr>
            <a:lstStyle/>
            <a:p>
              <a:r>
                <a:rPr lang="x-none" sz="1067" dirty="0">
                  <a:solidFill>
                    <a:schemeClr val="tx2"/>
                  </a:solidFill>
                </a:rPr>
                <a:t>+</a:t>
              </a:r>
            </a:p>
          </p:txBody>
        </p:sp>
        <p:sp>
          <p:nvSpPr>
            <p:cNvPr id="338" name="TextBox 337">
              <a:extLst>
                <a:ext uri="{FF2B5EF4-FFF2-40B4-BE49-F238E27FC236}">
                  <a16:creationId xmlns:a16="http://schemas.microsoft.com/office/drawing/2014/main" id="{898DF783-C46F-7A4C-9C94-65B9F80D71C8}"/>
                </a:ext>
              </a:extLst>
            </p:cNvPr>
            <p:cNvSpPr txBox="1"/>
            <p:nvPr/>
          </p:nvSpPr>
          <p:spPr>
            <a:xfrm>
              <a:off x="4661306" y="1072753"/>
              <a:ext cx="198612" cy="192409"/>
            </a:xfrm>
            <a:prstGeom prst="rect">
              <a:avLst/>
            </a:prstGeom>
            <a:noFill/>
          </p:spPr>
          <p:txBody>
            <a:bodyPr wrap="none" rtlCol="0">
              <a:spAutoFit/>
            </a:bodyPr>
            <a:lstStyle/>
            <a:p>
              <a:r>
                <a:rPr lang="x-none" sz="1067" dirty="0">
                  <a:solidFill>
                    <a:schemeClr val="tx2"/>
                  </a:solidFill>
                </a:rPr>
                <a:t>+</a:t>
              </a:r>
            </a:p>
          </p:txBody>
        </p:sp>
        <p:sp>
          <p:nvSpPr>
            <p:cNvPr id="339" name="TextBox 338">
              <a:extLst>
                <a:ext uri="{FF2B5EF4-FFF2-40B4-BE49-F238E27FC236}">
                  <a16:creationId xmlns:a16="http://schemas.microsoft.com/office/drawing/2014/main" id="{B27156D6-5213-1747-9CA3-1AD23F5024F5}"/>
                </a:ext>
              </a:extLst>
            </p:cNvPr>
            <p:cNvSpPr txBox="1"/>
            <p:nvPr/>
          </p:nvSpPr>
          <p:spPr>
            <a:xfrm>
              <a:off x="4615271" y="1072753"/>
              <a:ext cx="198612" cy="192409"/>
            </a:xfrm>
            <a:prstGeom prst="rect">
              <a:avLst/>
            </a:prstGeom>
            <a:noFill/>
          </p:spPr>
          <p:txBody>
            <a:bodyPr wrap="none" rtlCol="0">
              <a:spAutoFit/>
            </a:bodyPr>
            <a:lstStyle/>
            <a:p>
              <a:r>
                <a:rPr lang="x-none" sz="1067" dirty="0">
                  <a:solidFill>
                    <a:schemeClr val="tx2"/>
                  </a:solidFill>
                </a:rPr>
                <a:t>+</a:t>
              </a:r>
            </a:p>
          </p:txBody>
        </p:sp>
        <p:sp>
          <p:nvSpPr>
            <p:cNvPr id="340" name="TextBox 339">
              <a:extLst>
                <a:ext uri="{FF2B5EF4-FFF2-40B4-BE49-F238E27FC236}">
                  <a16:creationId xmlns:a16="http://schemas.microsoft.com/office/drawing/2014/main" id="{59C7CB66-3111-464A-9C06-8E247EB6B3C2}"/>
                </a:ext>
              </a:extLst>
            </p:cNvPr>
            <p:cNvSpPr txBox="1"/>
            <p:nvPr/>
          </p:nvSpPr>
          <p:spPr>
            <a:xfrm>
              <a:off x="4622578" y="1075793"/>
              <a:ext cx="198612" cy="192409"/>
            </a:xfrm>
            <a:prstGeom prst="rect">
              <a:avLst/>
            </a:prstGeom>
            <a:noFill/>
          </p:spPr>
          <p:txBody>
            <a:bodyPr wrap="none" rtlCol="0">
              <a:spAutoFit/>
            </a:bodyPr>
            <a:lstStyle/>
            <a:p>
              <a:r>
                <a:rPr lang="x-none" sz="1067" dirty="0">
                  <a:solidFill>
                    <a:schemeClr val="tx2"/>
                  </a:solidFill>
                </a:rPr>
                <a:t>+</a:t>
              </a:r>
            </a:p>
          </p:txBody>
        </p:sp>
        <p:sp>
          <p:nvSpPr>
            <p:cNvPr id="341" name="TextBox 340">
              <a:extLst>
                <a:ext uri="{FF2B5EF4-FFF2-40B4-BE49-F238E27FC236}">
                  <a16:creationId xmlns:a16="http://schemas.microsoft.com/office/drawing/2014/main" id="{F636D259-179A-4C43-B7D5-3130DD718569}"/>
                </a:ext>
              </a:extLst>
            </p:cNvPr>
            <p:cNvSpPr txBox="1"/>
            <p:nvPr/>
          </p:nvSpPr>
          <p:spPr>
            <a:xfrm>
              <a:off x="4626741" y="1074058"/>
              <a:ext cx="198612" cy="192409"/>
            </a:xfrm>
            <a:prstGeom prst="rect">
              <a:avLst/>
            </a:prstGeom>
            <a:noFill/>
          </p:spPr>
          <p:txBody>
            <a:bodyPr wrap="none" rtlCol="0">
              <a:spAutoFit/>
            </a:bodyPr>
            <a:lstStyle/>
            <a:p>
              <a:r>
                <a:rPr lang="x-none" sz="1067" dirty="0">
                  <a:solidFill>
                    <a:schemeClr val="tx2"/>
                  </a:solidFill>
                </a:rPr>
                <a:t>+</a:t>
              </a:r>
            </a:p>
          </p:txBody>
        </p:sp>
        <p:sp>
          <p:nvSpPr>
            <p:cNvPr id="342" name="TextBox 341">
              <a:extLst>
                <a:ext uri="{FF2B5EF4-FFF2-40B4-BE49-F238E27FC236}">
                  <a16:creationId xmlns:a16="http://schemas.microsoft.com/office/drawing/2014/main" id="{70B7488F-251D-5741-BDED-519D7E5040B8}"/>
                </a:ext>
              </a:extLst>
            </p:cNvPr>
            <p:cNvSpPr txBox="1"/>
            <p:nvPr/>
          </p:nvSpPr>
          <p:spPr>
            <a:xfrm>
              <a:off x="4648098" y="1070628"/>
              <a:ext cx="198612" cy="192409"/>
            </a:xfrm>
            <a:prstGeom prst="rect">
              <a:avLst/>
            </a:prstGeom>
            <a:noFill/>
          </p:spPr>
          <p:txBody>
            <a:bodyPr wrap="none" rtlCol="0">
              <a:spAutoFit/>
            </a:bodyPr>
            <a:lstStyle/>
            <a:p>
              <a:r>
                <a:rPr lang="x-none" sz="1067" dirty="0">
                  <a:solidFill>
                    <a:schemeClr val="tx2"/>
                  </a:solidFill>
                </a:rPr>
                <a:t>+</a:t>
              </a:r>
            </a:p>
          </p:txBody>
        </p:sp>
        <p:sp>
          <p:nvSpPr>
            <p:cNvPr id="343" name="TextBox 342">
              <a:extLst>
                <a:ext uri="{FF2B5EF4-FFF2-40B4-BE49-F238E27FC236}">
                  <a16:creationId xmlns:a16="http://schemas.microsoft.com/office/drawing/2014/main" id="{698B89D9-B30C-204F-BCAE-D12027BEFCC3}"/>
                </a:ext>
              </a:extLst>
            </p:cNvPr>
            <p:cNvSpPr txBox="1"/>
            <p:nvPr/>
          </p:nvSpPr>
          <p:spPr>
            <a:xfrm>
              <a:off x="4709593" y="1073803"/>
              <a:ext cx="198612" cy="192409"/>
            </a:xfrm>
            <a:prstGeom prst="rect">
              <a:avLst/>
            </a:prstGeom>
            <a:noFill/>
          </p:spPr>
          <p:txBody>
            <a:bodyPr wrap="none" rtlCol="0">
              <a:spAutoFit/>
            </a:bodyPr>
            <a:lstStyle/>
            <a:p>
              <a:r>
                <a:rPr lang="x-none" sz="1067" dirty="0">
                  <a:solidFill>
                    <a:schemeClr val="tx2"/>
                  </a:solidFill>
                </a:rPr>
                <a:t>+</a:t>
              </a:r>
            </a:p>
          </p:txBody>
        </p:sp>
        <p:sp>
          <p:nvSpPr>
            <p:cNvPr id="344" name="TextBox 343">
              <a:extLst>
                <a:ext uri="{FF2B5EF4-FFF2-40B4-BE49-F238E27FC236}">
                  <a16:creationId xmlns:a16="http://schemas.microsoft.com/office/drawing/2014/main" id="{07A5AF87-CA28-8946-A1AE-09FB1F6AE2BD}"/>
                </a:ext>
              </a:extLst>
            </p:cNvPr>
            <p:cNvSpPr txBox="1"/>
            <p:nvPr/>
          </p:nvSpPr>
          <p:spPr>
            <a:xfrm>
              <a:off x="4718789" y="1075793"/>
              <a:ext cx="198612" cy="192409"/>
            </a:xfrm>
            <a:prstGeom prst="rect">
              <a:avLst/>
            </a:prstGeom>
            <a:noFill/>
          </p:spPr>
          <p:txBody>
            <a:bodyPr wrap="none" rtlCol="0">
              <a:spAutoFit/>
            </a:bodyPr>
            <a:lstStyle/>
            <a:p>
              <a:r>
                <a:rPr lang="x-none" sz="1067" dirty="0">
                  <a:solidFill>
                    <a:schemeClr val="tx2"/>
                  </a:solidFill>
                </a:rPr>
                <a:t>+</a:t>
              </a:r>
            </a:p>
          </p:txBody>
        </p:sp>
        <p:sp>
          <p:nvSpPr>
            <p:cNvPr id="345" name="TextBox 344">
              <a:extLst>
                <a:ext uri="{FF2B5EF4-FFF2-40B4-BE49-F238E27FC236}">
                  <a16:creationId xmlns:a16="http://schemas.microsoft.com/office/drawing/2014/main" id="{575FAA7F-E1F4-AE43-B538-9467B0020D23}"/>
                </a:ext>
              </a:extLst>
            </p:cNvPr>
            <p:cNvSpPr txBox="1"/>
            <p:nvPr/>
          </p:nvSpPr>
          <p:spPr>
            <a:xfrm>
              <a:off x="4746158" y="1075793"/>
              <a:ext cx="198612" cy="192409"/>
            </a:xfrm>
            <a:prstGeom prst="rect">
              <a:avLst/>
            </a:prstGeom>
            <a:noFill/>
          </p:spPr>
          <p:txBody>
            <a:bodyPr wrap="none" rtlCol="0">
              <a:spAutoFit/>
            </a:bodyPr>
            <a:lstStyle/>
            <a:p>
              <a:r>
                <a:rPr lang="x-none" sz="1067" dirty="0">
                  <a:solidFill>
                    <a:schemeClr val="tx2"/>
                  </a:solidFill>
                </a:rPr>
                <a:t>+</a:t>
              </a:r>
            </a:p>
          </p:txBody>
        </p:sp>
        <p:sp>
          <p:nvSpPr>
            <p:cNvPr id="346" name="TextBox 345">
              <a:extLst>
                <a:ext uri="{FF2B5EF4-FFF2-40B4-BE49-F238E27FC236}">
                  <a16:creationId xmlns:a16="http://schemas.microsoft.com/office/drawing/2014/main" id="{BB87C41D-26C4-9D46-B22D-7BFB35BAC345}"/>
                </a:ext>
              </a:extLst>
            </p:cNvPr>
            <p:cNvSpPr txBox="1"/>
            <p:nvPr/>
          </p:nvSpPr>
          <p:spPr>
            <a:xfrm>
              <a:off x="4825502" y="1082278"/>
              <a:ext cx="198612" cy="192409"/>
            </a:xfrm>
            <a:prstGeom prst="rect">
              <a:avLst/>
            </a:prstGeom>
            <a:noFill/>
          </p:spPr>
          <p:txBody>
            <a:bodyPr wrap="none" rtlCol="0">
              <a:spAutoFit/>
            </a:bodyPr>
            <a:lstStyle/>
            <a:p>
              <a:r>
                <a:rPr lang="x-none" sz="1067" dirty="0">
                  <a:solidFill>
                    <a:schemeClr val="tx2"/>
                  </a:solidFill>
                </a:rPr>
                <a:t>+</a:t>
              </a:r>
            </a:p>
          </p:txBody>
        </p:sp>
        <p:sp>
          <p:nvSpPr>
            <p:cNvPr id="347" name="TextBox 346">
              <a:extLst>
                <a:ext uri="{FF2B5EF4-FFF2-40B4-BE49-F238E27FC236}">
                  <a16:creationId xmlns:a16="http://schemas.microsoft.com/office/drawing/2014/main" id="{2254C2A9-B20C-6D46-BB8E-4F2C2559AB72}"/>
                </a:ext>
              </a:extLst>
            </p:cNvPr>
            <p:cNvSpPr txBox="1"/>
            <p:nvPr/>
          </p:nvSpPr>
          <p:spPr>
            <a:xfrm>
              <a:off x="4857804" y="1088664"/>
              <a:ext cx="198612" cy="192409"/>
            </a:xfrm>
            <a:prstGeom prst="rect">
              <a:avLst/>
            </a:prstGeom>
            <a:noFill/>
          </p:spPr>
          <p:txBody>
            <a:bodyPr wrap="none" rtlCol="0">
              <a:spAutoFit/>
            </a:bodyPr>
            <a:lstStyle/>
            <a:p>
              <a:r>
                <a:rPr lang="x-none" sz="1067" dirty="0">
                  <a:solidFill>
                    <a:schemeClr val="tx2"/>
                  </a:solidFill>
                </a:rPr>
                <a:t>+</a:t>
              </a:r>
            </a:p>
          </p:txBody>
        </p:sp>
        <p:sp>
          <p:nvSpPr>
            <p:cNvPr id="348" name="TextBox 347">
              <a:extLst>
                <a:ext uri="{FF2B5EF4-FFF2-40B4-BE49-F238E27FC236}">
                  <a16:creationId xmlns:a16="http://schemas.microsoft.com/office/drawing/2014/main" id="{CE07F047-1402-1A49-A55B-21CB8FF5422C}"/>
                </a:ext>
              </a:extLst>
            </p:cNvPr>
            <p:cNvSpPr txBox="1"/>
            <p:nvPr/>
          </p:nvSpPr>
          <p:spPr>
            <a:xfrm>
              <a:off x="4796503" y="1078794"/>
              <a:ext cx="198612" cy="192409"/>
            </a:xfrm>
            <a:prstGeom prst="rect">
              <a:avLst/>
            </a:prstGeom>
            <a:noFill/>
          </p:spPr>
          <p:txBody>
            <a:bodyPr wrap="none" rtlCol="0">
              <a:spAutoFit/>
            </a:bodyPr>
            <a:lstStyle/>
            <a:p>
              <a:r>
                <a:rPr lang="x-none" sz="1067" dirty="0">
                  <a:solidFill>
                    <a:schemeClr val="tx2"/>
                  </a:solidFill>
                </a:rPr>
                <a:t>+</a:t>
              </a:r>
            </a:p>
          </p:txBody>
        </p:sp>
        <p:sp>
          <p:nvSpPr>
            <p:cNvPr id="349" name="TextBox 348">
              <a:extLst>
                <a:ext uri="{FF2B5EF4-FFF2-40B4-BE49-F238E27FC236}">
                  <a16:creationId xmlns:a16="http://schemas.microsoft.com/office/drawing/2014/main" id="{DC7709A6-C92E-BE48-85AD-4CBB810E6B41}"/>
                </a:ext>
              </a:extLst>
            </p:cNvPr>
            <p:cNvSpPr txBox="1"/>
            <p:nvPr/>
          </p:nvSpPr>
          <p:spPr>
            <a:xfrm>
              <a:off x="4759076" y="1074919"/>
              <a:ext cx="198612" cy="192409"/>
            </a:xfrm>
            <a:prstGeom prst="rect">
              <a:avLst/>
            </a:prstGeom>
            <a:noFill/>
          </p:spPr>
          <p:txBody>
            <a:bodyPr wrap="none" rtlCol="0">
              <a:spAutoFit/>
            </a:bodyPr>
            <a:lstStyle/>
            <a:p>
              <a:r>
                <a:rPr lang="x-none" sz="1067" b="1" dirty="0">
                  <a:solidFill>
                    <a:schemeClr val="tx2"/>
                  </a:solidFill>
                </a:rPr>
                <a:t>+</a:t>
              </a:r>
            </a:p>
          </p:txBody>
        </p:sp>
        <p:sp>
          <p:nvSpPr>
            <p:cNvPr id="350" name="TextBox 349">
              <a:extLst>
                <a:ext uri="{FF2B5EF4-FFF2-40B4-BE49-F238E27FC236}">
                  <a16:creationId xmlns:a16="http://schemas.microsoft.com/office/drawing/2014/main" id="{2ADEAC9F-ED72-664C-A855-55069EDA1039}"/>
                </a:ext>
              </a:extLst>
            </p:cNvPr>
            <p:cNvSpPr txBox="1"/>
            <p:nvPr/>
          </p:nvSpPr>
          <p:spPr>
            <a:xfrm>
              <a:off x="4774605" y="1079609"/>
              <a:ext cx="198612" cy="192409"/>
            </a:xfrm>
            <a:prstGeom prst="rect">
              <a:avLst/>
            </a:prstGeom>
            <a:noFill/>
          </p:spPr>
          <p:txBody>
            <a:bodyPr wrap="none" rtlCol="0">
              <a:spAutoFit/>
            </a:bodyPr>
            <a:lstStyle/>
            <a:p>
              <a:r>
                <a:rPr lang="x-none" sz="1067" b="1" dirty="0">
                  <a:solidFill>
                    <a:schemeClr val="tx2"/>
                  </a:solidFill>
                </a:rPr>
                <a:t>+</a:t>
              </a:r>
            </a:p>
          </p:txBody>
        </p:sp>
        <p:sp>
          <p:nvSpPr>
            <p:cNvPr id="351" name="TextBox 350">
              <a:extLst>
                <a:ext uri="{FF2B5EF4-FFF2-40B4-BE49-F238E27FC236}">
                  <a16:creationId xmlns:a16="http://schemas.microsoft.com/office/drawing/2014/main" id="{A5987B77-561D-364E-B8CC-2E0A4467D85A}"/>
                </a:ext>
              </a:extLst>
            </p:cNvPr>
            <p:cNvSpPr txBox="1"/>
            <p:nvPr/>
          </p:nvSpPr>
          <p:spPr>
            <a:xfrm>
              <a:off x="4784058" y="1082179"/>
              <a:ext cx="198612" cy="192409"/>
            </a:xfrm>
            <a:prstGeom prst="rect">
              <a:avLst/>
            </a:prstGeom>
            <a:noFill/>
          </p:spPr>
          <p:txBody>
            <a:bodyPr wrap="none" rtlCol="0">
              <a:spAutoFit/>
            </a:bodyPr>
            <a:lstStyle/>
            <a:p>
              <a:r>
                <a:rPr lang="x-none" sz="1067" b="1" dirty="0">
                  <a:solidFill>
                    <a:schemeClr val="tx2"/>
                  </a:solidFill>
                </a:rPr>
                <a:t>+</a:t>
              </a:r>
            </a:p>
          </p:txBody>
        </p:sp>
        <p:sp>
          <p:nvSpPr>
            <p:cNvPr id="352" name="TextBox 351">
              <a:extLst>
                <a:ext uri="{FF2B5EF4-FFF2-40B4-BE49-F238E27FC236}">
                  <a16:creationId xmlns:a16="http://schemas.microsoft.com/office/drawing/2014/main" id="{790C3CCE-8DD6-424B-9A0D-F8EAE237072A}"/>
                </a:ext>
              </a:extLst>
            </p:cNvPr>
            <p:cNvSpPr txBox="1"/>
            <p:nvPr/>
          </p:nvSpPr>
          <p:spPr>
            <a:xfrm>
              <a:off x="4810632" y="1082179"/>
              <a:ext cx="198612" cy="192409"/>
            </a:xfrm>
            <a:prstGeom prst="rect">
              <a:avLst/>
            </a:prstGeom>
            <a:noFill/>
          </p:spPr>
          <p:txBody>
            <a:bodyPr wrap="none" rtlCol="0">
              <a:spAutoFit/>
            </a:bodyPr>
            <a:lstStyle/>
            <a:p>
              <a:r>
                <a:rPr lang="x-none" sz="1067" b="1" dirty="0">
                  <a:solidFill>
                    <a:schemeClr val="tx2"/>
                  </a:solidFill>
                </a:rPr>
                <a:t>+</a:t>
              </a:r>
            </a:p>
          </p:txBody>
        </p:sp>
        <p:sp>
          <p:nvSpPr>
            <p:cNvPr id="353" name="TextBox 352">
              <a:extLst>
                <a:ext uri="{FF2B5EF4-FFF2-40B4-BE49-F238E27FC236}">
                  <a16:creationId xmlns:a16="http://schemas.microsoft.com/office/drawing/2014/main" id="{11031069-6D1E-7246-97CD-5CC5AE6F0475}"/>
                </a:ext>
              </a:extLst>
            </p:cNvPr>
            <p:cNvSpPr txBox="1"/>
            <p:nvPr/>
          </p:nvSpPr>
          <p:spPr>
            <a:xfrm>
              <a:off x="4841637" y="1088394"/>
              <a:ext cx="198612" cy="192409"/>
            </a:xfrm>
            <a:prstGeom prst="rect">
              <a:avLst/>
            </a:prstGeom>
            <a:noFill/>
          </p:spPr>
          <p:txBody>
            <a:bodyPr wrap="none" rtlCol="0">
              <a:spAutoFit/>
            </a:bodyPr>
            <a:lstStyle/>
            <a:p>
              <a:r>
                <a:rPr lang="x-none" sz="1067" b="1" dirty="0">
                  <a:solidFill>
                    <a:schemeClr val="tx2"/>
                  </a:solidFill>
                </a:rPr>
                <a:t>+</a:t>
              </a:r>
            </a:p>
          </p:txBody>
        </p:sp>
        <p:sp>
          <p:nvSpPr>
            <p:cNvPr id="354" name="TextBox 353">
              <a:extLst>
                <a:ext uri="{FF2B5EF4-FFF2-40B4-BE49-F238E27FC236}">
                  <a16:creationId xmlns:a16="http://schemas.microsoft.com/office/drawing/2014/main" id="{18D88C4A-7221-0040-BD49-0694D62F5937}"/>
                </a:ext>
              </a:extLst>
            </p:cNvPr>
            <p:cNvSpPr txBox="1"/>
            <p:nvPr/>
          </p:nvSpPr>
          <p:spPr>
            <a:xfrm>
              <a:off x="5434749" y="1161121"/>
              <a:ext cx="198612" cy="192409"/>
            </a:xfrm>
            <a:prstGeom prst="rect">
              <a:avLst/>
            </a:prstGeom>
            <a:noFill/>
          </p:spPr>
          <p:txBody>
            <a:bodyPr wrap="none" rtlCol="0">
              <a:spAutoFit/>
            </a:bodyPr>
            <a:lstStyle/>
            <a:p>
              <a:r>
                <a:rPr lang="x-none" sz="1067" dirty="0">
                  <a:solidFill>
                    <a:schemeClr val="tx2"/>
                  </a:solidFill>
                </a:rPr>
                <a:t>+</a:t>
              </a:r>
            </a:p>
          </p:txBody>
        </p:sp>
        <p:sp>
          <p:nvSpPr>
            <p:cNvPr id="355" name="TextBox 354">
              <a:extLst>
                <a:ext uri="{FF2B5EF4-FFF2-40B4-BE49-F238E27FC236}">
                  <a16:creationId xmlns:a16="http://schemas.microsoft.com/office/drawing/2014/main" id="{6DA9044B-5158-E945-82F2-93702C3DC21B}"/>
                </a:ext>
              </a:extLst>
            </p:cNvPr>
            <p:cNvSpPr txBox="1"/>
            <p:nvPr/>
          </p:nvSpPr>
          <p:spPr>
            <a:xfrm>
              <a:off x="7061730" y="1294238"/>
              <a:ext cx="198612" cy="192409"/>
            </a:xfrm>
            <a:prstGeom prst="rect">
              <a:avLst/>
            </a:prstGeom>
            <a:noFill/>
          </p:spPr>
          <p:txBody>
            <a:bodyPr wrap="none" rtlCol="0">
              <a:spAutoFit/>
            </a:bodyPr>
            <a:lstStyle/>
            <a:p>
              <a:r>
                <a:rPr lang="x-none" sz="1067" dirty="0">
                  <a:solidFill>
                    <a:schemeClr val="tx2"/>
                  </a:solidFill>
                </a:rPr>
                <a:t>+</a:t>
              </a:r>
            </a:p>
          </p:txBody>
        </p:sp>
        <p:sp>
          <p:nvSpPr>
            <p:cNvPr id="356" name="TextBox 355">
              <a:extLst>
                <a:ext uri="{FF2B5EF4-FFF2-40B4-BE49-F238E27FC236}">
                  <a16:creationId xmlns:a16="http://schemas.microsoft.com/office/drawing/2014/main" id="{EE353991-8BD4-004E-8479-0C8A97234537}"/>
                </a:ext>
              </a:extLst>
            </p:cNvPr>
            <p:cNvSpPr txBox="1"/>
            <p:nvPr/>
          </p:nvSpPr>
          <p:spPr>
            <a:xfrm>
              <a:off x="7081744" y="1294313"/>
              <a:ext cx="198612" cy="192409"/>
            </a:xfrm>
            <a:prstGeom prst="rect">
              <a:avLst/>
            </a:prstGeom>
            <a:noFill/>
          </p:spPr>
          <p:txBody>
            <a:bodyPr wrap="none" rtlCol="0">
              <a:spAutoFit/>
            </a:bodyPr>
            <a:lstStyle/>
            <a:p>
              <a:r>
                <a:rPr lang="x-none" sz="1067" dirty="0">
                  <a:solidFill>
                    <a:schemeClr val="tx2"/>
                  </a:solidFill>
                </a:rPr>
                <a:t>+</a:t>
              </a:r>
            </a:p>
          </p:txBody>
        </p:sp>
        <p:sp>
          <p:nvSpPr>
            <p:cNvPr id="357" name="TextBox 356">
              <a:extLst>
                <a:ext uri="{FF2B5EF4-FFF2-40B4-BE49-F238E27FC236}">
                  <a16:creationId xmlns:a16="http://schemas.microsoft.com/office/drawing/2014/main" id="{A92CFFE6-B7D4-F446-9E95-E2E7123E5DF8}"/>
                </a:ext>
              </a:extLst>
            </p:cNvPr>
            <p:cNvSpPr txBox="1"/>
            <p:nvPr/>
          </p:nvSpPr>
          <p:spPr>
            <a:xfrm>
              <a:off x="7093280" y="1296294"/>
              <a:ext cx="198612" cy="192409"/>
            </a:xfrm>
            <a:prstGeom prst="rect">
              <a:avLst/>
            </a:prstGeom>
            <a:noFill/>
          </p:spPr>
          <p:txBody>
            <a:bodyPr wrap="none" rtlCol="0">
              <a:spAutoFit/>
            </a:bodyPr>
            <a:lstStyle/>
            <a:p>
              <a:r>
                <a:rPr lang="x-none" sz="1067" dirty="0">
                  <a:solidFill>
                    <a:schemeClr val="tx2"/>
                  </a:solidFill>
                </a:rPr>
                <a:t>+</a:t>
              </a:r>
            </a:p>
          </p:txBody>
        </p:sp>
        <p:sp>
          <p:nvSpPr>
            <p:cNvPr id="358" name="TextBox 357">
              <a:extLst>
                <a:ext uri="{FF2B5EF4-FFF2-40B4-BE49-F238E27FC236}">
                  <a16:creationId xmlns:a16="http://schemas.microsoft.com/office/drawing/2014/main" id="{3E9E4DEE-13B2-9C49-B3E7-9F0CC17FD3A8}"/>
                </a:ext>
              </a:extLst>
            </p:cNvPr>
            <p:cNvSpPr txBox="1"/>
            <p:nvPr/>
          </p:nvSpPr>
          <p:spPr>
            <a:xfrm>
              <a:off x="7093280" y="1296294"/>
              <a:ext cx="198612" cy="192409"/>
            </a:xfrm>
            <a:prstGeom prst="rect">
              <a:avLst/>
            </a:prstGeom>
            <a:noFill/>
          </p:spPr>
          <p:txBody>
            <a:bodyPr wrap="none" rtlCol="0">
              <a:spAutoFit/>
            </a:bodyPr>
            <a:lstStyle/>
            <a:p>
              <a:r>
                <a:rPr lang="x-none" sz="1067" dirty="0">
                  <a:solidFill>
                    <a:schemeClr val="tx2"/>
                  </a:solidFill>
                </a:rPr>
                <a:t>+</a:t>
              </a:r>
            </a:p>
          </p:txBody>
        </p:sp>
        <p:sp>
          <p:nvSpPr>
            <p:cNvPr id="359" name="TextBox 358">
              <a:extLst>
                <a:ext uri="{FF2B5EF4-FFF2-40B4-BE49-F238E27FC236}">
                  <a16:creationId xmlns:a16="http://schemas.microsoft.com/office/drawing/2014/main" id="{C542B75A-70FF-0549-BC0C-4D4822850F6A}"/>
                </a:ext>
              </a:extLst>
            </p:cNvPr>
            <p:cNvSpPr txBox="1"/>
            <p:nvPr/>
          </p:nvSpPr>
          <p:spPr>
            <a:xfrm>
              <a:off x="7105895" y="1298859"/>
              <a:ext cx="198612" cy="192409"/>
            </a:xfrm>
            <a:prstGeom prst="rect">
              <a:avLst/>
            </a:prstGeom>
            <a:noFill/>
          </p:spPr>
          <p:txBody>
            <a:bodyPr wrap="none" rtlCol="0">
              <a:spAutoFit/>
            </a:bodyPr>
            <a:lstStyle/>
            <a:p>
              <a:r>
                <a:rPr lang="x-none" sz="1067" dirty="0">
                  <a:solidFill>
                    <a:schemeClr val="tx2"/>
                  </a:solidFill>
                </a:rPr>
                <a:t>+</a:t>
              </a:r>
            </a:p>
          </p:txBody>
        </p:sp>
        <p:sp>
          <p:nvSpPr>
            <p:cNvPr id="360" name="TextBox 359">
              <a:extLst>
                <a:ext uri="{FF2B5EF4-FFF2-40B4-BE49-F238E27FC236}">
                  <a16:creationId xmlns:a16="http://schemas.microsoft.com/office/drawing/2014/main" id="{001B3758-7842-EA46-A85C-60F5F4FDB7FF}"/>
                </a:ext>
              </a:extLst>
            </p:cNvPr>
            <p:cNvSpPr txBox="1"/>
            <p:nvPr/>
          </p:nvSpPr>
          <p:spPr>
            <a:xfrm>
              <a:off x="7116679" y="1299469"/>
              <a:ext cx="198612" cy="192409"/>
            </a:xfrm>
            <a:prstGeom prst="rect">
              <a:avLst/>
            </a:prstGeom>
            <a:noFill/>
          </p:spPr>
          <p:txBody>
            <a:bodyPr wrap="none" rtlCol="0">
              <a:spAutoFit/>
            </a:bodyPr>
            <a:lstStyle/>
            <a:p>
              <a:r>
                <a:rPr lang="x-none" sz="1067" dirty="0">
                  <a:solidFill>
                    <a:schemeClr val="tx2"/>
                  </a:solidFill>
                </a:rPr>
                <a:t>+</a:t>
              </a:r>
            </a:p>
          </p:txBody>
        </p:sp>
        <p:sp>
          <p:nvSpPr>
            <p:cNvPr id="361" name="TextBox 360">
              <a:extLst>
                <a:ext uri="{FF2B5EF4-FFF2-40B4-BE49-F238E27FC236}">
                  <a16:creationId xmlns:a16="http://schemas.microsoft.com/office/drawing/2014/main" id="{FE38F97E-67B5-B548-A760-E1789566E5BA}"/>
                </a:ext>
              </a:extLst>
            </p:cNvPr>
            <p:cNvSpPr txBox="1"/>
            <p:nvPr/>
          </p:nvSpPr>
          <p:spPr>
            <a:xfrm>
              <a:off x="7150859" y="1298249"/>
              <a:ext cx="198612" cy="192409"/>
            </a:xfrm>
            <a:prstGeom prst="rect">
              <a:avLst/>
            </a:prstGeom>
            <a:noFill/>
          </p:spPr>
          <p:txBody>
            <a:bodyPr wrap="none" rtlCol="0">
              <a:spAutoFit/>
            </a:bodyPr>
            <a:lstStyle/>
            <a:p>
              <a:r>
                <a:rPr lang="x-none" sz="1067" dirty="0">
                  <a:solidFill>
                    <a:schemeClr val="tx2"/>
                  </a:solidFill>
                </a:rPr>
                <a:t>+</a:t>
              </a:r>
            </a:p>
          </p:txBody>
        </p:sp>
        <p:sp>
          <p:nvSpPr>
            <p:cNvPr id="362" name="TextBox 361">
              <a:extLst>
                <a:ext uri="{FF2B5EF4-FFF2-40B4-BE49-F238E27FC236}">
                  <a16:creationId xmlns:a16="http://schemas.microsoft.com/office/drawing/2014/main" id="{0B0EFAC2-A7F5-0740-AA94-3836947C00A5}"/>
                </a:ext>
              </a:extLst>
            </p:cNvPr>
            <p:cNvSpPr txBox="1"/>
            <p:nvPr/>
          </p:nvSpPr>
          <p:spPr>
            <a:xfrm>
              <a:off x="7167229" y="1298249"/>
              <a:ext cx="198612" cy="192409"/>
            </a:xfrm>
            <a:prstGeom prst="rect">
              <a:avLst/>
            </a:prstGeom>
            <a:noFill/>
          </p:spPr>
          <p:txBody>
            <a:bodyPr wrap="none" rtlCol="0">
              <a:spAutoFit/>
            </a:bodyPr>
            <a:lstStyle/>
            <a:p>
              <a:r>
                <a:rPr lang="x-none" sz="1067" dirty="0">
                  <a:solidFill>
                    <a:schemeClr val="tx2"/>
                  </a:solidFill>
                </a:rPr>
                <a:t>+</a:t>
              </a:r>
            </a:p>
          </p:txBody>
        </p:sp>
        <p:sp>
          <p:nvSpPr>
            <p:cNvPr id="363" name="TextBox 362">
              <a:extLst>
                <a:ext uri="{FF2B5EF4-FFF2-40B4-BE49-F238E27FC236}">
                  <a16:creationId xmlns:a16="http://schemas.microsoft.com/office/drawing/2014/main" id="{83B4D690-6751-0E4C-8430-A2C1DDDD8601}"/>
                </a:ext>
              </a:extLst>
            </p:cNvPr>
            <p:cNvSpPr txBox="1"/>
            <p:nvPr/>
          </p:nvSpPr>
          <p:spPr>
            <a:xfrm>
              <a:off x="7595060" y="1296425"/>
              <a:ext cx="198612" cy="192409"/>
            </a:xfrm>
            <a:prstGeom prst="rect">
              <a:avLst/>
            </a:prstGeom>
            <a:noFill/>
          </p:spPr>
          <p:txBody>
            <a:bodyPr wrap="none" rtlCol="0">
              <a:spAutoFit/>
            </a:bodyPr>
            <a:lstStyle/>
            <a:p>
              <a:r>
                <a:rPr lang="x-none" sz="1067" dirty="0">
                  <a:solidFill>
                    <a:schemeClr val="tx2"/>
                  </a:solidFill>
                </a:rPr>
                <a:t>+</a:t>
              </a:r>
            </a:p>
          </p:txBody>
        </p:sp>
        <p:sp>
          <p:nvSpPr>
            <p:cNvPr id="364" name="TextBox 363">
              <a:extLst>
                <a:ext uri="{FF2B5EF4-FFF2-40B4-BE49-F238E27FC236}">
                  <a16:creationId xmlns:a16="http://schemas.microsoft.com/office/drawing/2014/main" id="{5E4AD867-641A-ED43-B34C-F8469B25EA3D}"/>
                </a:ext>
              </a:extLst>
            </p:cNvPr>
            <p:cNvSpPr txBox="1"/>
            <p:nvPr/>
          </p:nvSpPr>
          <p:spPr>
            <a:xfrm>
              <a:off x="7742521" y="1297731"/>
              <a:ext cx="198612" cy="192409"/>
            </a:xfrm>
            <a:prstGeom prst="rect">
              <a:avLst/>
            </a:prstGeom>
            <a:noFill/>
          </p:spPr>
          <p:txBody>
            <a:bodyPr wrap="none" rtlCol="0">
              <a:spAutoFit/>
            </a:bodyPr>
            <a:lstStyle/>
            <a:p>
              <a:r>
                <a:rPr lang="x-none" sz="1067" dirty="0">
                  <a:solidFill>
                    <a:schemeClr val="tx2"/>
                  </a:solidFill>
                </a:rPr>
                <a:t>+</a:t>
              </a:r>
            </a:p>
          </p:txBody>
        </p:sp>
        <p:sp>
          <p:nvSpPr>
            <p:cNvPr id="365" name="TextBox 364">
              <a:extLst>
                <a:ext uri="{FF2B5EF4-FFF2-40B4-BE49-F238E27FC236}">
                  <a16:creationId xmlns:a16="http://schemas.microsoft.com/office/drawing/2014/main" id="{3CDEF054-72D8-0641-8E5B-C89D6896DAC1}"/>
                </a:ext>
              </a:extLst>
            </p:cNvPr>
            <p:cNvSpPr txBox="1"/>
            <p:nvPr/>
          </p:nvSpPr>
          <p:spPr>
            <a:xfrm>
              <a:off x="7757084" y="1297413"/>
              <a:ext cx="198612" cy="192409"/>
            </a:xfrm>
            <a:prstGeom prst="rect">
              <a:avLst/>
            </a:prstGeom>
            <a:noFill/>
          </p:spPr>
          <p:txBody>
            <a:bodyPr wrap="none" rtlCol="0">
              <a:spAutoFit/>
            </a:bodyPr>
            <a:lstStyle/>
            <a:p>
              <a:r>
                <a:rPr lang="x-none" sz="1067" dirty="0">
                  <a:solidFill>
                    <a:schemeClr val="tx2"/>
                  </a:solidFill>
                </a:rPr>
                <a:t>+</a:t>
              </a:r>
            </a:p>
          </p:txBody>
        </p:sp>
        <p:sp>
          <p:nvSpPr>
            <p:cNvPr id="366" name="TextBox 365">
              <a:extLst>
                <a:ext uri="{FF2B5EF4-FFF2-40B4-BE49-F238E27FC236}">
                  <a16:creationId xmlns:a16="http://schemas.microsoft.com/office/drawing/2014/main" id="{08721695-A067-D840-A49F-14BE6FCA4858}"/>
                </a:ext>
              </a:extLst>
            </p:cNvPr>
            <p:cNvSpPr txBox="1"/>
            <p:nvPr/>
          </p:nvSpPr>
          <p:spPr>
            <a:xfrm>
              <a:off x="7792567" y="1299544"/>
              <a:ext cx="198612" cy="192409"/>
            </a:xfrm>
            <a:prstGeom prst="rect">
              <a:avLst/>
            </a:prstGeom>
            <a:noFill/>
          </p:spPr>
          <p:txBody>
            <a:bodyPr wrap="none" rtlCol="0">
              <a:spAutoFit/>
            </a:bodyPr>
            <a:lstStyle/>
            <a:p>
              <a:r>
                <a:rPr lang="x-none" sz="1067" dirty="0">
                  <a:solidFill>
                    <a:schemeClr val="tx2"/>
                  </a:solidFill>
                </a:rPr>
                <a:t>+</a:t>
              </a:r>
            </a:p>
          </p:txBody>
        </p:sp>
        <p:sp>
          <p:nvSpPr>
            <p:cNvPr id="367" name="TextBox 366">
              <a:extLst>
                <a:ext uri="{FF2B5EF4-FFF2-40B4-BE49-F238E27FC236}">
                  <a16:creationId xmlns:a16="http://schemas.microsoft.com/office/drawing/2014/main" id="{4520CDBC-3E6A-A748-82D6-1CE6812F0C2F}"/>
                </a:ext>
              </a:extLst>
            </p:cNvPr>
            <p:cNvSpPr txBox="1"/>
            <p:nvPr/>
          </p:nvSpPr>
          <p:spPr>
            <a:xfrm>
              <a:off x="7261953" y="1295074"/>
              <a:ext cx="198612" cy="192409"/>
            </a:xfrm>
            <a:prstGeom prst="rect">
              <a:avLst/>
            </a:prstGeom>
            <a:noFill/>
          </p:spPr>
          <p:txBody>
            <a:bodyPr wrap="none" rtlCol="0">
              <a:spAutoFit/>
            </a:bodyPr>
            <a:lstStyle/>
            <a:p>
              <a:r>
                <a:rPr lang="x-none" sz="1067" dirty="0">
                  <a:solidFill>
                    <a:schemeClr val="tx2"/>
                  </a:solidFill>
                </a:rPr>
                <a:t>+</a:t>
              </a:r>
            </a:p>
          </p:txBody>
        </p:sp>
        <p:sp>
          <p:nvSpPr>
            <p:cNvPr id="368" name="TextBox 367">
              <a:extLst>
                <a:ext uri="{FF2B5EF4-FFF2-40B4-BE49-F238E27FC236}">
                  <a16:creationId xmlns:a16="http://schemas.microsoft.com/office/drawing/2014/main" id="{064FBCBC-52E2-4546-BF05-242206907BC6}"/>
                </a:ext>
              </a:extLst>
            </p:cNvPr>
            <p:cNvSpPr txBox="1"/>
            <p:nvPr/>
          </p:nvSpPr>
          <p:spPr>
            <a:xfrm>
              <a:off x="7340379" y="1295379"/>
              <a:ext cx="198612" cy="192409"/>
            </a:xfrm>
            <a:prstGeom prst="rect">
              <a:avLst/>
            </a:prstGeom>
            <a:noFill/>
          </p:spPr>
          <p:txBody>
            <a:bodyPr wrap="none" rtlCol="0">
              <a:spAutoFit/>
            </a:bodyPr>
            <a:lstStyle/>
            <a:p>
              <a:r>
                <a:rPr lang="x-none" sz="1067" dirty="0">
                  <a:solidFill>
                    <a:schemeClr val="tx2"/>
                  </a:solidFill>
                </a:rPr>
                <a:t>+</a:t>
              </a:r>
            </a:p>
          </p:txBody>
        </p:sp>
        <p:sp>
          <p:nvSpPr>
            <p:cNvPr id="369" name="TextBox 368">
              <a:extLst>
                <a:ext uri="{FF2B5EF4-FFF2-40B4-BE49-F238E27FC236}">
                  <a16:creationId xmlns:a16="http://schemas.microsoft.com/office/drawing/2014/main" id="{F3EB0643-2843-3343-B93E-5CA37F8774CF}"/>
                </a:ext>
              </a:extLst>
            </p:cNvPr>
            <p:cNvSpPr txBox="1"/>
            <p:nvPr/>
          </p:nvSpPr>
          <p:spPr>
            <a:xfrm>
              <a:off x="7351194" y="1295227"/>
              <a:ext cx="198612" cy="192409"/>
            </a:xfrm>
            <a:prstGeom prst="rect">
              <a:avLst/>
            </a:prstGeom>
            <a:noFill/>
          </p:spPr>
          <p:txBody>
            <a:bodyPr wrap="none" rtlCol="0">
              <a:spAutoFit/>
            </a:bodyPr>
            <a:lstStyle/>
            <a:p>
              <a:r>
                <a:rPr lang="x-none" sz="1067" dirty="0">
                  <a:solidFill>
                    <a:schemeClr val="tx2"/>
                  </a:solidFill>
                </a:rPr>
                <a:t>+</a:t>
              </a:r>
            </a:p>
          </p:txBody>
        </p:sp>
        <p:sp>
          <p:nvSpPr>
            <p:cNvPr id="370" name="TextBox 369">
              <a:extLst>
                <a:ext uri="{FF2B5EF4-FFF2-40B4-BE49-F238E27FC236}">
                  <a16:creationId xmlns:a16="http://schemas.microsoft.com/office/drawing/2014/main" id="{D9416470-AE19-4E41-B622-8BD030ED64C7}"/>
                </a:ext>
              </a:extLst>
            </p:cNvPr>
            <p:cNvSpPr txBox="1"/>
            <p:nvPr/>
          </p:nvSpPr>
          <p:spPr>
            <a:xfrm>
              <a:off x="7361304" y="1295150"/>
              <a:ext cx="198612" cy="192409"/>
            </a:xfrm>
            <a:prstGeom prst="rect">
              <a:avLst/>
            </a:prstGeom>
            <a:noFill/>
          </p:spPr>
          <p:txBody>
            <a:bodyPr wrap="none" rtlCol="0">
              <a:spAutoFit/>
            </a:bodyPr>
            <a:lstStyle/>
            <a:p>
              <a:r>
                <a:rPr lang="x-none" sz="1067" dirty="0">
                  <a:solidFill>
                    <a:schemeClr val="tx2"/>
                  </a:solidFill>
                </a:rPr>
                <a:t>+</a:t>
              </a:r>
            </a:p>
          </p:txBody>
        </p:sp>
        <p:sp>
          <p:nvSpPr>
            <p:cNvPr id="371" name="TextBox 370">
              <a:extLst>
                <a:ext uri="{FF2B5EF4-FFF2-40B4-BE49-F238E27FC236}">
                  <a16:creationId xmlns:a16="http://schemas.microsoft.com/office/drawing/2014/main" id="{312BE8BE-D184-3E45-A757-DA24330996B9}"/>
                </a:ext>
              </a:extLst>
            </p:cNvPr>
            <p:cNvSpPr txBox="1"/>
            <p:nvPr/>
          </p:nvSpPr>
          <p:spPr>
            <a:xfrm>
              <a:off x="7414794" y="1295074"/>
              <a:ext cx="198612" cy="192409"/>
            </a:xfrm>
            <a:prstGeom prst="rect">
              <a:avLst/>
            </a:prstGeom>
            <a:noFill/>
          </p:spPr>
          <p:txBody>
            <a:bodyPr wrap="none" rtlCol="0">
              <a:spAutoFit/>
            </a:bodyPr>
            <a:lstStyle/>
            <a:p>
              <a:r>
                <a:rPr lang="x-none" sz="1067" dirty="0">
                  <a:solidFill>
                    <a:schemeClr val="tx2"/>
                  </a:solidFill>
                </a:rPr>
                <a:t>+</a:t>
              </a:r>
            </a:p>
          </p:txBody>
        </p:sp>
        <p:sp>
          <p:nvSpPr>
            <p:cNvPr id="372" name="TextBox 371">
              <a:extLst>
                <a:ext uri="{FF2B5EF4-FFF2-40B4-BE49-F238E27FC236}">
                  <a16:creationId xmlns:a16="http://schemas.microsoft.com/office/drawing/2014/main" id="{ABF3CB48-368C-8047-A579-A5435896BEBF}"/>
                </a:ext>
              </a:extLst>
            </p:cNvPr>
            <p:cNvSpPr txBox="1"/>
            <p:nvPr/>
          </p:nvSpPr>
          <p:spPr>
            <a:xfrm>
              <a:off x="7399732" y="1295112"/>
              <a:ext cx="198612" cy="192409"/>
            </a:xfrm>
            <a:prstGeom prst="rect">
              <a:avLst/>
            </a:prstGeom>
            <a:noFill/>
          </p:spPr>
          <p:txBody>
            <a:bodyPr wrap="none" rtlCol="0">
              <a:spAutoFit/>
            </a:bodyPr>
            <a:lstStyle/>
            <a:p>
              <a:r>
                <a:rPr lang="x-none" sz="1067" dirty="0">
                  <a:solidFill>
                    <a:schemeClr val="tx2"/>
                  </a:solidFill>
                </a:rPr>
                <a:t>+</a:t>
              </a:r>
            </a:p>
          </p:txBody>
        </p:sp>
        <p:sp>
          <p:nvSpPr>
            <p:cNvPr id="373" name="TextBox 372">
              <a:extLst>
                <a:ext uri="{FF2B5EF4-FFF2-40B4-BE49-F238E27FC236}">
                  <a16:creationId xmlns:a16="http://schemas.microsoft.com/office/drawing/2014/main" id="{331F5D09-CE61-5543-8F30-2389B63BF6AE}"/>
                </a:ext>
              </a:extLst>
            </p:cNvPr>
            <p:cNvSpPr txBox="1"/>
            <p:nvPr/>
          </p:nvSpPr>
          <p:spPr>
            <a:xfrm>
              <a:off x="7463872" y="1295093"/>
              <a:ext cx="198612" cy="192409"/>
            </a:xfrm>
            <a:prstGeom prst="rect">
              <a:avLst/>
            </a:prstGeom>
            <a:noFill/>
          </p:spPr>
          <p:txBody>
            <a:bodyPr wrap="none" rtlCol="0">
              <a:spAutoFit/>
            </a:bodyPr>
            <a:lstStyle/>
            <a:p>
              <a:r>
                <a:rPr lang="x-none" sz="1067" dirty="0">
                  <a:solidFill>
                    <a:schemeClr val="tx2"/>
                  </a:solidFill>
                </a:rPr>
                <a:t>+</a:t>
              </a:r>
            </a:p>
          </p:txBody>
        </p:sp>
        <p:sp>
          <p:nvSpPr>
            <p:cNvPr id="374" name="TextBox 373">
              <a:extLst>
                <a:ext uri="{FF2B5EF4-FFF2-40B4-BE49-F238E27FC236}">
                  <a16:creationId xmlns:a16="http://schemas.microsoft.com/office/drawing/2014/main" id="{206EEF56-9A19-2846-AFC6-415FC243CDEE}"/>
                </a:ext>
              </a:extLst>
            </p:cNvPr>
            <p:cNvSpPr txBox="1"/>
            <p:nvPr/>
          </p:nvSpPr>
          <p:spPr>
            <a:xfrm>
              <a:off x="7446878" y="1295084"/>
              <a:ext cx="198612" cy="192409"/>
            </a:xfrm>
            <a:prstGeom prst="rect">
              <a:avLst/>
            </a:prstGeom>
            <a:noFill/>
          </p:spPr>
          <p:txBody>
            <a:bodyPr wrap="none" rtlCol="0">
              <a:spAutoFit/>
            </a:bodyPr>
            <a:lstStyle/>
            <a:p>
              <a:r>
                <a:rPr lang="x-none" sz="1067" dirty="0">
                  <a:solidFill>
                    <a:schemeClr val="tx2"/>
                  </a:solidFill>
                </a:rPr>
                <a:t>+</a:t>
              </a:r>
            </a:p>
          </p:txBody>
        </p:sp>
        <p:sp>
          <p:nvSpPr>
            <p:cNvPr id="375" name="TextBox 374">
              <a:extLst>
                <a:ext uri="{FF2B5EF4-FFF2-40B4-BE49-F238E27FC236}">
                  <a16:creationId xmlns:a16="http://schemas.microsoft.com/office/drawing/2014/main" id="{F071F9BB-479A-4E4B-85C0-922A1B057BA4}"/>
                </a:ext>
              </a:extLst>
            </p:cNvPr>
            <p:cNvSpPr txBox="1"/>
            <p:nvPr/>
          </p:nvSpPr>
          <p:spPr>
            <a:xfrm>
              <a:off x="6648401" y="1272018"/>
              <a:ext cx="198612" cy="192409"/>
            </a:xfrm>
            <a:prstGeom prst="rect">
              <a:avLst/>
            </a:prstGeom>
            <a:noFill/>
          </p:spPr>
          <p:txBody>
            <a:bodyPr wrap="none" rtlCol="0">
              <a:spAutoFit/>
            </a:bodyPr>
            <a:lstStyle/>
            <a:p>
              <a:r>
                <a:rPr lang="x-none" sz="1067" dirty="0">
                  <a:solidFill>
                    <a:schemeClr val="tx2"/>
                  </a:solidFill>
                </a:rPr>
                <a:t>+</a:t>
              </a:r>
            </a:p>
          </p:txBody>
        </p:sp>
        <p:sp>
          <p:nvSpPr>
            <p:cNvPr id="376" name="TextBox 375">
              <a:extLst>
                <a:ext uri="{FF2B5EF4-FFF2-40B4-BE49-F238E27FC236}">
                  <a16:creationId xmlns:a16="http://schemas.microsoft.com/office/drawing/2014/main" id="{CDE1548F-4B45-5941-8333-A38CED0F1A4F}"/>
                </a:ext>
              </a:extLst>
            </p:cNvPr>
            <p:cNvSpPr txBox="1"/>
            <p:nvPr/>
          </p:nvSpPr>
          <p:spPr>
            <a:xfrm>
              <a:off x="6636449" y="1270359"/>
              <a:ext cx="198612" cy="192409"/>
            </a:xfrm>
            <a:prstGeom prst="rect">
              <a:avLst/>
            </a:prstGeom>
            <a:noFill/>
          </p:spPr>
          <p:txBody>
            <a:bodyPr wrap="none" rtlCol="0">
              <a:spAutoFit/>
            </a:bodyPr>
            <a:lstStyle/>
            <a:p>
              <a:r>
                <a:rPr lang="x-none" sz="1067" dirty="0">
                  <a:solidFill>
                    <a:schemeClr val="tx2"/>
                  </a:solidFill>
                </a:rPr>
                <a:t>+</a:t>
              </a:r>
            </a:p>
          </p:txBody>
        </p:sp>
        <p:sp>
          <p:nvSpPr>
            <p:cNvPr id="377" name="TextBox 376">
              <a:extLst>
                <a:ext uri="{FF2B5EF4-FFF2-40B4-BE49-F238E27FC236}">
                  <a16:creationId xmlns:a16="http://schemas.microsoft.com/office/drawing/2014/main" id="{7CCE40BB-C3D5-1E45-B534-B614D6037C05}"/>
                </a:ext>
              </a:extLst>
            </p:cNvPr>
            <p:cNvSpPr txBox="1"/>
            <p:nvPr/>
          </p:nvSpPr>
          <p:spPr>
            <a:xfrm>
              <a:off x="6617920" y="1269940"/>
              <a:ext cx="198612" cy="192409"/>
            </a:xfrm>
            <a:prstGeom prst="rect">
              <a:avLst/>
            </a:prstGeom>
            <a:noFill/>
          </p:spPr>
          <p:txBody>
            <a:bodyPr wrap="none" rtlCol="0">
              <a:spAutoFit/>
            </a:bodyPr>
            <a:lstStyle/>
            <a:p>
              <a:r>
                <a:rPr lang="x-none" sz="1067" dirty="0">
                  <a:solidFill>
                    <a:schemeClr val="tx2"/>
                  </a:solidFill>
                </a:rPr>
                <a:t>+</a:t>
              </a:r>
            </a:p>
          </p:txBody>
        </p:sp>
        <p:sp>
          <p:nvSpPr>
            <p:cNvPr id="378" name="TextBox 377">
              <a:extLst>
                <a:ext uri="{FF2B5EF4-FFF2-40B4-BE49-F238E27FC236}">
                  <a16:creationId xmlns:a16="http://schemas.microsoft.com/office/drawing/2014/main" id="{B1A84866-130D-5746-BBE6-F66A8EA40D05}"/>
                </a:ext>
              </a:extLst>
            </p:cNvPr>
            <p:cNvSpPr txBox="1"/>
            <p:nvPr/>
          </p:nvSpPr>
          <p:spPr>
            <a:xfrm>
              <a:off x="6629996" y="1270046"/>
              <a:ext cx="198612" cy="192409"/>
            </a:xfrm>
            <a:prstGeom prst="rect">
              <a:avLst/>
            </a:prstGeom>
            <a:noFill/>
          </p:spPr>
          <p:txBody>
            <a:bodyPr wrap="none" rtlCol="0">
              <a:spAutoFit/>
            </a:bodyPr>
            <a:lstStyle/>
            <a:p>
              <a:r>
                <a:rPr lang="x-none" sz="1067" dirty="0">
                  <a:solidFill>
                    <a:schemeClr val="tx2"/>
                  </a:solidFill>
                </a:rPr>
                <a:t>+</a:t>
              </a:r>
            </a:p>
          </p:txBody>
        </p:sp>
        <p:sp>
          <p:nvSpPr>
            <p:cNvPr id="379" name="TextBox 378">
              <a:extLst>
                <a:ext uri="{FF2B5EF4-FFF2-40B4-BE49-F238E27FC236}">
                  <a16:creationId xmlns:a16="http://schemas.microsoft.com/office/drawing/2014/main" id="{141B3F71-F461-D44A-9984-59B62FF56D5F}"/>
                </a:ext>
              </a:extLst>
            </p:cNvPr>
            <p:cNvSpPr txBox="1"/>
            <p:nvPr/>
          </p:nvSpPr>
          <p:spPr>
            <a:xfrm>
              <a:off x="6659205" y="1279399"/>
              <a:ext cx="198612" cy="192409"/>
            </a:xfrm>
            <a:prstGeom prst="rect">
              <a:avLst/>
            </a:prstGeom>
            <a:noFill/>
          </p:spPr>
          <p:txBody>
            <a:bodyPr wrap="none" rtlCol="0">
              <a:spAutoFit/>
            </a:bodyPr>
            <a:lstStyle/>
            <a:p>
              <a:r>
                <a:rPr lang="x-none" sz="1067" dirty="0">
                  <a:solidFill>
                    <a:schemeClr val="tx2"/>
                  </a:solidFill>
                </a:rPr>
                <a:t>+</a:t>
              </a:r>
            </a:p>
          </p:txBody>
        </p:sp>
        <p:sp>
          <p:nvSpPr>
            <p:cNvPr id="380" name="TextBox 379">
              <a:extLst>
                <a:ext uri="{FF2B5EF4-FFF2-40B4-BE49-F238E27FC236}">
                  <a16:creationId xmlns:a16="http://schemas.microsoft.com/office/drawing/2014/main" id="{A2B4B035-C3F7-B04D-A1F3-731578F1BF2F}"/>
                </a:ext>
              </a:extLst>
            </p:cNvPr>
            <p:cNvSpPr txBox="1"/>
            <p:nvPr/>
          </p:nvSpPr>
          <p:spPr>
            <a:xfrm>
              <a:off x="6668624" y="1281856"/>
              <a:ext cx="198612" cy="192409"/>
            </a:xfrm>
            <a:prstGeom prst="rect">
              <a:avLst/>
            </a:prstGeom>
            <a:noFill/>
          </p:spPr>
          <p:txBody>
            <a:bodyPr wrap="none" rtlCol="0">
              <a:spAutoFit/>
            </a:bodyPr>
            <a:lstStyle/>
            <a:p>
              <a:r>
                <a:rPr lang="x-none" sz="1067" dirty="0">
                  <a:solidFill>
                    <a:schemeClr val="tx2"/>
                  </a:solidFill>
                </a:rPr>
                <a:t>+</a:t>
              </a:r>
            </a:p>
          </p:txBody>
        </p:sp>
        <p:sp>
          <p:nvSpPr>
            <p:cNvPr id="381" name="TextBox 380">
              <a:extLst>
                <a:ext uri="{FF2B5EF4-FFF2-40B4-BE49-F238E27FC236}">
                  <a16:creationId xmlns:a16="http://schemas.microsoft.com/office/drawing/2014/main" id="{023AFF6B-656A-7647-89C9-8DA57FB191E0}"/>
                </a:ext>
              </a:extLst>
            </p:cNvPr>
            <p:cNvSpPr txBox="1"/>
            <p:nvPr/>
          </p:nvSpPr>
          <p:spPr>
            <a:xfrm>
              <a:off x="6681695" y="1282660"/>
              <a:ext cx="198612" cy="192409"/>
            </a:xfrm>
            <a:prstGeom prst="rect">
              <a:avLst/>
            </a:prstGeom>
            <a:noFill/>
          </p:spPr>
          <p:txBody>
            <a:bodyPr wrap="none" rtlCol="0">
              <a:spAutoFit/>
            </a:bodyPr>
            <a:lstStyle/>
            <a:p>
              <a:r>
                <a:rPr lang="x-none" sz="1067" dirty="0">
                  <a:solidFill>
                    <a:schemeClr val="tx2"/>
                  </a:solidFill>
                </a:rPr>
                <a:t>+</a:t>
              </a:r>
            </a:p>
          </p:txBody>
        </p:sp>
        <p:sp>
          <p:nvSpPr>
            <p:cNvPr id="382" name="TextBox 381">
              <a:extLst>
                <a:ext uri="{FF2B5EF4-FFF2-40B4-BE49-F238E27FC236}">
                  <a16:creationId xmlns:a16="http://schemas.microsoft.com/office/drawing/2014/main" id="{CC94461A-311C-6E4F-8919-087A763DB6D0}"/>
                </a:ext>
              </a:extLst>
            </p:cNvPr>
            <p:cNvSpPr txBox="1"/>
            <p:nvPr/>
          </p:nvSpPr>
          <p:spPr>
            <a:xfrm>
              <a:off x="5236709" y="1135505"/>
              <a:ext cx="198612" cy="192409"/>
            </a:xfrm>
            <a:prstGeom prst="rect">
              <a:avLst/>
            </a:prstGeom>
            <a:noFill/>
          </p:spPr>
          <p:txBody>
            <a:bodyPr wrap="none" rtlCol="0">
              <a:spAutoFit/>
            </a:bodyPr>
            <a:lstStyle/>
            <a:p>
              <a:r>
                <a:rPr lang="x-none" sz="1067" dirty="0">
                  <a:solidFill>
                    <a:schemeClr val="tx2"/>
                  </a:solidFill>
                </a:rPr>
                <a:t>+</a:t>
              </a:r>
            </a:p>
          </p:txBody>
        </p:sp>
        <p:sp>
          <p:nvSpPr>
            <p:cNvPr id="383" name="TextBox 382">
              <a:extLst>
                <a:ext uri="{FF2B5EF4-FFF2-40B4-BE49-F238E27FC236}">
                  <a16:creationId xmlns:a16="http://schemas.microsoft.com/office/drawing/2014/main" id="{35155534-BF30-FE45-8120-FE8D6FEE8A39}"/>
                </a:ext>
              </a:extLst>
            </p:cNvPr>
            <p:cNvSpPr txBox="1"/>
            <p:nvPr/>
          </p:nvSpPr>
          <p:spPr>
            <a:xfrm>
              <a:off x="5915417" y="1194915"/>
              <a:ext cx="198612" cy="192409"/>
            </a:xfrm>
            <a:prstGeom prst="rect">
              <a:avLst/>
            </a:prstGeom>
            <a:noFill/>
          </p:spPr>
          <p:txBody>
            <a:bodyPr wrap="none" rtlCol="0">
              <a:spAutoFit/>
            </a:bodyPr>
            <a:lstStyle/>
            <a:p>
              <a:r>
                <a:rPr lang="x-none" sz="1067" dirty="0">
                  <a:solidFill>
                    <a:schemeClr val="tx2"/>
                  </a:solidFill>
                </a:rPr>
                <a:t>+</a:t>
              </a:r>
            </a:p>
          </p:txBody>
        </p:sp>
        <p:sp>
          <p:nvSpPr>
            <p:cNvPr id="384" name="TextBox 383">
              <a:extLst>
                <a:ext uri="{FF2B5EF4-FFF2-40B4-BE49-F238E27FC236}">
                  <a16:creationId xmlns:a16="http://schemas.microsoft.com/office/drawing/2014/main" id="{CAC7A27A-D406-FC4D-BE02-A05BD2CA1CCA}"/>
                </a:ext>
              </a:extLst>
            </p:cNvPr>
            <p:cNvSpPr txBox="1"/>
            <p:nvPr/>
          </p:nvSpPr>
          <p:spPr>
            <a:xfrm>
              <a:off x="5246631" y="1135505"/>
              <a:ext cx="198612" cy="192409"/>
            </a:xfrm>
            <a:prstGeom prst="rect">
              <a:avLst/>
            </a:prstGeom>
            <a:noFill/>
          </p:spPr>
          <p:txBody>
            <a:bodyPr wrap="none" rtlCol="0">
              <a:spAutoFit/>
            </a:bodyPr>
            <a:lstStyle/>
            <a:p>
              <a:r>
                <a:rPr lang="x-none" sz="1067" dirty="0">
                  <a:solidFill>
                    <a:schemeClr val="tx2"/>
                  </a:solidFill>
                </a:rPr>
                <a:t>+</a:t>
              </a:r>
            </a:p>
          </p:txBody>
        </p:sp>
        <p:sp>
          <p:nvSpPr>
            <p:cNvPr id="385" name="TextBox 384">
              <a:extLst>
                <a:ext uri="{FF2B5EF4-FFF2-40B4-BE49-F238E27FC236}">
                  <a16:creationId xmlns:a16="http://schemas.microsoft.com/office/drawing/2014/main" id="{FE3EDB9E-19C5-8040-9867-9279BF2B12EC}"/>
                </a:ext>
              </a:extLst>
            </p:cNvPr>
            <p:cNvSpPr txBox="1"/>
            <p:nvPr/>
          </p:nvSpPr>
          <p:spPr>
            <a:xfrm>
              <a:off x="6501189" y="1250780"/>
              <a:ext cx="198612" cy="192409"/>
            </a:xfrm>
            <a:prstGeom prst="rect">
              <a:avLst/>
            </a:prstGeom>
            <a:noFill/>
          </p:spPr>
          <p:txBody>
            <a:bodyPr wrap="none" rtlCol="0">
              <a:spAutoFit/>
            </a:bodyPr>
            <a:lstStyle/>
            <a:p>
              <a:r>
                <a:rPr lang="x-none" sz="1067" dirty="0">
                  <a:solidFill>
                    <a:schemeClr val="tx2"/>
                  </a:solidFill>
                </a:rPr>
                <a:t>+</a:t>
              </a:r>
            </a:p>
          </p:txBody>
        </p:sp>
        <p:sp>
          <p:nvSpPr>
            <p:cNvPr id="386" name="TextBox 385">
              <a:extLst>
                <a:ext uri="{FF2B5EF4-FFF2-40B4-BE49-F238E27FC236}">
                  <a16:creationId xmlns:a16="http://schemas.microsoft.com/office/drawing/2014/main" id="{0F400B68-A82C-5F46-AA5F-D4451B55864D}"/>
                </a:ext>
              </a:extLst>
            </p:cNvPr>
            <p:cNvSpPr txBox="1"/>
            <p:nvPr/>
          </p:nvSpPr>
          <p:spPr>
            <a:xfrm>
              <a:off x="6471666" y="1244665"/>
              <a:ext cx="198612" cy="192409"/>
            </a:xfrm>
            <a:prstGeom prst="rect">
              <a:avLst/>
            </a:prstGeom>
            <a:noFill/>
          </p:spPr>
          <p:txBody>
            <a:bodyPr wrap="none" rtlCol="0">
              <a:spAutoFit/>
            </a:bodyPr>
            <a:lstStyle/>
            <a:p>
              <a:r>
                <a:rPr lang="x-none" sz="1067" dirty="0">
                  <a:solidFill>
                    <a:schemeClr val="tx2"/>
                  </a:solidFill>
                </a:rPr>
                <a:t>+</a:t>
              </a:r>
            </a:p>
          </p:txBody>
        </p:sp>
        <p:sp>
          <p:nvSpPr>
            <p:cNvPr id="387" name="TextBox 386">
              <a:extLst>
                <a:ext uri="{FF2B5EF4-FFF2-40B4-BE49-F238E27FC236}">
                  <a16:creationId xmlns:a16="http://schemas.microsoft.com/office/drawing/2014/main" id="{5C1BCC12-3DA4-CB41-A06A-2162F6B85E90}"/>
                </a:ext>
              </a:extLst>
            </p:cNvPr>
            <p:cNvSpPr txBox="1"/>
            <p:nvPr/>
          </p:nvSpPr>
          <p:spPr>
            <a:xfrm>
              <a:off x="6491247" y="1250886"/>
              <a:ext cx="198612" cy="192409"/>
            </a:xfrm>
            <a:prstGeom prst="rect">
              <a:avLst/>
            </a:prstGeom>
            <a:noFill/>
          </p:spPr>
          <p:txBody>
            <a:bodyPr wrap="none" rtlCol="0">
              <a:spAutoFit/>
            </a:bodyPr>
            <a:lstStyle/>
            <a:p>
              <a:r>
                <a:rPr lang="x-none" sz="1067" dirty="0">
                  <a:solidFill>
                    <a:schemeClr val="tx2"/>
                  </a:solidFill>
                </a:rPr>
                <a:t>+</a:t>
              </a:r>
            </a:p>
          </p:txBody>
        </p:sp>
        <p:sp>
          <p:nvSpPr>
            <p:cNvPr id="388" name="TextBox 387">
              <a:extLst>
                <a:ext uri="{FF2B5EF4-FFF2-40B4-BE49-F238E27FC236}">
                  <a16:creationId xmlns:a16="http://schemas.microsoft.com/office/drawing/2014/main" id="{F0067C07-E108-204D-AB8C-88172E5A8A70}"/>
                </a:ext>
              </a:extLst>
            </p:cNvPr>
            <p:cNvSpPr txBox="1"/>
            <p:nvPr/>
          </p:nvSpPr>
          <p:spPr>
            <a:xfrm>
              <a:off x="6243044" y="1231730"/>
              <a:ext cx="198612" cy="192409"/>
            </a:xfrm>
            <a:prstGeom prst="rect">
              <a:avLst/>
            </a:prstGeom>
            <a:noFill/>
          </p:spPr>
          <p:txBody>
            <a:bodyPr wrap="none" rtlCol="0">
              <a:spAutoFit/>
            </a:bodyPr>
            <a:lstStyle/>
            <a:p>
              <a:r>
                <a:rPr lang="x-none" sz="1067" dirty="0">
                  <a:solidFill>
                    <a:schemeClr val="tx2"/>
                  </a:solidFill>
                </a:rPr>
                <a:t>+</a:t>
              </a:r>
            </a:p>
          </p:txBody>
        </p:sp>
        <p:sp>
          <p:nvSpPr>
            <p:cNvPr id="389" name="TextBox 388">
              <a:extLst>
                <a:ext uri="{FF2B5EF4-FFF2-40B4-BE49-F238E27FC236}">
                  <a16:creationId xmlns:a16="http://schemas.microsoft.com/office/drawing/2014/main" id="{C17E999C-6F70-2842-AFFE-DF80AC3244DE}"/>
                </a:ext>
              </a:extLst>
            </p:cNvPr>
            <p:cNvSpPr txBox="1"/>
            <p:nvPr/>
          </p:nvSpPr>
          <p:spPr>
            <a:xfrm>
              <a:off x="6259573" y="1231832"/>
              <a:ext cx="198612" cy="192409"/>
            </a:xfrm>
            <a:prstGeom prst="rect">
              <a:avLst/>
            </a:prstGeom>
            <a:noFill/>
          </p:spPr>
          <p:txBody>
            <a:bodyPr wrap="none" rtlCol="0">
              <a:spAutoFit/>
            </a:bodyPr>
            <a:lstStyle/>
            <a:p>
              <a:r>
                <a:rPr lang="x-none" sz="1067" dirty="0">
                  <a:solidFill>
                    <a:schemeClr val="tx2"/>
                  </a:solidFill>
                </a:rPr>
                <a:t>+</a:t>
              </a:r>
            </a:p>
          </p:txBody>
        </p:sp>
        <p:sp>
          <p:nvSpPr>
            <p:cNvPr id="390" name="TextBox 389">
              <a:extLst>
                <a:ext uri="{FF2B5EF4-FFF2-40B4-BE49-F238E27FC236}">
                  <a16:creationId xmlns:a16="http://schemas.microsoft.com/office/drawing/2014/main" id="{594683AB-44B4-9049-B48E-5EF2A8A7940C}"/>
                </a:ext>
              </a:extLst>
            </p:cNvPr>
            <p:cNvSpPr txBox="1"/>
            <p:nvPr/>
          </p:nvSpPr>
          <p:spPr>
            <a:xfrm>
              <a:off x="6270869" y="1231822"/>
              <a:ext cx="198612" cy="192409"/>
            </a:xfrm>
            <a:prstGeom prst="rect">
              <a:avLst/>
            </a:prstGeom>
            <a:noFill/>
          </p:spPr>
          <p:txBody>
            <a:bodyPr wrap="none" rtlCol="0">
              <a:spAutoFit/>
            </a:bodyPr>
            <a:lstStyle/>
            <a:p>
              <a:r>
                <a:rPr lang="x-none" sz="1067" dirty="0">
                  <a:solidFill>
                    <a:schemeClr val="tx2"/>
                  </a:solidFill>
                </a:rPr>
                <a:t>+</a:t>
              </a:r>
            </a:p>
          </p:txBody>
        </p:sp>
        <p:sp>
          <p:nvSpPr>
            <p:cNvPr id="391" name="TextBox 390">
              <a:extLst>
                <a:ext uri="{FF2B5EF4-FFF2-40B4-BE49-F238E27FC236}">
                  <a16:creationId xmlns:a16="http://schemas.microsoft.com/office/drawing/2014/main" id="{4EC99DA0-7890-BA48-BE18-439215EA3B99}"/>
                </a:ext>
              </a:extLst>
            </p:cNvPr>
            <p:cNvSpPr txBox="1"/>
            <p:nvPr/>
          </p:nvSpPr>
          <p:spPr>
            <a:xfrm>
              <a:off x="6282434" y="1231822"/>
              <a:ext cx="198612" cy="192409"/>
            </a:xfrm>
            <a:prstGeom prst="rect">
              <a:avLst/>
            </a:prstGeom>
            <a:noFill/>
          </p:spPr>
          <p:txBody>
            <a:bodyPr wrap="none" rtlCol="0">
              <a:spAutoFit/>
            </a:bodyPr>
            <a:lstStyle/>
            <a:p>
              <a:r>
                <a:rPr lang="x-none" sz="1067" dirty="0">
                  <a:solidFill>
                    <a:schemeClr val="tx2"/>
                  </a:solidFill>
                </a:rPr>
                <a:t>+</a:t>
              </a:r>
            </a:p>
          </p:txBody>
        </p:sp>
        <p:sp>
          <p:nvSpPr>
            <p:cNvPr id="392" name="TextBox 391">
              <a:extLst>
                <a:ext uri="{FF2B5EF4-FFF2-40B4-BE49-F238E27FC236}">
                  <a16:creationId xmlns:a16="http://schemas.microsoft.com/office/drawing/2014/main" id="{046370BC-90A8-874B-AFB2-08F061FE687E}"/>
                </a:ext>
              </a:extLst>
            </p:cNvPr>
            <p:cNvSpPr txBox="1"/>
            <p:nvPr/>
          </p:nvSpPr>
          <p:spPr>
            <a:xfrm>
              <a:off x="6323217" y="1231822"/>
              <a:ext cx="198612" cy="192409"/>
            </a:xfrm>
            <a:prstGeom prst="rect">
              <a:avLst/>
            </a:prstGeom>
            <a:noFill/>
          </p:spPr>
          <p:txBody>
            <a:bodyPr wrap="none" rtlCol="0">
              <a:spAutoFit/>
            </a:bodyPr>
            <a:lstStyle/>
            <a:p>
              <a:r>
                <a:rPr lang="x-none" sz="1067" dirty="0">
                  <a:solidFill>
                    <a:schemeClr val="tx2"/>
                  </a:solidFill>
                </a:rPr>
                <a:t>+</a:t>
              </a:r>
            </a:p>
          </p:txBody>
        </p:sp>
        <p:sp>
          <p:nvSpPr>
            <p:cNvPr id="393" name="TextBox 392">
              <a:extLst>
                <a:ext uri="{FF2B5EF4-FFF2-40B4-BE49-F238E27FC236}">
                  <a16:creationId xmlns:a16="http://schemas.microsoft.com/office/drawing/2014/main" id="{628FBC7F-44A8-9D48-AC3D-65DDF6D45964}"/>
                </a:ext>
              </a:extLst>
            </p:cNvPr>
            <p:cNvSpPr txBox="1"/>
            <p:nvPr/>
          </p:nvSpPr>
          <p:spPr>
            <a:xfrm>
              <a:off x="6377666" y="1241020"/>
              <a:ext cx="198612" cy="192409"/>
            </a:xfrm>
            <a:prstGeom prst="rect">
              <a:avLst/>
            </a:prstGeom>
            <a:noFill/>
          </p:spPr>
          <p:txBody>
            <a:bodyPr wrap="none" rtlCol="0">
              <a:spAutoFit/>
            </a:bodyPr>
            <a:lstStyle/>
            <a:p>
              <a:r>
                <a:rPr lang="x-none" sz="1067" dirty="0">
                  <a:solidFill>
                    <a:schemeClr val="tx2"/>
                  </a:solidFill>
                </a:rPr>
                <a:t>+</a:t>
              </a:r>
            </a:p>
          </p:txBody>
        </p:sp>
        <p:sp>
          <p:nvSpPr>
            <p:cNvPr id="394" name="TextBox 393">
              <a:extLst>
                <a:ext uri="{FF2B5EF4-FFF2-40B4-BE49-F238E27FC236}">
                  <a16:creationId xmlns:a16="http://schemas.microsoft.com/office/drawing/2014/main" id="{87384523-D339-7649-B15F-D2DCFFD5E339}"/>
                </a:ext>
              </a:extLst>
            </p:cNvPr>
            <p:cNvSpPr txBox="1"/>
            <p:nvPr/>
          </p:nvSpPr>
          <p:spPr>
            <a:xfrm>
              <a:off x="6387210" y="1241413"/>
              <a:ext cx="198612" cy="192409"/>
            </a:xfrm>
            <a:prstGeom prst="rect">
              <a:avLst/>
            </a:prstGeom>
            <a:noFill/>
          </p:spPr>
          <p:txBody>
            <a:bodyPr wrap="none" rtlCol="0">
              <a:spAutoFit/>
            </a:bodyPr>
            <a:lstStyle/>
            <a:p>
              <a:r>
                <a:rPr lang="x-none" sz="1067" dirty="0">
                  <a:solidFill>
                    <a:schemeClr val="tx2"/>
                  </a:solidFill>
                </a:rPr>
                <a:t>+</a:t>
              </a:r>
            </a:p>
          </p:txBody>
        </p:sp>
        <p:sp>
          <p:nvSpPr>
            <p:cNvPr id="395" name="TextBox 394">
              <a:extLst>
                <a:ext uri="{FF2B5EF4-FFF2-40B4-BE49-F238E27FC236}">
                  <a16:creationId xmlns:a16="http://schemas.microsoft.com/office/drawing/2014/main" id="{EEF4902A-B23C-9B4E-B85B-077D61E9ACF7}"/>
                </a:ext>
              </a:extLst>
            </p:cNvPr>
            <p:cNvSpPr txBox="1"/>
            <p:nvPr/>
          </p:nvSpPr>
          <p:spPr>
            <a:xfrm>
              <a:off x="6338570" y="1229652"/>
              <a:ext cx="198612" cy="192409"/>
            </a:xfrm>
            <a:prstGeom prst="rect">
              <a:avLst/>
            </a:prstGeom>
            <a:noFill/>
          </p:spPr>
          <p:txBody>
            <a:bodyPr wrap="none" rtlCol="0">
              <a:spAutoFit/>
            </a:bodyPr>
            <a:lstStyle/>
            <a:p>
              <a:r>
                <a:rPr lang="x-none" sz="1067" dirty="0">
                  <a:solidFill>
                    <a:schemeClr val="tx2"/>
                  </a:solidFill>
                </a:rPr>
                <a:t>+</a:t>
              </a:r>
            </a:p>
          </p:txBody>
        </p:sp>
        <p:sp>
          <p:nvSpPr>
            <p:cNvPr id="396" name="TextBox 395">
              <a:extLst>
                <a:ext uri="{FF2B5EF4-FFF2-40B4-BE49-F238E27FC236}">
                  <a16:creationId xmlns:a16="http://schemas.microsoft.com/office/drawing/2014/main" id="{1C494BCE-18A1-0947-A362-626B26EBF06D}"/>
                </a:ext>
              </a:extLst>
            </p:cNvPr>
            <p:cNvSpPr txBox="1"/>
            <p:nvPr/>
          </p:nvSpPr>
          <p:spPr>
            <a:xfrm>
              <a:off x="6346448" y="1229482"/>
              <a:ext cx="198612" cy="192409"/>
            </a:xfrm>
            <a:prstGeom prst="rect">
              <a:avLst/>
            </a:prstGeom>
            <a:noFill/>
          </p:spPr>
          <p:txBody>
            <a:bodyPr wrap="none" rtlCol="0">
              <a:spAutoFit/>
            </a:bodyPr>
            <a:lstStyle/>
            <a:p>
              <a:r>
                <a:rPr lang="x-none" sz="1067" dirty="0">
                  <a:solidFill>
                    <a:schemeClr val="tx2"/>
                  </a:solidFill>
                </a:rPr>
                <a:t>+</a:t>
              </a:r>
            </a:p>
          </p:txBody>
        </p:sp>
        <p:sp>
          <p:nvSpPr>
            <p:cNvPr id="397" name="TextBox 396">
              <a:extLst>
                <a:ext uri="{FF2B5EF4-FFF2-40B4-BE49-F238E27FC236}">
                  <a16:creationId xmlns:a16="http://schemas.microsoft.com/office/drawing/2014/main" id="{FAE1333F-4221-1444-A236-C1013823EA71}"/>
                </a:ext>
              </a:extLst>
            </p:cNvPr>
            <p:cNvSpPr txBox="1"/>
            <p:nvPr/>
          </p:nvSpPr>
          <p:spPr>
            <a:xfrm>
              <a:off x="6360578" y="1228449"/>
              <a:ext cx="198612" cy="192409"/>
            </a:xfrm>
            <a:prstGeom prst="rect">
              <a:avLst/>
            </a:prstGeom>
            <a:noFill/>
          </p:spPr>
          <p:txBody>
            <a:bodyPr wrap="none" rtlCol="0">
              <a:spAutoFit/>
            </a:bodyPr>
            <a:lstStyle/>
            <a:p>
              <a:r>
                <a:rPr lang="x-none" sz="1067" b="1" dirty="0">
                  <a:solidFill>
                    <a:schemeClr val="tx2"/>
                  </a:solidFill>
                </a:rPr>
                <a:t>+</a:t>
              </a:r>
            </a:p>
          </p:txBody>
        </p:sp>
        <p:sp>
          <p:nvSpPr>
            <p:cNvPr id="398" name="TextBox 397">
              <a:extLst>
                <a:ext uri="{FF2B5EF4-FFF2-40B4-BE49-F238E27FC236}">
                  <a16:creationId xmlns:a16="http://schemas.microsoft.com/office/drawing/2014/main" id="{BF230446-62E3-7344-95B8-8103B8D6554D}"/>
                </a:ext>
              </a:extLst>
            </p:cNvPr>
            <p:cNvSpPr txBox="1"/>
            <p:nvPr/>
          </p:nvSpPr>
          <p:spPr>
            <a:xfrm>
              <a:off x="6740583" y="1294263"/>
              <a:ext cx="198612" cy="192409"/>
            </a:xfrm>
            <a:prstGeom prst="rect">
              <a:avLst/>
            </a:prstGeom>
            <a:noFill/>
          </p:spPr>
          <p:txBody>
            <a:bodyPr wrap="none" rtlCol="0">
              <a:spAutoFit/>
            </a:bodyPr>
            <a:lstStyle/>
            <a:p>
              <a:r>
                <a:rPr lang="x-none" sz="1067" dirty="0">
                  <a:solidFill>
                    <a:schemeClr val="tx2"/>
                  </a:solidFill>
                </a:rPr>
                <a:t>+</a:t>
              </a:r>
            </a:p>
          </p:txBody>
        </p:sp>
        <p:sp>
          <p:nvSpPr>
            <p:cNvPr id="399" name="TextBox 398">
              <a:extLst>
                <a:ext uri="{FF2B5EF4-FFF2-40B4-BE49-F238E27FC236}">
                  <a16:creationId xmlns:a16="http://schemas.microsoft.com/office/drawing/2014/main" id="{3C3E08C0-5351-824C-A59C-8959C6EE67A8}"/>
                </a:ext>
              </a:extLst>
            </p:cNvPr>
            <p:cNvSpPr txBox="1"/>
            <p:nvPr/>
          </p:nvSpPr>
          <p:spPr>
            <a:xfrm>
              <a:off x="6752101" y="1292322"/>
              <a:ext cx="198612" cy="192409"/>
            </a:xfrm>
            <a:prstGeom prst="rect">
              <a:avLst/>
            </a:prstGeom>
            <a:noFill/>
          </p:spPr>
          <p:txBody>
            <a:bodyPr wrap="none" rtlCol="0">
              <a:spAutoFit/>
            </a:bodyPr>
            <a:lstStyle/>
            <a:p>
              <a:r>
                <a:rPr lang="x-none" sz="1067" dirty="0">
                  <a:solidFill>
                    <a:schemeClr val="tx2"/>
                  </a:solidFill>
                </a:rPr>
                <a:t>+</a:t>
              </a:r>
            </a:p>
          </p:txBody>
        </p:sp>
        <p:sp>
          <p:nvSpPr>
            <p:cNvPr id="400" name="TextBox 399">
              <a:extLst>
                <a:ext uri="{FF2B5EF4-FFF2-40B4-BE49-F238E27FC236}">
                  <a16:creationId xmlns:a16="http://schemas.microsoft.com/office/drawing/2014/main" id="{A9B9387C-300A-394C-9AFE-61667C92D091}"/>
                </a:ext>
              </a:extLst>
            </p:cNvPr>
            <p:cNvSpPr txBox="1"/>
            <p:nvPr/>
          </p:nvSpPr>
          <p:spPr>
            <a:xfrm>
              <a:off x="6789424" y="1295684"/>
              <a:ext cx="198612" cy="192409"/>
            </a:xfrm>
            <a:prstGeom prst="rect">
              <a:avLst/>
            </a:prstGeom>
            <a:noFill/>
          </p:spPr>
          <p:txBody>
            <a:bodyPr wrap="none" rtlCol="0">
              <a:spAutoFit/>
            </a:bodyPr>
            <a:lstStyle/>
            <a:p>
              <a:r>
                <a:rPr lang="x-none" sz="1067" dirty="0">
                  <a:solidFill>
                    <a:schemeClr val="tx2"/>
                  </a:solidFill>
                </a:rPr>
                <a:t>+</a:t>
              </a:r>
            </a:p>
          </p:txBody>
        </p:sp>
        <p:sp>
          <p:nvSpPr>
            <p:cNvPr id="401" name="TextBox 400">
              <a:extLst>
                <a:ext uri="{FF2B5EF4-FFF2-40B4-BE49-F238E27FC236}">
                  <a16:creationId xmlns:a16="http://schemas.microsoft.com/office/drawing/2014/main" id="{D4E119BC-7B04-3B4C-8B9B-124F6370B9AC}"/>
                </a:ext>
              </a:extLst>
            </p:cNvPr>
            <p:cNvSpPr txBox="1"/>
            <p:nvPr/>
          </p:nvSpPr>
          <p:spPr>
            <a:xfrm>
              <a:off x="6798827" y="1295084"/>
              <a:ext cx="198612" cy="192409"/>
            </a:xfrm>
            <a:prstGeom prst="rect">
              <a:avLst/>
            </a:prstGeom>
            <a:noFill/>
          </p:spPr>
          <p:txBody>
            <a:bodyPr wrap="none" rtlCol="0">
              <a:spAutoFit/>
            </a:bodyPr>
            <a:lstStyle/>
            <a:p>
              <a:r>
                <a:rPr lang="x-none" sz="1067" dirty="0">
                  <a:solidFill>
                    <a:schemeClr val="tx2"/>
                  </a:solidFill>
                </a:rPr>
                <a:t>+</a:t>
              </a:r>
            </a:p>
          </p:txBody>
        </p:sp>
        <p:sp>
          <p:nvSpPr>
            <p:cNvPr id="402" name="TextBox 401">
              <a:extLst>
                <a:ext uri="{FF2B5EF4-FFF2-40B4-BE49-F238E27FC236}">
                  <a16:creationId xmlns:a16="http://schemas.microsoft.com/office/drawing/2014/main" id="{DA208D56-95F8-FF40-B80F-BD266A4EAFC2}"/>
                </a:ext>
              </a:extLst>
            </p:cNvPr>
            <p:cNvSpPr txBox="1"/>
            <p:nvPr/>
          </p:nvSpPr>
          <p:spPr>
            <a:xfrm>
              <a:off x="5506145" y="1161730"/>
              <a:ext cx="198612" cy="192409"/>
            </a:xfrm>
            <a:prstGeom prst="rect">
              <a:avLst/>
            </a:prstGeom>
            <a:noFill/>
          </p:spPr>
          <p:txBody>
            <a:bodyPr wrap="none" rtlCol="0">
              <a:spAutoFit/>
            </a:bodyPr>
            <a:lstStyle/>
            <a:p>
              <a:r>
                <a:rPr lang="x-none" sz="1067" dirty="0">
                  <a:solidFill>
                    <a:schemeClr val="tx2"/>
                  </a:solidFill>
                </a:rPr>
                <a:t>+</a:t>
              </a:r>
            </a:p>
          </p:txBody>
        </p:sp>
        <p:sp>
          <p:nvSpPr>
            <p:cNvPr id="403" name="TextBox 402">
              <a:extLst>
                <a:ext uri="{FF2B5EF4-FFF2-40B4-BE49-F238E27FC236}">
                  <a16:creationId xmlns:a16="http://schemas.microsoft.com/office/drawing/2014/main" id="{7740DB53-12BC-7C44-97A9-31E42A9FF04F}"/>
                </a:ext>
              </a:extLst>
            </p:cNvPr>
            <p:cNvSpPr txBox="1"/>
            <p:nvPr/>
          </p:nvSpPr>
          <p:spPr>
            <a:xfrm>
              <a:off x="5515548" y="1161730"/>
              <a:ext cx="198612" cy="192409"/>
            </a:xfrm>
            <a:prstGeom prst="rect">
              <a:avLst/>
            </a:prstGeom>
            <a:noFill/>
          </p:spPr>
          <p:txBody>
            <a:bodyPr wrap="none" rtlCol="0">
              <a:spAutoFit/>
            </a:bodyPr>
            <a:lstStyle/>
            <a:p>
              <a:r>
                <a:rPr lang="x-none" sz="1067" dirty="0">
                  <a:solidFill>
                    <a:schemeClr val="tx2"/>
                  </a:solidFill>
                </a:rPr>
                <a:t>+</a:t>
              </a:r>
            </a:p>
          </p:txBody>
        </p:sp>
        <p:sp>
          <p:nvSpPr>
            <p:cNvPr id="404" name="TextBox 403">
              <a:extLst>
                <a:ext uri="{FF2B5EF4-FFF2-40B4-BE49-F238E27FC236}">
                  <a16:creationId xmlns:a16="http://schemas.microsoft.com/office/drawing/2014/main" id="{9E0EE3F4-E8B7-C743-B585-86C512FD89FC}"/>
                </a:ext>
              </a:extLst>
            </p:cNvPr>
            <p:cNvSpPr txBox="1"/>
            <p:nvPr/>
          </p:nvSpPr>
          <p:spPr>
            <a:xfrm>
              <a:off x="5446267" y="1158928"/>
              <a:ext cx="198612" cy="192409"/>
            </a:xfrm>
            <a:prstGeom prst="rect">
              <a:avLst/>
            </a:prstGeom>
            <a:noFill/>
          </p:spPr>
          <p:txBody>
            <a:bodyPr wrap="none" rtlCol="0">
              <a:spAutoFit/>
            </a:bodyPr>
            <a:lstStyle/>
            <a:p>
              <a:r>
                <a:rPr lang="x-none" sz="1067" dirty="0">
                  <a:solidFill>
                    <a:schemeClr val="tx2"/>
                  </a:solidFill>
                </a:rPr>
                <a:t>+</a:t>
              </a:r>
            </a:p>
          </p:txBody>
        </p:sp>
        <p:sp>
          <p:nvSpPr>
            <p:cNvPr id="405" name="TextBox 404">
              <a:extLst>
                <a:ext uri="{FF2B5EF4-FFF2-40B4-BE49-F238E27FC236}">
                  <a16:creationId xmlns:a16="http://schemas.microsoft.com/office/drawing/2014/main" id="{91AD984B-C88B-C04B-8A69-12E19F1690EF}"/>
                </a:ext>
              </a:extLst>
            </p:cNvPr>
            <p:cNvSpPr txBox="1"/>
            <p:nvPr/>
          </p:nvSpPr>
          <p:spPr>
            <a:xfrm>
              <a:off x="5455670" y="1158928"/>
              <a:ext cx="198612" cy="192409"/>
            </a:xfrm>
            <a:prstGeom prst="rect">
              <a:avLst/>
            </a:prstGeom>
            <a:noFill/>
          </p:spPr>
          <p:txBody>
            <a:bodyPr wrap="none" rtlCol="0">
              <a:spAutoFit/>
            </a:bodyPr>
            <a:lstStyle/>
            <a:p>
              <a:r>
                <a:rPr lang="x-none" sz="1067" dirty="0">
                  <a:solidFill>
                    <a:schemeClr val="tx2"/>
                  </a:solidFill>
                </a:rPr>
                <a:t>+</a:t>
              </a:r>
            </a:p>
          </p:txBody>
        </p:sp>
        <p:sp>
          <p:nvSpPr>
            <p:cNvPr id="406" name="TextBox 405">
              <a:extLst>
                <a:ext uri="{FF2B5EF4-FFF2-40B4-BE49-F238E27FC236}">
                  <a16:creationId xmlns:a16="http://schemas.microsoft.com/office/drawing/2014/main" id="{245F57B6-4410-8743-B091-5B36D557D076}"/>
                </a:ext>
              </a:extLst>
            </p:cNvPr>
            <p:cNvSpPr txBox="1"/>
            <p:nvPr/>
          </p:nvSpPr>
          <p:spPr>
            <a:xfrm>
              <a:off x="5459205" y="1159228"/>
              <a:ext cx="198612" cy="192409"/>
            </a:xfrm>
            <a:prstGeom prst="rect">
              <a:avLst/>
            </a:prstGeom>
            <a:noFill/>
          </p:spPr>
          <p:txBody>
            <a:bodyPr wrap="none" rtlCol="0">
              <a:spAutoFit/>
            </a:bodyPr>
            <a:lstStyle/>
            <a:p>
              <a:r>
                <a:rPr lang="x-none" sz="1067" dirty="0">
                  <a:solidFill>
                    <a:schemeClr val="tx2"/>
                  </a:solidFill>
                </a:rPr>
                <a:t>+</a:t>
              </a:r>
            </a:p>
          </p:txBody>
        </p:sp>
        <p:sp>
          <p:nvSpPr>
            <p:cNvPr id="407" name="TextBox 406">
              <a:extLst>
                <a:ext uri="{FF2B5EF4-FFF2-40B4-BE49-F238E27FC236}">
                  <a16:creationId xmlns:a16="http://schemas.microsoft.com/office/drawing/2014/main" id="{41B646C6-30B7-EF4B-AC23-C6C55C932C24}"/>
                </a:ext>
              </a:extLst>
            </p:cNvPr>
            <p:cNvSpPr txBox="1"/>
            <p:nvPr/>
          </p:nvSpPr>
          <p:spPr>
            <a:xfrm>
              <a:off x="5468608" y="1159228"/>
              <a:ext cx="198612" cy="192409"/>
            </a:xfrm>
            <a:prstGeom prst="rect">
              <a:avLst/>
            </a:prstGeom>
            <a:noFill/>
          </p:spPr>
          <p:txBody>
            <a:bodyPr wrap="none" rtlCol="0">
              <a:spAutoFit/>
            </a:bodyPr>
            <a:lstStyle/>
            <a:p>
              <a:r>
                <a:rPr lang="x-none" sz="1067" dirty="0">
                  <a:solidFill>
                    <a:schemeClr val="tx2"/>
                  </a:solidFill>
                </a:rPr>
                <a:t>+</a:t>
              </a:r>
            </a:p>
          </p:txBody>
        </p:sp>
        <p:sp>
          <p:nvSpPr>
            <p:cNvPr id="408" name="TextBox 407">
              <a:extLst>
                <a:ext uri="{FF2B5EF4-FFF2-40B4-BE49-F238E27FC236}">
                  <a16:creationId xmlns:a16="http://schemas.microsoft.com/office/drawing/2014/main" id="{FF26C976-6264-264A-8999-56B058FF88AA}"/>
                </a:ext>
              </a:extLst>
            </p:cNvPr>
            <p:cNvSpPr txBox="1"/>
            <p:nvPr/>
          </p:nvSpPr>
          <p:spPr>
            <a:xfrm>
              <a:off x="5481978" y="1162253"/>
              <a:ext cx="198612" cy="192409"/>
            </a:xfrm>
            <a:prstGeom prst="rect">
              <a:avLst/>
            </a:prstGeom>
            <a:noFill/>
          </p:spPr>
          <p:txBody>
            <a:bodyPr wrap="none" rtlCol="0">
              <a:spAutoFit/>
            </a:bodyPr>
            <a:lstStyle/>
            <a:p>
              <a:r>
                <a:rPr lang="x-none" sz="1067" dirty="0">
                  <a:solidFill>
                    <a:schemeClr val="tx2"/>
                  </a:solidFill>
                </a:rPr>
                <a:t>+</a:t>
              </a:r>
            </a:p>
          </p:txBody>
        </p:sp>
        <p:sp>
          <p:nvSpPr>
            <p:cNvPr id="409" name="TextBox 408">
              <a:extLst>
                <a:ext uri="{FF2B5EF4-FFF2-40B4-BE49-F238E27FC236}">
                  <a16:creationId xmlns:a16="http://schemas.microsoft.com/office/drawing/2014/main" id="{980650BA-D96D-EA4C-B5CD-A43EF44F0CEC}"/>
                </a:ext>
              </a:extLst>
            </p:cNvPr>
            <p:cNvSpPr txBox="1"/>
            <p:nvPr/>
          </p:nvSpPr>
          <p:spPr>
            <a:xfrm>
              <a:off x="5491381" y="1162253"/>
              <a:ext cx="198612" cy="192409"/>
            </a:xfrm>
            <a:prstGeom prst="rect">
              <a:avLst/>
            </a:prstGeom>
            <a:noFill/>
          </p:spPr>
          <p:txBody>
            <a:bodyPr wrap="none" rtlCol="0">
              <a:spAutoFit/>
            </a:bodyPr>
            <a:lstStyle/>
            <a:p>
              <a:r>
                <a:rPr lang="x-none" sz="1067" dirty="0">
                  <a:solidFill>
                    <a:schemeClr val="tx2"/>
                  </a:solidFill>
                </a:rPr>
                <a:t>+</a:t>
              </a:r>
            </a:p>
          </p:txBody>
        </p:sp>
        <p:sp>
          <p:nvSpPr>
            <p:cNvPr id="410" name="TextBox 409">
              <a:extLst>
                <a:ext uri="{FF2B5EF4-FFF2-40B4-BE49-F238E27FC236}">
                  <a16:creationId xmlns:a16="http://schemas.microsoft.com/office/drawing/2014/main" id="{1D801789-789D-1D49-A94A-851DA990C1B9}"/>
                </a:ext>
              </a:extLst>
            </p:cNvPr>
            <p:cNvSpPr txBox="1"/>
            <p:nvPr/>
          </p:nvSpPr>
          <p:spPr>
            <a:xfrm>
              <a:off x="6850908" y="1297469"/>
              <a:ext cx="198612" cy="192409"/>
            </a:xfrm>
            <a:prstGeom prst="rect">
              <a:avLst/>
            </a:prstGeom>
            <a:noFill/>
          </p:spPr>
          <p:txBody>
            <a:bodyPr wrap="none" rtlCol="0">
              <a:spAutoFit/>
            </a:bodyPr>
            <a:lstStyle/>
            <a:p>
              <a:r>
                <a:rPr lang="x-none" sz="1067" dirty="0">
                  <a:solidFill>
                    <a:schemeClr val="tx2"/>
                  </a:solidFill>
                </a:rPr>
                <a:t>+</a:t>
              </a:r>
            </a:p>
          </p:txBody>
        </p:sp>
        <p:sp>
          <p:nvSpPr>
            <p:cNvPr id="411" name="TextBox 410">
              <a:extLst>
                <a:ext uri="{FF2B5EF4-FFF2-40B4-BE49-F238E27FC236}">
                  <a16:creationId xmlns:a16="http://schemas.microsoft.com/office/drawing/2014/main" id="{DCAAEDD4-EB20-1544-9C13-E2BD7FD0A3DB}"/>
                </a:ext>
              </a:extLst>
            </p:cNvPr>
            <p:cNvSpPr txBox="1"/>
            <p:nvPr/>
          </p:nvSpPr>
          <p:spPr>
            <a:xfrm>
              <a:off x="6860311" y="1297469"/>
              <a:ext cx="198612" cy="192409"/>
            </a:xfrm>
            <a:prstGeom prst="rect">
              <a:avLst/>
            </a:prstGeom>
            <a:noFill/>
          </p:spPr>
          <p:txBody>
            <a:bodyPr wrap="none" rtlCol="0">
              <a:spAutoFit/>
            </a:bodyPr>
            <a:lstStyle/>
            <a:p>
              <a:r>
                <a:rPr lang="x-none" sz="1067" dirty="0">
                  <a:solidFill>
                    <a:schemeClr val="tx2"/>
                  </a:solidFill>
                </a:rPr>
                <a:t>+</a:t>
              </a:r>
            </a:p>
          </p:txBody>
        </p:sp>
        <p:sp>
          <p:nvSpPr>
            <p:cNvPr id="412" name="TextBox 411">
              <a:extLst>
                <a:ext uri="{FF2B5EF4-FFF2-40B4-BE49-F238E27FC236}">
                  <a16:creationId xmlns:a16="http://schemas.microsoft.com/office/drawing/2014/main" id="{B1A00565-5F11-4944-86BB-ADC0014F4015}"/>
                </a:ext>
              </a:extLst>
            </p:cNvPr>
            <p:cNvSpPr txBox="1"/>
            <p:nvPr/>
          </p:nvSpPr>
          <p:spPr>
            <a:xfrm>
              <a:off x="6694874" y="1282924"/>
              <a:ext cx="198612" cy="192409"/>
            </a:xfrm>
            <a:prstGeom prst="rect">
              <a:avLst/>
            </a:prstGeom>
            <a:noFill/>
          </p:spPr>
          <p:txBody>
            <a:bodyPr wrap="none" rtlCol="0">
              <a:spAutoFit/>
            </a:bodyPr>
            <a:lstStyle/>
            <a:p>
              <a:r>
                <a:rPr lang="x-none" sz="1067" dirty="0">
                  <a:solidFill>
                    <a:schemeClr val="tx2"/>
                  </a:solidFill>
                </a:rPr>
                <a:t>+</a:t>
              </a:r>
            </a:p>
          </p:txBody>
        </p:sp>
        <p:sp>
          <p:nvSpPr>
            <p:cNvPr id="413" name="TextBox 412">
              <a:extLst>
                <a:ext uri="{FF2B5EF4-FFF2-40B4-BE49-F238E27FC236}">
                  <a16:creationId xmlns:a16="http://schemas.microsoft.com/office/drawing/2014/main" id="{1BAC9B76-D044-0A4F-9984-1359A4CD9A4D}"/>
                </a:ext>
              </a:extLst>
            </p:cNvPr>
            <p:cNvSpPr txBox="1"/>
            <p:nvPr/>
          </p:nvSpPr>
          <p:spPr>
            <a:xfrm>
              <a:off x="6704277" y="1282924"/>
              <a:ext cx="198612" cy="192409"/>
            </a:xfrm>
            <a:prstGeom prst="rect">
              <a:avLst/>
            </a:prstGeom>
            <a:noFill/>
          </p:spPr>
          <p:txBody>
            <a:bodyPr wrap="none" rtlCol="0">
              <a:spAutoFit/>
            </a:bodyPr>
            <a:lstStyle/>
            <a:p>
              <a:r>
                <a:rPr lang="x-none" sz="1067" dirty="0">
                  <a:solidFill>
                    <a:schemeClr val="tx2"/>
                  </a:solidFill>
                </a:rPr>
                <a:t>+</a:t>
              </a:r>
            </a:p>
          </p:txBody>
        </p:sp>
        <p:sp>
          <p:nvSpPr>
            <p:cNvPr id="414" name="TextBox 413">
              <a:extLst>
                <a:ext uri="{FF2B5EF4-FFF2-40B4-BE49-F238E27FC236}">
                  <a16:creationId xmlns:a16="http://schemas.microsoft.com/office/drawing/2014/main" id="{FB647A47-B88F-F149-9E4D-6C7058AF8773}"/>
                </a:ext>
              </a:extLst>
            </p:cNvPr>
            <p:cNvSpPr txBox="1"/>
            <p:nvPr/>
          </p:nvSpPr>
          <p:spPr>
            <a:xfrm>
              <a:off x="6716096" y="1287374"/>
              <a:ext cx="198612" cy="192409"/>
            </a:xfrm>
            <a:prstGeom prst="rect">
              <a:avLst/>
            </a:prstGeom>
            <a:noFill/>
          </p:spPr>
          <p:txBody>
            <a:bodyPr wrap="none" rtlCol="0">
              <a:spAutoFit/>
            </a:bodyPr>
            <a:lstStyle/>
            <a:p>
              <a:r>
                <a:rPr lang="x-none" sz="1067" dirty="0">
                  <a:solidFill>
                    <a:schemeClr val="tx2"/>
                  </a:solidFill>
                </a:rPr>
                <a:t>+</a:t>
              </a:r>
            </a:p>
          </p:txBody>
        </p:sp>
        <p:sp>
          <p:nvSpPr>
            <p:cNvPr id="415" name="TextBox 414">
              <a:extLst>
                <a:ext uri="{FF2B5EF4-FFF2-40B4-BE49-F238E27FC236}">
                  <a16:creationId xmlns:a16="http://schemas.microsoft.com/office/drawing/2014/main" id="{D8B89A30-8977-FA4F-9E16-B7AC3D31CFB9}"/>
                </a:ext>
              </a:extLst>
            </p:cNvPr>
            <p:cNvSpPr txBox="1"/>
            <p:nvPr/>
          </p:nvSpPr>
          <p:spPr>
            <a:xfrm>
              <a:off x="6725499" y="1287374"/>
              <a:ext cx="198612" cy="192409"/>
            </a:xfrm>
            <a:prstGeom prst="rect">
              <a:avLst/>
            </a:prstGeom>
            <a:noFill/>
          </p:spPr>
          <p:txBody>
            <a:bodyPr wrap="none" rtlCol="0">
              <a:spAutoFit/>
            </a:bodyPr>
            <a:lstStyle/>
            <a:p>
              <a:r>
                <a:rPr lang="x-none" sz="1067" dirty="0">
                  <a:solidFill>
                    <a:schemeClr val="tx2"/>
                  </a:solidFill>
                </a:rPr>
                <a:t>+</a:t>
              </a:r>
            </a:p>
          </p:txBody>
        </p:sp>
        <p:sp>
          <p:nvSpPr>
            <p:cNvPr id="416" name="TextBox 415">
              <a:extLst>
                <a:ext uri="{FF2B5EF4-FFF2-40B4-BE49-F238E27FC236}">
                  <a16:creationId xmlns:a16="http://schemas.microsoft.com/office/drawing/2014/main" id="{0F98F89F-E629-6C48-845A-AFD67A7170E8}"/>
                </a:ext>
              </a:extLst>
            </p:cNvPr>
            <p:cNvSpPr txBox="1"/>
            <p:nvPr/>
          </p:nvSpPr>
          <p:spPr>
            <a:xfrm>
              <a:off x="6766289" y="1295074"/>
              <a:ext cx="198612" cy="192409"/>
            </a:xfrm>
            <a:prstGeom prst="rect">
              <a:avLst/>
            </a:prstGeom>
            <a:noFill/>
          </p:spPr>
          <p:txBody>
            <a:bodyPr wrap="none" rtlCol="0">
              <a:spAutoFit/>
            </a:bodyPr>
            <a:lstStyle/>
            <a:p>
              <a:r>
                <a:rPr lang="x-none" sz="1067" dirty="0">
                  <a:solidFill>
                    <a:schemeClr val="tx2"/>
                  </a:solidFill>
                </a:rPr>
                <a:t>+</a:t>
              </a:r>
            </a:p>
          </p:txBody>
        </p:sp>
        <p:sp>
          <p:nvSpPr>
            <p:cNvPr id="417" name="TextBox 416">
              <a:extLst>
                <a:ext uri="{FF2B5EF4-FFF2-40B4-BE49-F238E27FC236}">
                  <a16:creationId xmlns:a16="http://schemas.microsoft.com/office/drawing/2014/main" id="{3A8B1735-050A-CD4C-83BB-252A5561F0DC}"/>
                </a:ext>
              </a:extLst>
            </p:cNvPr>
            <p:cNvSpPr txBox="1"/>
            <p:nvPr/>
          </p:nvSpPr>
          <p:spPr>
            <a:xfrm>
              <a:off x="6775692" y="1295074"/>
              <a:ext cx="198612" cy="192409"/>
            </a:xfrm>
            <a:prstGeom prst="rect">
              <a:avLst/>
            </a:prstGeom>
            <a:noFill/>
          </p:spPr>
          <p:txBody>
            <a:bodyPr wrap="none" rtlCol="0">
              <a:spAutoFit/>
            </a:bodyPr>
            <a:lstStyle/>
            <a:p>
              <a:r>
                <a:rPr lang="x-none" sz="1067" dirty="0">
                  <a:solidFill>
                    <a:schemeClr val="tx2"/>
                  </a:solidFill>
                </a:rPr>
                <a:t>+</a:t>
              </a:r>
            </a:p>
          </p:txBody>
        </p:sp>
        <p:sp>
          <p:nvSpPr>
            <p:cNvPr id="418" name="TextBox 417">
              <a:extLst>
                <a:ext uri="{FF2B5EF4-FFF2-40B4-BE49-F238E27FC236}">
                  <a16:creationId xmlns:a16="http://schemas.microsoft.com/office/drawing/2014/main" id="{259FDC27-8460-7C40-981D-E21338AEA661}"/>
                </a:ext>
              </a:extLst>
            </p:cNvPr>
            <p:cNvSpPr txBox="1"/>
            <p:nvPr/>
          </p:nvSpPr>
          <p:spPr>
            <a:xfrm>
              <a:off x="6821587" y="1295074"/>
              <a:ext cx="198612" cy="192409"/>
            </a:xfrm>
            <a:prstGeom prst="rect">
              <a:avLst/>
            </a:prstGeom>
            <a:noFill/>
          </p:spPr>
          <p:txBody>
            <a:bodyPr wrap="none" rtlCol="0">
              <a:spAutoFit/>
            </a:bodyPr>
            <a:lstStyle/>
            <a:p>
              <a:r>
                <a:rPr lang="x-none" sz="1067" dirty="0">
                  <a:solidFill>
                    <a:schemeClr val="tx2"/>
                  </a:solidFill>
                </a:rPr>
                <a:t>+</a:t>
              </a:r>
            </a:p>
          </p:txBody>
        </p:sp>
        <p:sp>
          <p:nvSpPr>
            <p:cNvPr id="419" name="TextBox 418">
              <a:extLst>
                <a:ext uri="{FF2B5EF4-FFF2-40B4-BE49-F238E27FC236}">
                  <a16:creationId xmlns:a16="http://schemas.microsoft.com/office/drawing/2014/main" id="{24628337-E9C5-A049-8C27-B689CC2F9E7B}"/>
                </a:ext>
              </a:extLst>
            </p:cNvPr>
            <p:cNvSpPr txBox="1"/>
            <p:nvPr/>
          </p:nvSpPr>
          <p:spPr>
            <a:xfrm>
              <a:off x="6830990" y="1295074"/>
              <a:ext cx="198612" cy="192409"/>
            </a:xfrm>
            <a:prstGeom prst="rect">
              <a:avLst/>
            </a:prstGeom>
            <a:noFill/>
          </p:spPr>
          <p:txBody>
            <a:bodyPr wrap="none" rtlCol="0">
              <a:spAutoFit/>
            </a:bodyPr>
            <a:lstStyle/>
            <a:p>
              <a:r>
                <a:rPr lang="x-none" sz="1067" dirty="0">
                  <a:solidFill>
                    <a:schemeClr val="tx2"/>
                  </a:solidFill>
                </a:rPr>
                <a:t>+</a:t>
              </a:r>
            </a:p>
          </p:txBody>
        </p:sp>
        <p:sp>
          <p:nvSpPr>
            <p:cNvPr id="420" name="TextBox 419">
              <a:extLst>
                <a:ext uri="{FF2B5EF4-FFF2-40B4-BE49-F238E27FC236}">
                  <a16:creationId xmlns:a16="http://schemas.microsoft.com/office/drawing/2014/main" id="{D0C54D24-D625-FE45-91B4-C24EFB4AE2A4}"/>
                </a:ext>
              </a:extLst>
            </p:cNvPr>
            <p:cNvSpPr txBox="1"/>
            <p:nvPr/>
          </p:nvSpPr>
          <p:spPr>
            <a:xfrm>
              <a:off x="7205885" y="1296052"/>
              <a:ext cx="198612" cy="192409"/>
            </a:xfrm>
            <a:prstGeom prst="rect">
              <a:avLst/>
            </a:prstGeom>
            <a:noFill/>
          </p:spPr>
          <p:txBody>
            <a:bodyPr wrap="none" rtlCol="0">
              <a:spAutoFit/>
            </a:bodyPr>
            <a:lstStyle/>
            <a:p>
              <a:r>
                <a:rPr lang="x-none" sz="1067" dirty="0">
                  <a:solidFill>
                    <a:schemeClr val="tx2"/>
                  </a:solidFill>
                </a:rPr>
                <a:t>+</a:t>
              </a:r>
            </a:p>
          </p:txBody>
        </p:sp>
        <p:sp>
          <p:nvSpPr>
            <p:cNvPr id="421" name="TextBox 420">
              <a:extLst>
                <a:ext uri="{FF2B5EF4-FFF2-40B4-BE49-F238E27FC236}">
                  <a16:creationId xmlns:a16="http://schemas.microsoft.com/office/drawing/2014/main" id="{636A9F02-E03C-8548-9477-DB2A6E698EC8}"/>
                </a:ext>
              </a:extLst>
            </p:cNvPr>
            <p:cNvSpPr txBox="1"/>
            <p:nvPr/>
          </p:nvSpPr>
          <p:spPr>
            <a:xfrm>
              <a:off x="7215288" y="1296052"/>
              <a:ext cx="198612" cy="192409"/>
            </a:xfrm>
            <a:prstGeom prst="rect">
              <a:avLst/>
            </a:prstGeom>
            <a:noFill/>
          </p:spPr>
          <p:txBody>
            <a:bodyPr wrap="none" rtlCol="0">
              <a:spAutoFit/>
            </a:bodyPr>
            <a:lstStyle/>
            <a:p>
              <a:r>
                <a:rPr lang="x-none" sz="1067" dirty="0">
                  <a:solidFill>
                    <a:schemeClr val="tx2"/>
                  </a:solidFill>
                </a:rPr>
                <a:t>+</a:t>
              </a:r>
            </a:p>
          </p:txBody>
        </p:sp>
        <p:sp>
          <p:nvSpPr>
            <p:cNvPr id="422" name="TextBox 421">
              <a:extLst>
                <a:ext uri="{FF2B5EF4-FFF2-40B4-BE49-F238E27FC236}">
                  <a16:creationId xmlns:a16="http://schemas.microsoft.com/office/drawing/2014/main" id="{F475E87B-F7E9-8848-ADE0-81F8A1F2D77D}"/>
                </a:ext>
              </a:extLst>
            </p:cNvPr>
            <p:cNvSpPr txBox="1"/>
            <p:nvPr/>
          </p:nvSpPr>
          <p:spPr>
            <a:xfrm>
              <a:off x="6601558" y="1266650"/>
              <a:ext cx="198612" cy="192409"/>
            </a:xfrm>
            <a:prstGeom prst="rect">
              <a:avLst/>
            </a:prstGeom>
            <a:noFill/>
          </p:spPr>
          <p:txBody>
            <a:bodyPr wrap="none" rtlCol="0">
              <a:spAutoFit/>
            </a:bodyPr>
            <a:lstStyle/>
            <a:p>
              <a:r>
                <a:rPr lang="x-none" sz="1067" dirty="0">
                  <a:solidFill>
                    <a:schemeClr val="tx2"/>
                  </a:solidFill>
                </a:rPr>
                <a:t>+</a:t>
              </a:r>
            </a:p>
          </p:txBody>
        </p:sp>
        <p:sp>
          <p:nvSpPr>
            <p:cNvPr id="423" name="TextBox 422">
              <a:extLst>
                <a:ext uri="{FF2B5EF4-FFF2-40B4-BE49-F238E27FC236}">
                  <a16:creationId xmlns:a16="http://schemas.microsoft.com/office/drawing/2014/main" id="{F003395D-5DF3-CD4D-B826-E01157309449}"/>
                </a:ext>
              </a:extLst>
            </p:cNvPr>
            <p:cNvSpPr txBox="1"/>
            <p:nvPr/>
          </p:nvSpPr>
          <p:spPr>
            <a:xfrm>
              <a:off x="6610961" y="1266650"/>
              <a:ext cx="198612" cy="192409"/>
            </a:xfrm>
            <a:prstGeom prst="rect">
              <a:avLst/>
            </a:prstGeom>
            <a:noFill/>
          </p:spPr>
          <p:txBody>
            <a:bodyPr wrap="none" rtlCol="0">
              <a:spAutoFit/>
            </a:bodyPr>
            <a:lstStyle/>
            <a:p>
              <a:r>
                <a:rPr lang="x-none" sz="1067" dirty="0">
                  <a:solidFill>
                    <a:schemeClr val="tx2"/>
                  </a:solidFill>
                </a:rPr>
                <a:t>+</a:t>
              </a:r>
            </a:p>
          </p:txBody>
        </p:sp>
        <p:sp>
          <p:nvSpPr>
            <p:cNvPr id="424" name="TextBox 423">
              <a:extLst>
                <a:ext uri="{FF2B5EF4-FFF2-40B4-BE49-F238E27FC236}">
                  <a16:creationId xmlns:a16="http://schemas.microsoft.com/office/drawing/2014/main" id="{4D040981-303B-6F40-ADC2-A651F5C44857}"/>
                </a:ext>
              </a:extLst>
            </p:cNvPr>
            <p:cNvSpPr txBox="1"/>
            <p:nvPr/>
          </p:nvSpPr>
          <p:spPr>
            <a:xfrm>
              <a:off x="6408228" y="1243910"/>
              <a:ext cx="198612" cy="192409"/>
            </a:xfrm>
            <a:prstGeom prst="rect">
              <a:avLst/>
            </a:prstGeom>
            <a:noFill/>
          </p:spPr>
          <p:txBody>
            <a:bodyPr wrap="none" rtlCol="0">
              <a:spAutoFit/>
            </a:bodyPr>
            <a:lstStyle/>
            <a:p>
              <a:r>
                <a:rPr lang="x-none" sz="1067" dirty="0">
                  <a:solidFill>
                    <a:schemeClr val="tx2"/>
                  </a:solidFill>
                </a:rPr>
                <a:t>+</a:t>
              </a:r>
            </a:p>
          </p:txBody>
        </p:sp>
        <p:sp>
          <p:nvSpPr>
            <p:cNvPr id="425" name="TextBox 424">
              <a:extLst>
                <a:ext uri="{FF2B5EF4-FFF2-40B4-BE49-F238E27FC236}">
                  <a16:creationId xmlns:a16="http://schemas.microsoft.com/office/drawing/2014/main" id="{454CB2EE-127A-6546-85F0-E5ED75C6775B}"/>
                </a:ext>
              </a:extLst>
            </p:cNvPr>
            <p:cNvSpPr txBox="1"/>
            <p:nvPr/>
          </p:nvSpPr>
          <p:spPr>
            <a:xfrm>
              <a:off x="6417631" y="1243910"/>
              <a:ext cx="198612" cy="192409"/>
            </a:xfrm>
            <a:prstGeom prst="rect">
              <a:avLst/>
            </a:prstGeom>
            <a:noFill/>
          </p:spPr>
          <p:txBody>
            <a:bodyPr wrap="none" rtlCol="0">
              <a:spAutoFit/>
            </a:bodyPr>
            <a:lstStyle/>
            <a:p>
              <a:r>
                <a:rPr lang="x-none" sz="1067" dirty="0">
                  <a:solidFill>
                    <a:schemeClr val="tx2"/>
                  </a:solidFill>
                </a:rPr>
                <a:t>+</a:t>
              </a:r>
            </a:p>
          </p:txBody>
        </p:sp>
        <p:sp>
          <p:nvSpPr>
            <p:cNvPr id="426" name="TextBox 425">
              <a:extLst>
                <a:ext uri="{FF2B5EF4-FFF2-40B4-BE49-F238E27FC236}">
                  <a16:creationId xmlns:a16="http://schemas.microsoft.com/office/drawing/2014/main" id="{DE51713A-AC1C-1B4B-A146-BAE1D517094C}"/>
                </a:ext>
              </a:extLst>
            </p:cNvPr>
            <p:cNvSpPr txBox="1"/>
            <p:nvPr/>
          </p:nvSpPr>
          <p:spPr>
            <a:xfrm>
              <a:off x="6433663" y="1242352"/>
              <a:ext cx="198612" cy="192409"/>
            </a:xfrm>
            <a:prstGeom prst="rect">
              <a:avLst/>
            </a:prstGeom>
            <a:noFill/>
          </p:spPr>
          <p:txBody>
            <a:bodyPr wrap="none" rtlCol="0">
              <a:spAutoFit/>
            </a:bodyPr>
            <a:lstStyle/>
            <a:p>
              <a:r>
                <a:rPr lang="x-none" sz="1067" dirty="0">
                  <a:solidFill>
                    <a:schemeClr val="tx2"/>
                  </a:solidFill>
                </a:rPr>
                <a:t>+</a:t>
              </a:r>
            </a:p>
          </p:txBody>
        </p:sp>
        <p:sp>
          <p:nvSpPr>
            <p:cNvPr id="427" name="TextBox 426">
              <a:extLst>
                <a:ext uri="{FF2B5EF4-FFF2-40B4-BE49-F238E27FC236}">
                  <a16:creationId xmlns:a16="http://schemas.microsoft.com/office/drawing/2014/main" id="{55A2E365-02C5-4C41-A967-36BB867CC1E9}"/>
                </a:ext>
              </a:extLst>
            </p:cNvPr>
            <p:cNvSpPr txBox="1"/>
            <p:nvPr/>
          </p:nvSpPr>
          <p:spPr>
            <a:xfrm>
              <a:off x="6443066" y="1242352"/>
              <a:ext cx="198612" cy="192409"/>
            </a:xfrm>
            <a:prstGeom prst="rect">
              <a:avLst/>
            </a:prstGeom>
            <a:noFill/>
          </p:spPr>
          <p:txBody>
            <a:bodyPr wrap="none" rtlCol="0">
              <a:spAutoFit/>
            </a:bodyPr>
            <a:lstStyle/>
            <a:p>
              <a:r>
                <a:rPr lang="x-none" sz="1067" dirty="0">
                  <a:solidFill>
                    <a:schemeClr val="tx2"/>
                  </a:solidFill>
                </a:rPr>
                <a:t>+</a:t>
              </a:r>
            </a:p>
          </p:txBody>
        </p:sp>
        <p:sp>
          <p:nvSpPr>
            <p:cNvPr id="428" name="TextBox 427">
              <a:extLst>
                <a:ext uri="{FF2B5EF4-FFF2-40B4-BE49-F238E27FC236}">
                  <a16:creationId xmlns:a16="http://schemas.microsoft.com/office/drawing/2014/main" id="{650A6CAC-D9C5-4548-B426-6E6D94541C21}"/>
                </a:ext>
              </a:extLst>
            </p:cNvPr>
            <p:cNvSpPr txBox="1"/>
            <p:nvPr/>
          </p:nvSpPr>
          <p:spPr>
            <a:xfrm>
              <a:off x="6506755" y="1260653"/>
              <a:ext cx="198612" cy="192409"/>
            </a:xfrm>
            <a:prstGeom prst="rect">
              <a:avLst/>
            </a:prstGeom>
            <a:noFill/>
          </p:spPr>
          <p:txBody>
            <a:bodyPr wrap="none" rtlCol="0">
              <a:spAutoFit/>
            </a:bodyPr>
            <a:lstStyle/>
            <a:p>
              <a:r>
                <a:rPr lang="x-none" sz="1067" dirty="0">
                  <a:solidFill>
                    <a:schemeClr val="tx2"/>
                  </a:solidFill>
                </a:rPr>
                <a:t>+</a:t>
              </a:r>
            </a:p>
          </p:txBody>
        </p:sp>
        <p:sp>
          <p:nvSpPr>
            <p:cNvPr id="429" name="TextBox 428">
              <a:extLst>
                <a:ext uri="{FF2B5EF4-FFF2-40B4-BE49-F238E27FC236}">
                  <a16:creationId xmlns:a16="http://schemas.microsoft.com/office/drawing/2014/main" id="{D8CED481-7D76-F247-AEFA-8E536320C5E2}"/>
                </a:ext>
              </a:extLst>
            </p:cNvPr>
            <p:cNvSpPr txBox="1"/>
            <p:nvPr/>
          </p:nvSpPr>
          <p:spPr>
            <a:xfrm>
              <a:off x="6516158" y="1260653"/>
              <a:ext cx="198612" cy="192409"/>
            </a:xfrm>
            <a:prstGeom prst="rect">
              <a:avLst/>
            </a:prstGeom>
            <a:noFill/>
          </p:spPr>
          <p:txBody>
            <a:bodyPr wrap="none" rtlCol="0">
              <a:spAutoFit/>
            </a:bodyPr>
            <a:lstStyle/>
            <a:p>
              <a:r>
                <a:rPr lang="x-none" sz="1067" dirty="0">
                  <a:solidFill>
                    <a:schemeClr val="tx2"/>
                  </a:solidFill>
                </a:rPr>
                <a:t>+</a:t>
              </a:r>
            </a:p>
          </p:txBody>
        </p:sp>
        <p:sp>
          <p:nvSpPr>
            <p:cNvPr id="430" name="TextBox 429">
              <a:extLst>
                <a:ext uri="{FF2B5EF4-FFF2-40B4-BE49-F238E27FC236}">
                  <a16:creationId xmlns:a16="http://schemas.microsoft.com/office/drawing/2014/main" id="{B71FA47B-D0B9-E147-ACBB-3B0CC743441F}"/>
                </a:ext>
              </a:extLst>
            </p:cNvPr>
            <p:cNvSpPr txBox="1"/>
            <p:nvPr/>
          </p:nvSpPr>
          <p:spPr>
            <a:xfrm>
              <a:off x="6557305" y="1267178"/>
              <a:ext cx="198612" cy="192409"/>
            </a:xfrm>
            <a:prstGeom prst="rect">
              <a:avLst/>
            </a:prstGeom>
            <a:noFill/>
          </p:spPr>
          <p:txBody>
            <a:bodyPr wrap="none" rtlCol="0">
              <a:spAutoFit/>
            </a:bodyPr>
            <a:lstStyle/>
            <a:p>
              <a:r>
                <a:rPr lang="x-none" sz="1067" dirty="0">
                  <a:solidFill>
                    <a:schemeClr val="tx2"/>
                  </a:solidFill>
                </a:rPr>
                <a:t>+</a:t>
              </a:r>
            </a:p>
          </p:txBody>
        </p:sp>
        <p:sp>
          <p:nvSpPr>
            <p:cNvPr id="431" name="TextBox 430">
              <a:extLst>
                <a:ext uri="{FF2B5EF4-FFF2-40B4-BE49-F238E27FC236}">
                  <a16:creationId xmlns:a16="http://schemas.microsoft.com/office/drawing/2014/main" id="{92F344B2-433E-E04B-AB4F-60724CCC224E}"/>
                </a:ext>
              </a:extLst>
            </p:cNvPr>
            <p:cNvSpPr txBox="1"/>
            <p:nvPr/>
          </p:nvSpPr>
          <p:spPr>
            <a:xfrm>
              <a:off x="6566708" y="1267178"/>
              <a:ext cx="198612" cy="192409"/>
            </a:xfrm>
            <a:prstGeom prst="rect">
              <a:avLst/>
            </a:prstGeom>
            <a:noFill/>
          </p:spPr>
          <p:txBody>
            <a:bodyPr wrap="none" rtlCol="0">
              <a:spAutoFit/>
            </a:bodyPr>
            <a:lstStyle/>
            <a:p>
              <a:r>
                <a:rPr lang="x-none" sz="1067" dirty="0">
                  <a:solidFill>
                    <a:schemeClr val="tx2"/>
                  </a:solidFill>
                </a:rPr>
                <a:t>+</a:t>
              </a:r>
            </a:p>
          </p:txBody>
        </p:sp>
        <p:sp>
          <p:nvSpPr>
            <p:cNvPr id="432" name="TextBox 431">
              <a:extLst>
                <a:ext uri="{FF2B5EF4-FFF2-40B4-BE49-F238E27FC236}">
                  <a16:creationId xmlns:a16="http://schemas.microsoft.com/office/drawing/2014/main" id="{D22A5117-577B-A94A-A770-B2DF1E65C90C}"/>
                </a:ext>
              </a:extLst>
            </p:cNvPr>
            <p:cNvSpPr txBox="1"/>
            <p:nvPr/>
          </p:nvSpPr>
          <p:spPr>
            <a:xfrm>
              <a:off x="6540437" y="1259845"/>
              <a:ext cx="198612" cy="192409"/>
            </a:xfrm>
            <a:prstGeom prst="rect">
              <a:avLst/>
            </a:prstGeom>
            <a:noFill/>
          </p:spPr>
          <p:txBody>
            <a:bodyPr wrap="none" rtlCol="0">
              <a:spAutoFit/>
            </a:bodyPr>
            <a:lstStyle/>
            <a:p>
              <a:r>
                <a:rPr lang="x-none" sz="1067" dirty="0">
                  <a:solidFill>
                    <a:schemeClr val="tx2"/>
                  </a:solidFill>
                </a:rPr>
                <a:t>+</a:t>
              </a:r>
            </a:p>
          </p:txBody>
        </p:sp>
        <p:sp>
          <p:nvSpPr>
            <p:cNvPr id="433" name="TextBox 432">
              <a:extLst>
                <a:ext uri="{FF2B5EF4-FFF2-40B4-BE49-F238E27FC236}">
                  <a16:creationId xmlns:a16="http://schemas.microsoft.com/office/drawing/2014/main" id="{A748AA47-3250-C144-8B85-0CC0AA7A9B7E}"/>
                </a:ext>
              </a:extLst>
            </p:cNvPr>
            <p:cNvSpPr txBox="1"/>
            <p:nvPr/>
          </p:nvSpPr>
          <p:spPr>
            <a:xfrm>
              <a:off x="6549840" y="1259845"/>
              <a:ext cx="198612" cy="192409"/>
            </a:xfrm>
            <a:prstGeom prst="rect">
              <a:avLst/>
            </a:prstGeom>
            <a:noFill/>
          </p:spPr>
          <p:txBody>
            <a:bodyPr wrap="none" rtlCol="0">
              <a:spAutoFit/>
            </a:bodyPr>
            <a:lstStyle/>
            <a:p>
              <a:r>
                <a:rPr lang="x-none" sz="1067" dirty="0">
                  <a:solidFill>
                    <a:schemeClr val="tx2"/>
                  </a:solidFill>
                </a:rPr>
                <a:t>+</a:t>
              </a:r>
            </a:p>
          </p:txBody>
        </p:sp>
        <p:sp>
          <p:nvSpPr>
            <p:cNvPr id="434" name="TextBox 433">
              <a:extLst>
                <a:ext uri="{FF2B5EF4-FFF2-40B4-BE49-F238E27FC236}">
                  <a16:creationId xmlns:a16="http://schemas.microsoft.com/office/drawing/2014/main" id="{66064810-AA5A-8742-81B4-5F2F098B81DC}"/>
                </a:ext>
              </a:extLst>
            </p:cNvPr>
            <p:cNvSpPr txBox="1"/>
            <p:nvPr/>
          </p:nvSpPr>
          <p:spPr>
            <a:xfrm>
              <a:off x="5540083" y="1169628"/>
              <a:ext cx="198612" cy="192409"/>
            </a:xfrm>
            <a:prstGeom prst="rect">
              <a:avLst/>
            </a:prstGeom>
            <a:noFill/>
          </p:spPr>
          <p:txBody>
            <a:bodyPr wrap="none" rtlCol="0">
              <a:spAutoFit/>
            </a:bodyPr>
            <a:lstStyle/>
            <a:p>
              <a:r>
                <a:rPr lang="x-none" sz="1067" dirty="0">
                  <a:solidFill>
                    <a:schemeClr val="tx2"/>
                  </a:solidFill>
                </a:rPr>
                <a:t>+</a:t>
              </a:r>
            </a:p>
          </p:txBody>
        </p:sp>
        <p:sp>
          <p:nvSpPr>
            <p:cNvPr id="435" name="TextBox 434">
              <a:extLst>
                <a:ext uri="{FF2B5EF4-FFF2-40B4-BE49-F238E27FC236}">
                  <a16:creationId xmlns:a16="http://schemas.microsoft.com/office/drawing/2014/main" id="{090C90AA-297B-4141-9A82-6962506614B8}"/>
                </a:ext>
              </a:extLst>
            </p:cNvPr>
            <p:cNvSpPr txBox="1"/>
            <p:nvPr/>
          </p:nvSpPr>
          <p:spPr>
            <a:xfrm>
              <a:off x="5549486" y="1169628"/>
              <a:ext cx="198612" cy="192409"/>
            </a:xfrm>
            <a:prstGeom prst="rect">
              <a:avLst/>
            </a:prstGeom>
            <a:noFill/>
          </p:spPr>
          <p:txBody>
            <a:bodyPr wrap="none" rtlCol="0">
              <a:spAutoFit/>
            </a:bodyPr>
            <a:lstStyle/>
            <a:p>
              <a:r>
                <a:rPr lang="x-none" sz="1067" dirty="0">
                  <a:solidFill>
                    <a:schemeClr val="tx2"/>
                  </a:solidFill>
                </a:rPr>
                <a:t>+</a:t>
              </a:r>
            </a:p>
          </p:txBody>
        </p:sp>
        <p:sp>
          <p:nvSpPr>
            <p:cNvPr id="436" name="TextBox 435">
              <a:extLst>
                <a:ext uri="{FF2B5EF4-FFF2-40B4-BE49-F238E27FC236}">
                  <a16:creationId xmlns:a16="http://schemas.microsoft.com/office/drawing/2014/main" id="{4D03FDCD-DF16-104C-BEAC-55BFBFB0226E}"/>
                </a:ext>
              </a:extLst>
            </p:cNvPr>
            <p:cNvSpPr txBox="1"/>
            <p:nvPr/>
          </p:nvSpPr>
          <p:spPr>
            <a:xfrm>
              <a:off x="5573309" y="1170460"/>
              <a:ext cx="198612" cy="192409"/>
            </a:xfrm>
            <a:prstGeom prst="rect">
              <a:avLst/>
            </a:prstGeom>
            <a:noFill/>
          </p:spPr>
          <p:txBody>
            <a:bodyPr wrap="none" rtlCol="0">
              <a:spAutoFit/>
            </a:bodyPr>
            <a:lstStyle/>
            <a:p>
              <a:r>
                <a:rPr lang="x-none" sz="1067" dirty="0">
                  <a:solidFill>
                    <a:schemeClr val="tx2"/>
                  </a:solidFill>
                </a:rPr>
                <a:t>+</a:t>
              </a:r>
            </a:p>
          </p:txBody>
        </p:sp>
        <p:sp>
          <p:nvSpPr>
            <p:cNvPr id="437" name="TextBox 436">
              <a:extLst>
                <a:ext uri="{FF2B5EF4-FFF2-40B4-BE49-F238E27FC236}">
                  <a16:creationId xmlns:a16="http://schemas.microsoft.com/office/drawing/2014/main" id="{89D16CC8-F9F3-4B4F-9FE9-9A794378DD24}"/>
                </a:ext>
              </a:extLst>
            </p:cNvPr>
            <p:cNvSpPr txBox="1"/>
            <p:nvPr/>
          </p:nvSpPr>
          <p:spPr>
            <a:xfrm>
              <a:off x="5582712" y="1170460"/>
              <a:ext cx="198612" cy="192409"/>
            </a:xfrm>
            <a:prstGeom prst="rect">
              <a:avLst/>
            </a:prstGeom>
            <a:noFill/>
          </p:spPr>
          <p:txBody>
            <a:bodyPr wrap="none" rtlCol="0">
              <a:spAutoFit/>
            </a:bodyPr>
            <a:lstStyle/>
            <a:p>
              <a:r>
                <a:rPr lang="x-none" sz="1067" dirty="0">
                  <a:solidFill>
                    <a:schemeClr val="tx2"/>
                  </a:solidFill>
                </a:rPr>
                <a:t>+</a:t>
              </a:r>
            </a:p>
          </p:txBody>
        </p:sp>
        <p:sp>
          <p:nvSpPr>
            <p:cNvPr id="438" name="TextBox 437">
              <a:extLst>
                <a:ext uri="{FF2B5EF4-FFF2-40B4-BE49-F238E27FC236}">
                  <a16:creationId xmlns:a16="http://schemas.microsoft.com/office/drawing/2014/main" id="{C7766410-B95D-B642-A813-7BC67DCD8B21}"/>
                </a:ext>
              </a:extLst>
            </p:cNvPr>
            <p:cNvSpPr txBox="1"/>
            <p:nvPr/>
          </p:nvSpPr>
          <p:spPr>
            <a:xfrm>
              <a:off x="5608357" y="1170359"/>
              <a:ext cx="198612" cy="192409"/>
            </a:xfrm>
            <a:prstGeom prst="rect">
              <a:avLst/>
            </a:prstGeom>
            <a:noFill/>
          </p:spPr>
          <p:txBody>
            <a:bodyPr wrap="none" rtlCol="0">
              <a:spAutoFit/>
            </a:bodyPr>
            <a:lstStyle/>
            <a:p>
              <a:r>
                <a:rPr lang="x-none" sz="1067" dirty="0">
                  <a:solidFill>
                    <a:schemeClr val="tx2"/>
                  </a:solidFill>
                </a:rPr>
                <a:t>+</a:t>
              </a:r>
            </a:p>
          </p:txBody>
        </p:sp>
        <p:sp>
          <p:nvSpPr>
            <p:cNvPr id="439" name="TextBox 438">
              <a:extLst>
                <a:ext uri="{FF2B5EF4-FFF2-40B4-BE49-F238E27FC236}">
                  <a16:creationId xmlns:a16="http://schemas.microsoft.com/office/drawing/2014/main" id="{70F82596-D685-BD49-A52F-19644B8F6CA2}"/>
                </a:ext>
              </a:extLst>
            </p:cNvPr>
            <p:cNvSpPr txBox="1"/>
            <p:nvPr/>
          </p:nvSpPr>
          <p:spPr>
            <a:xfrm>
              <a:off x="5617760" y="1170359"/>
              <a:ext cx="198612" cy="192409"/>
            </a:xfrm>
            <a:prstGeom prst="rect">
              <a:avLst/>
            </a:prstGeom>
            <a:noFill/>
          </p:spPr>
          <p:txBody>
            <a:bodyPr wrap="none" rtlCol="0">
              <a:spAutoFit/>
            </a:bodyPr>
            <a:lstStyle/>
            <a:p>
              <a:r>
                <a:rPr lang="x-none" sz="1067" dirty="0">
                  <a:solidFill>
                    <a:schemeClr val="tx2"/>
                  </a:solidFill>
                </a:rPr>
                <a:t>+</a:t>
              </a:r>
            </a:p>
          </p:txBody>
        </p:sp>
        <p:sp>
          <p:nvSpPr>
            <p:cNvPr id="440" name="TextBox 439">
              <a:extLst>
                <a:ext uri="{FF2B5EF4-FFF2-40B4-BE49-F238E27FC236}">
                  <a16:creationId xmlns:a16="http://schemas.microsoft.com/office/drawing/2014/main" id="{6AED1DA5-3925-204F-8880-BAB0936B25B1}"/>
                </a:ext>
              </a:extLst>
            </p:cNvPr>
            <p:cNvSpPr txBox="1"/>
            <p:nvPr/>
          </p:nvSpPr>
          <p:spPr>
            <a:xfrm>
              <a:off x="5656458" y="1170646"/>
              <a:ext cx="198612" cy="192409"/>
            </a:xfrm>
            <a:prstGeom prst="rect">
              <a:avLst/>
            </a:prstGeom>
            <a:noFill/>
          </p:spPr>
          <p:txBody>
            <a:bodyPr wrap="none" rtlCol="0">
              <a:spAutoFit/>
            </a:bodyPr>
            <a:lstStyle/>
            <a:p>
              <a:r>
                <a:rPr lang="x-none" sz="1067" dirty="0">
                  <a:solidFill>
                    <a:schemeClr val="tx2"/>
                  </a:solidFill>
                </a:rPr>
                <a:t>+</a:t>
              </a:r>
            </a:p>
          </p:txBody>
        </p:sp>
        <p:sp>
          <p:nvSpPr>
            <p:cNvPr id="441" name="TextBox 440">
              <a:extLst>
                <a:ext uri="{FF2B5EF4-FFF2-40B4-BE49-F238E27FC236}">
                  <a16:creationId xmlns:a16="http://schemas.microsoft.com/office/drawing/2014/main" id="{CE09A654-6684-DA4B-A6D2-E280B91DA701}"/>
                </a:ext>
              </a:extLst>
            </p:cNvPr>
            <p:cNvSpPr txBox="1"/>
            <p:nvPr/>
          </p:nvSpPr>
          <p:spPr>
            <a:xfrm>
              <a:off x="5665861" y="1170646"/>
              <a:ext cx="198612" cy="192409"/>
            </a:xfrm>
            <a:prstGeom prst="rect">
              <a:avLst/>
            </a:prstGeom>
            <a:noFill/>
          </p:spPr>
          <p:txBody>
            <a:bodyPr wrap="none" rtlCol="0">
              <a:spAutoFit/>
            </a:bodyPr>
            <a:lstStyle/>
            <a:p>
              <a:r>
                <a:rPr lang="x-none" sz="1067" dirty="0">
                  <a:solidFill>
                    <a:schemeClr val="tx2"/>
                  </a:solidFill>
                </a:rPr>
                <a:t>+</a:t>
              </a:r>
            </a:p>
          </p:txBody>
        </p:sp>
        <p:sp>
          <p:nvSpPr>
            <p:cNvPr id="442" name="TextBox 441">
              <a:extLst>
                <a:ext uri="{FF2B5EF4-FFF2-40B4-BE49-F238E27FC236}">
                  <a16:creationId xmlns:a16="http://schemas.microsoft.com/office/drawing/2014/main" id="{8CF9CAEC-9F1F-A245-9722-22C505A4CB4B}"/>
                </a:ext>
              </a:extLst>
            </p:cNvPr>
            <p:cNvSpPr txBox="1"/>
            <p:nvPr/>
          </p:nvSpPr>
          <p:spPr>
            <a:xfrm>
              <a:off x="5675939" y="1173821"/>
              <a:ext cx="198612" cy="192409"/>
            </a:xfrm>
            <a:prstGeom prst="rect">
              <a:avLst/>
            </a:prstGeom>
            <a:noFill/>
          </p:spPr>
          <p:txBody>
            <a:bodyPr wrap="none" rtlCol="0">
              <a:spAutoFit/>
            </a:bodyPr>
            <a:lstStyle/>
            <a:p>
              <a:r>
                <a:rPr lang="x-none" sz="1067" dirty="0">
                  <a:solidFill>
                    <a:schemeClr val="tx2"/>
                  </a:solidFill>
                </a:rPr>
                <a:t>+</a:t>
              </a:r>
            </a:p>
          </p:txBody>
        </p:sp>
        <p:sp>
          <p:nvSpPr>
            <p:cNvPr id="443" name="TextBox 442">
              <a:extLst>
                <a:ext uri="{FF2B5EF4-FFF2-40B4-BE49-F238E27FC236}">
                  <a16:creationId xmlns:a16="http://schemas.microsoft.com/office/drawing/2014/main" id="{A840DB34-44BF-2B44-9EC6-B1FA2416D776}"/>
                </a:ext>
              </a:extLst>
            </p:cNvPr>
            <p:cNvSpPr txBox="1"/>
            <p:nvPr/>
          </p:nvSpPr>
          <p:spPr>
            <a:xfrm>
              <a:off x="5685342" y="1173821"/>
              <a:ext cx="198612" cy="192409"/>
            </a:xfrm>
            <a:prstGeom prst="rect">
              <a:avLst/>
            </a:prstGeom>
            <a:noFill/>
          </p:spPr>
          <p:txBody>
            <a:bodyPr wrap="none" rtlCol="0">
              <a:spAutoFit/>
            </a:bodyPr>
            <a:lstStyle/>
            <a:p>
              <a:r>
                <a:rPr lang="x-none" sz="1067" dirty="0">
                  <a:solidFill>
                    <a:schemeClr val="tx2"/>
                  </a:solidFill>
                </a:rPr>
                <a:t>+</a:t>
              </a:r>
            </a:p>
          </p:txBody>
        </p:sp>
        <p:sp>
          <p:nvSpPr>
            <p:cNvPr id="444" name="TextBox 443">
              <a:extLst>
                <a:ext uri="{FF2B5EF4-FFF2-40B4-BE49-F238E27FC236}">
                  <a16:creationId xmlns:a16="http://schemas.microsoft.com/office/drawing/2014/main" id="{C71C7905-76E7-6447-BDFA-F7ACAE8D902D}"/>
                </a:ext>
              </a:extLst>
            </p:cNvPr>
            <p:cNvSpPr txBox="1"/>
            <p:nvPr/>
          </p:nvSpPr>
          <p:spPr>
            <a:xfrm>
              <a:off x="5697986" y="1180048"/>
              <a:ext cx="198612" cy="192409"/>
            </a:xfrm>
            <a:prstGeom prst="rect">
              <a:avLst/>
            </a:prstGeom>
            <a:noFill/>
          </p:spPr>
          <p:txBody>
            <a:bodyPr wrap="none" rtlCol="0">
              <a:spAutoFit/>
            </a:bodyPr>
            <a:lstStyle/>
            <a:p>
              <a:r>
                <a:rPr lang="x-none" sz="1067" dirty="0">
                  <a:solidFill>
                    <a:schemeClr val="tx2"/>
                  </a:solidFill>
                </a:rPr>
                <a:t>+</a:t>
              </a:r>
            </a:p>
          </p:txBody>
        </p:sp>
        <p:sp>
          <p:nvSpPr>
            <p:cNvPr id="445" name="TextBox 444">
              <a:extLst>
                <a:ext uri="{FF2B5EF4-FFF2-40B4-BE49-F238E27FC236}">
                  <a16:creationId xmlns:a16="http://schemas.microsoft.com/office/drawing/2014/main" id="{F0A49C5C-4A20-C644-A451-7F4C7B91BD7C}"/>
                </a:ext>
              </a:extLst>
            </p:cNvPr>
            <p:cNvSpPr txBox="1"/>
            <p:nvPr/>
          </p:nvSpPr>
          <p:spPr>
            <a:xfrm>
              <a:off x="5707389" y="1180048"/>
              <a:ext cx="198612" cy="192409"/>
            </a:xfrm>
            <a:prstGeom prst="rect">
              <a:avLst/>
            </a:prstGeom>
            <a:noFill/>
          </p:spPr>
          <p:txBody>
            <a:bodyPr wrap="none" rtlCol="0">
              <a:spAutoFit/>
            </a:bodyPr>
            <a:lstStyle/>
            <a:p>
              <a:r>
                <a:rPr lang="x-none" sz="1067" dirty="0">
                  <a:solidFill>
                    <a:schemeClr val="tx2"/>
                  </a:solidFill>
                </a:rPr>
                <a:t>+</a:t>
              </a:r>
            </a:p>
          </p:txBody>
        </p:sp>
        <p:sp>
          <p:nvSpPr>
            <p:cNvPr id="446" name="TextBox 445">
              <a:extLst>
                <a:ext uri="{FF2B5EF4-FFF2-40B4-BE49-F238E27FC236}">
                  <a16:creationId xmlns:a16="http://schemas.microsoft.com/office/drawing/2014/main" id="{78038D88-76BD-AC44-A6BB-00CA2939600D}"/>
                </a:ext>
              </a:extLst>
            </p:cNvPr>
            <p:cNvSpPr txBox="1"/>
            <p:nvPr/>
          </p:nvSpPr>
          <p:spPr>
            <a:xfrm>
              <a:off x="5726746" y="1178423"/>
              <a:ext cx="198612" cy="192409"/>
            </a:xfrm>
            <a:prstGeom prst="rect">
              <a:avLst/>
            </a:prstGeom>
            <a:noFill/>
          </p:spPr>
          <p:txBody>
            <a:bodyPr wrap="none" rtlCol="0">
              <a:spAutoFit/>
            </a:bodyPr>
            <a:lstStyle/>
            <a:p>
              <a:r>
                <a:rPr lang="x-none" sz="1067" dirty="0">
                  <a:solidFill>
                    <a:schemeClr val="tx2"/>
                  </a:solidFill>
                </a:rPr>
                <a:t>+</a:t>
              </a:r>
            </a:p>
          </p:txBody>
        </p:sp>
        <p:sp>
          <p:nvSpPr>
            <p:cNvPr id="447" name="TextBox 446">
              <a:extLst>
                <a:ext uri="{FF2B5EF4-FFF2-40B4-BE49-F238E27FC236}">
                  <a16:creationId xmlns:a16="http://schemas.microsoft.com/office/drawing/2014/main" id="{03DAA9AE-F61C-DA47-87A9-8EB83762ACB4}"/>
                </a:ext>
              </a:extLst>
            </p:cNvPr>
            <p:cNvSpPr txBox="1"/>
            <p:nvPr/>
          </p:nvSpPr>
          <p:spPr>
            <a:xfrm>
              <a:off x="5736149" y="1178423"/>
              <a:ext cx="198612" cy="192409"/>
            </a:xfrm>
            <a:prstGeom prst="rect">
              <a:avLst/>
            </a:prstGeom>
            <a:noFill/>
          </p:spPr>
          <p:txBody>
            <a:bodyPr wrap="none" rtlCol="0">
              <a:spAutoFit/>
            </a:bodyPr>
            <a:lstStyle/>
            <a:p>
              <a:r>
                <a:rPr lang="x-none" sz="1067" dirty="0">
                  <a:solidFill>
                    <a:schemeClr val="tx2"/>
                  </a:solidFill>
                </a:rPr>
                <a:t>+</a:t>
              </a:r>
            </a:p>
          </p:txBody>
        </p:sp>
        <p:sp>
          <p:nvSpPr>
            <p:cNvPr id="448" name="TextBox 447">
              <a:extLst>
                <a:ext uri="{FF2B5EF4-FFF2-40B4-BE49-F238E27FC236}">
                  <a16:creationId xmlns:a16="http://schemas.microsoft.com/office/drawing/2014/main" id="{F0358B37-160D-314E-8323-4A9A3E96E77C}"/>
                </a:ext>
              </a:extLst>
            </p:cNvPr>
            <p:cNvSpPr txBox="1"/>
            <p:nvPr/>
          </p:nvSpPr>
          <p:spPr>
            <a:xfrm>
              <a:off x="5414608" y="1156426"/>
              <a:ext cx="198612" cy="192409"/>
            </a:xfrm>
            <a:prstGeom prst="rect">
              <a:avLst/>
            </a:prstGeom>
            <a:noFill/>
          </p:spPr>
          <p:txBody>
            <a:bodyPr wrap="none" rtlCol="0">
              <a:spAutoFit/>
            </a:bodyPr>
            <a:lstStyle/>
            <a:p>
              <a:r>
                <a:rPr lang="x-none" sz="1067" dirty="0">
                  <a:solidFill>
                    <a:schemeClr val="tx2"/>
                  </a:solidFill>
                </a:rPr>
                <a:t>+</a:t>
              </a:r>
            </a:p>
          </p:txBody>
        </p:sp>
        <p:sp>
          <p:nvSpPr>
            <p:cNvPr id="449" name="TextBox 448">
              <a:extLst>
                <a:ext uri="{FF2B5EF4-FFF2-40B4-BE49-F238E27FC236}">
                  <a16:creationId xmlns:a16="http://schemas.microsoft.com/office/drawing/2014/main" id="{B0EACA7D-9FB9-F649-9635-2E9405F069B2}"/>
                </a:ext>
              </a:extLst>
            </p:cNvPr>
            <p:cNvSpPr txBox="1"/>
            <p:nvPr/>
          </p:nvSpPr>
          <p:spPr>
            <a:xfrm>
              <a:off x="5424011" y="1156426"/>
              <a:ext cx="198612" cy="192409"/>
            </a:xfrm>
            <a:prstGeom prst="rect">
              <a:avLst/>
            </a:prstGeom>
            <a:noFill/>
          </p:spPr>
          <p:txBody>
            <a:bodyPr wrap="none" rtlCol="0">
              <a:spAutoFit/>
            </a:bodyPr>
            <a:lstStyle/>
            <a:p>
              <a:r>
                <a:rPr lang="x-none" sz="1067" dirty="0">
                  <a:solidFill>
                    <a:schemeClr val="tx2"/>
                  </a:solidFill>
                </a:rPr>
                <a:t>+</a:t>
              </a:r>
            </a:p>
          </p:txBody>
        </p:sp>
        <p:sp>
          <p:nvSpPr>
            <p:cNvPr id="450" name="TextBox 449">
              <a:extLst>
                <a:ext uri="{FF2B5EF4-FFF2-40B4-BE49-F238E27FC236}">
                  <a16:creationId xmlns:a16="http://schemas.microsoft.com/office/drawing/2014/main" id="{8372012D-085B-C14A-8EF0-6C0D4C2BAC92}"/>
                </a:ext>
              </a:extLst>
            </p:cNvPr>
            <p:cNvSpPr txBox="1"/>
            <p:nvPr/>
          </p:nvSpPr>
          <p:spPr>
            <a:xfrm>
              <a:off x="5745087" y="1184600"/>
              <a:ext cx="198612" cy="192409"/>
            </a:xfrm>
            <a:prstGeom prst="rect">
              <a:avLst/>
            </a:prstGeom>
            <a:noFill/>
          </p:spPr>
          <p:txBody>
            <a:bodyPr wrap="none" rtlCol="0">
              <a:spAutoFit/>
            </a:bodyPr>
            <a:lstStyle/>
            <a:p>
              <a:r>
                <a:rPr lang="x-none" sz="1067" dirty="0">
                  <a:solidFill>
                    <a:schemeClr val="tx2"/>
                  </a:solidFill>
                </a:rPr>
                <a:t>+</a:t>
              </a:r>
            </a:p>
          </p:txBody>
        </p:sp>
        <p:sp>
          <p:nvSpPr>
            <p:cNvPr id="451" name="TextBox 450">
              <a:extLst>
                <a:ext uri="{FF2B5EF4-FFF2-40B4-BE49-F238E27FC236}">
                  <a16:creationId xmlns:a16="http://schemas.microsoft.com/office/drawing/2014/main" id="{6789D343-006E-614C-8EE0-A2A37D683C38}"/>
                </a:ext>
              </a:extLst>
            </p:cNvPr>
            <p:cNvSpPr txBox="1"/>
            <p:nvPr/>
          </p:nvSpPr>
          <p:spPr>
            <a:xfrm>
              <a:off x="5595224" y="1170895"/>
              <a:ext cx="198612" cy="192409"/>
            </a:xfrm>
            <a:prstGeom prst="rect">
              <a:avLst/>
            </a:prstGeom>
            <a:noFill/>
          </p:spPr>
          <p:txBody>
            <a:bodyPr wrap="none" rtlCol="0">
              <a:spAutoFit/>
            </a:bodyPr>
            <a:lstStyle/>
            <a:p>
              <a:r>
                <a:rPr lang="x-none" sz="1067" dirty="0">
                  <a:solidFill>
                    <a:schemeClr val="tx2"/>
                  </a:solidFill>
                </a:rPr>
                <a:t>+</a:t>
              </a:r>
            </a:p>
          </p:txBody>
        </p:sp>
        <p:sp>
          <p:nvSpPr>
            <p:cNvPr id="452" name="TextBox 451">
              <a:extLst>
                <a:ext uri="{FF2B5EF4-FFF2-40B4-BE49-F238E27FC236}">
                  <a16:creationId xmlns:a16="http://schemas.microsoft.com/office/drawing/2014/main" id="{0EE71759-36C5-FD4D-8A5C-6017213FD825}"/>
                </a:ext>
              </a:extLst>
            </p:cNvPr>
            <p:cNvSpPr txBox="1"/>
            <p:nvPr/>
          </p:nvSpPr>
          <p:spPr>
            <a:xfrm>
              <a:off x="5634979" y="1169754"/>
              <a:ext cx="198612" cy="192409"/>
            </a:xfrm>
            <a:prstGeom prst="rect">
              <a:avLst/>
            </a:prstGeom>
            <a:noFill/>
          </p:spPr>
          <p:txBody>
            <a:bodyPr wrap="none" rtlCol="0">
              <a:spAutoFit/>
            </a:bodyPr>
            <a:lstStyle/>
            <a:p>
              <a:r>
                <a:rPr lang="x-none" sz="1067" dirty="0">
                  <a:solidFill>
                    <a:schemeClr val="tx2"/>
                  </a:solidFill>
                </a:rPr>
                <a:t>+</a:t>
              </a:r>
            </a:p>
          </p:txBody>
        </p:sp>
        <p:sp>
          <p:nvSpPr>
            <p:cNvPr id="453" name="TextBox 452">
              <a:extLst>
                <a:ext uri="{FF2B5EF4-FFF2-40B4-BE49-F238E27FC236}">
                  <a16:creationId xmlns:a16="http://schemas.microsoft.com/office/drawing/2014/main" id="{353A1736-AEF8-B143-AA4D-2E13ED6C2741}"/>
                </a:ext>
              </a:extLst>
            </p:cNvPr>
            <p:cNvSpPr txBox="1"/>
            <p:nvPr/>
          </p:nvSpPr>
          <p:spPr>
            <a:xfrm>
              <a:off x="5645035" y="1170460"/>
              <a:ext cx="198612" cy="192409"/>
            </a:xfrm>
            <a:prstGeom prst="rect">
              <a:avLst/>
            </a:prstGeom>
            <a:noFill/>
          </p:spPr>
          <p:txBody>
            <a:bodyPr wrap="none" rtlCol="0">
              <a:spAutoFit/>
            </a:bodyPr>
            <a:lstStyle/>
            <a:p>
              <a:r>
                <a:rPr lang="x-none" sz="1067" dirty="0">
                  <a:solidFill>
                    <a:schemeClr val="tx2"/>
                  </a:solidFill>
                </a:rPr>
                <a:t>+</a:t>
              </a:r>
            </a:p>
          </p:txBody>
        </p:sp>
        <p:sp>
          <p:nvSpPr>
            <p:cNvPr id="454" name="TextBox 453">
              <a:extLst>
                <a:ext uri="{FF2B5EF4-FFF2-40B4-BE49-F238E27FC236}">
                  <a16:creationId xmlns:a16="http://schemas.microsoft.com/office/drawing/2014/main" id="{26760828-8890-EB4C-AC5F-AD8E41D5FBEB}"/>
                </a:ext>
              </a:extLst>
            </p:cNvPr>
            <p:cNvSpPr txBox="1"/>
            <p:nvPr/>
          </p:nvSpPr>
          <p:spPr>
            <a:xfrm>
              <a:off x="5815238" y="1185142"/>
              <a:ext cx="198612" cy="192409"/>
            </a:xfrm>
            <a:prstGeom prst="rect">
              <a:avLst/>
            </a:prstGeom>
            <a:noFill/>
          </p:spPr>
          <p:txBody>
            <a:bodyPr wrap="none" rtlCol="0">
              <a:spAutoFit/>
            </a:bodyPr>
            <a:lstStyle/>
            <a:p>
              <a:r>
                <a:rPr lang="x-none" sz="1067" dirty="0">
                  <a:solidFill>
                    <a:schemeClr val="tx2"/>
                  </a:solidFill>
                </a:rPr>
                <a:t>+</a:t>
              </a:r>
            </a:p>
          </p:txBody>
        </p:sp>
        <p:sp>
          <p:nvSpPr>
            <p:cNvPr id="455" name="TextBox 454">
              <a:extLst>
                <a:ext uri="{FF2B5EF4-FFF2-40B4-BE49-F238E27FC236}">
                  <a16:creationId xmlns:a16="http://schemas.microsoft.com/office/drawing/2014/main" id="{62DA72C0-E18D-8949-A48C-3BCEEAF461A0}"/>
                </a:ext>
              </a:extLst>
            </p:cNvPr>
            <p:cNvSpPr txBox="1"/>
            <p:nvPr/>
          </p:nvSpPr>
          <p:spPr>
            <a:xfrm>
              <a:off x="6220040" y="1230151"/>
              <a:ext cx="198612" cy="192409"/>
            </a:xfrm>
            <a:prstGeom prst="rect">
              <a:avLst/>
            </a:prstGeom>
            <a:noFill/>
          </p:spPr>
          <p:txBody>
            <a:bodyPr wrap="none" rtlCol="0">
              <a:spAutoFit/>
            </a:bodyPr>
            <a:lstStyle/>
            <a:p>
              <a:r>
                <a:rPr lang="x-none" sz="1067" dirty="0">
                  <a:solidFill>
                    <a:schemeClr val="tx2"/>
                  </a:solidFill>
                </a:rPr>
                <a:t>+</a:t>
              </a:r>
            </a:p>
          </p:txBody>
        </p:sp>
        <p:sp>
          <p:nvSpPr>
            <p:cNvPr id="456" name="TextBox 455">
              <a:extLst>
                <a:ext uri="{FF2B5EF4-FFF2-40B4-BE49-F238E27FC236}">
                  <a16:creationId xmlns:a16="http://schemas.microsoft.com/office/drawing/2014/main" id="{BAC81F03-9DC6-F64D-9B8C-C9918380B905}"/>
                </a:ext>
              </a:extLst>
            </p:cNvPr>
            <p:cNvSpPr txBox="1"/>
            <p:nvPr/>
          </p:nvSpPr>
          <p:spPr>
            <a:xfrm>
              <a:off x="4921855" y="1092109"/>
              <a:ext cx="198612" cy="192409"/>
            </a:xfrm>
            <a:prstGeom prst="rect">
              <a:avLst/>
            </a:prstGeom>
            <a:noFill/>
          </p:spPr>
          <p:txBody>
            <a:bodyPr wrap="none" rtlCol="0">
              <a:spAutoFit/>
            </a:bodyPr>
            <a:lstStyle/>
            <a:p>
              <a:r>
                <a:rPr lang="x-none" sz="1067" dirty="0">
                  <a:solidFill>
                    <a:schemeClr val="tx2"/>
                  </a:solidFill>
                </a:rPr>
                <a:t>+</a:t>
              </a:r>
            </a:p>
          </p:txBody>
        </p:sp>
        <p:sp>
          <p:nvSpPr>
            <p:cNvPr id="457" name="TextBox 456">
              <a:extLst>
                <a:ext uri="{FF2B5EF4-FFF2-40B4-BE49-F238E27FC236}">
                  <a16:creationId xmlns:a16="http://schemas.microsoft.com/office/drawing/2014/main" id="{9FADED25-3AB1-9B40-B76D-097A5FCF72B0}"/>
                </a:ext>
              </a:extLst>
            </p:cNvPr>
            <p:cNvSpPr txBox="1"/>
            <p:nvPr/>
          </p:nvSpPr>
          <p:spPr>
            <a:xfrm>
              <a:off x="6810739" y="1295074"/>
              <a:ext cx="198612" cy="192409"/>
            </a:xfrm>
            <a:prstGeom prst="rect">
              <a:avLst/>
            </a:prstGeom>
            <a:noFill/>
          </p:spPr>
          <p:txBody>
            <a:bodyPr wrap="none" rtlCol="0">
              <a:spAutoFit/>
            </a:bodyPr>
            <a:lstStyle/>
            <a:p>
              <a:r>
                <a:rPr lang="x-none" sz="1067" dirty="0">
                  <a:solidFill>
                    <a:schemeClr val="tx2"/>
                  </a:solidFill>
                </a:rPr>
                <a:t>+</a:t>
              </a:r>
            </a:p>
          </p:txBody>
        </p:sp>
        <p:sp>
          <p:nvSpPr>
            <p:cNvPr id="458" name="TextBox 457">
              <a:extLst>
                <a:ext uri="{FF2B5EF4-FFF2-40B4-BE49-F238E27FC236}">
                  <a16:creationId xmlns:a16="http://schemas.microsoft.com/office/drawing/2014/main" id="{FB2C0D51-02E4-2F48-BAA5-BDEDDBC2906B}"/>
                </a:ext>
              </a:extLst>
            </p:cNvPr>
            <p:cNvSpPr txBox="1"/>
            <p:nvPr/>
          </p:nvSpPr>
          <p:spPr>
            <a:xfrm>
              <a:off x="6458184" y="1244548"/>
              <a:ext cx="198612" cy="192409"/>
            </a:xfrm>
            <a:prstGeom prst="rect">
              <a:avLst/>
            </a:prstGeom>
            <a:noFill/>
          </p:spPr>
          <p:txBody>
            <a:bodyPr wrap="none" rtlCol="0">
              <a:spAutoFit/>
            </a:bodyPr>
            <a:lstStyle/>
            <a:p>
              <a:r>
                <a:rPr lang="x-none" sz="1067" dirty="0">
                  <a:solidFill>
                    <a:schemeClr val="tx2"/>
                  </a:solidFill>
                </a:rPr>
                <a:t>+</a:t>
              </a:r>
            </a:p>
          </p:txBody>
        </p:sp>
        <p:sp>
          <p:nvSpPr>
            <p:cNvPr id="459" name="TextBox 458">
              <a:extLst>
                <a:ext uri="{FF2B5EF4-FFF2-40B4-BE49-F238E27FC236}">
                  <a16:creationId xmlns:a16="http://schemas.microsoft.com/office/drawing/2014/main" id="{747CABCB-F12A-2846-B01C-13ABCC9C0CED}"/>
                </a:ext>
              </a:extLst>
            </p:cNvPr>
            <p:cNvSpPr txBox="1"/>
            <p:nvPr/>
          </p:nvSpPr>
          <p:spPr>
            <a:xfrm>
              <a:off x="7248204" y="1295074"/>
              <a:ext cx="198612" cy="192409"/>
            </a:xfrm>
            <a:prstGeom prst="rect">
              <a:avLst/>
            </a:prstGeom>
            <a:noFill/>
          </p:spPr>
          <p:txBody>
            <a:bodyPr wrap="none" rtlCol="0">
              <a:spAutoFit/>
            </a:bodyPr>
            <a:lstStyle/>
            <a:p>
              <a:r>
                <a:rPr lang="x-none" sz="1067" dirty="0">
                  <a:solidFill>
                    <a:schemeClr val="tx2"/>
                  </a:solidFill>
                </a:rPr>
                <a:t>+</a:t>
              </a:r>
            </a:p>
          </p:txBody>
        </p:sp>
        <p:sp>
          <p:nvSpPr>
            <p:cNvPr id="460" name="TextBox 459">
              <a:extLst>
                <a:ext uri="{FF2B5EF4-FFF2-40B4-BE49-F238E27FC236}">
                  <a16:creationId xmlns:a16="http://schemas.microsoft.com/office/drawing/2014/main" id="{D67F5890-A180-E748-BB9E-138898E72E5B}"/>
                </a:ext>
              </a:extLst>
            </p:cNvPr>
            <p:cNvSpPr txBox="1"/>
            <p:nvPr/>
          </p:nvSpPr>
          <p:spPr>
            <a:xfrm>
              <a:off x="7372720" y="1293863"/>
              <a:ext cx="198612" cy="192409"/>
            </a:xfrm>
            <a:prstGeom prst="rect">
              <a:avLst/>
            </a:prstGeom>
            <a:noFill/>
          </p:spPr>
          <p:txBody>
            <a:bodyPr wrap="none" rtlCol="0">
              <a:spAutoFit/>
            </a:bodyPr>
            <a:lstStyle/>
            <a:p>
              <a:r>
                <a:rPr lang="x-none" sz="1067" dirty="0">
                  <a:solidFill>
                    <a:schemeClr val="tx2"/>
                  </a:solidFill>
                </a:rPr>
                <a:t>+</a:t>
              </a:r>
            </a:p>
          </p:txBody>
        </p:sp>
        <p:sp>
          <p:nvSpPr>
            <p:cNvPr id="461" name="TextBox 460">
              <a:extLst>
                <a:ext uri="{FF2B5EF4-FFF2-40B4-BE49-F238E27FC236}">
                  <a16:creationId xmlns:a16="http://schemas.microsoft.com/office/drawing/2014/main" id="{3AB5C2CA-5FCE-084E-BEB5-27EDD7A7FDAE}"/>
                </a:ext>
              </a:extLst>
            </p:cNvPr>
            <p:cNvSpPr txBox="1"/>
            <p:nvPr/>
          </p:nvSpPr>
          <p:spPr>
            <a:xfrm>
              <a:off x="7385544" y="1295074"/>
              <a:ext cx="198612" cy="192409"/>
            </a:xfrm>
            <a:prstGeom prst="rect">
              <a:avLst/>
            </a:prstGeom>
            <a:noFill/>
          </p:spPr>
          <p:txBody>
            <a:bodyPr wrap="none" rtlCol="0">
              <a:spAutoFit/>
            </a:bodyPr>
            <a:lstStyle/>
            <a:p>
              <a:r>
                <a:rPr lang="x-none" sz="1067" b="1" dirty="0">
                  <a:solidFill>
                    <a:schemeClr val="tx2"/>
                  </a:solidFill>
                </a:rPr>
                <a:t>+</a:t>
              </a:r>
            </a:p>
          </p:txBody>
        </p:sp>
        <p:sp>
          <p:nvSpPr>
            <p:cNvPr id="462" name="TextBox 461">
              <a:extLst>
                <a:ext uri="{FF2B5EF4-FFF2-40B4-BE49-F238E27FC236}">
                  <a16:creationId xmlns:a16="http://schemas.microsoft.com/office/drawing/2014/main" id="{EE52ACAE-DADB-6243-B460-B516A15BED80}"/>
                </a:ext>
              </a:extLst>
            </p:cNvPr>
            <p:cNvSpPr txBox="1"/>
            <p:nvPr/>
          </p:nvSpPr>
          <p:spPr>
            <a:xfrm>
              <a:off x="7432699" y="1293863"/>
              <a:ext cx="198612" cy="192409"/>
            </a:xfrm>
            <a:prstGeom prst="rect">
              <a:avLst/>
            </a:prstGeom>
            <a:noFill/>
          </p:spPr>
          <p:txBody>
            <a:bodyPr wrap="none" rtlCol="0">
              <a:spAutoFit/>
            </a:bodyPr>
            <a:lstStyle/>
            <a:p>
              <a:r>
                <a:rPr lang="x-none" sz="1067" dirty="0">
                  <a:solidFill>
                    <a:schemeClr val="tx2"/>
                  </a:solidFill>
                </a:rPr>
                <a:t>+</a:t>
              </a:r>
            </a:p>
          </p:txBody>
        </p:sp>
        <p:sp>
          <p:nvSpPr>
            <p:cNvPr id="463" name="TextBox 462">
              <a:extLst>
                <a:ext uri="{FF2B5EF4-FFF2-40B4-BE49-F238E27FC236}">
                  <a16:creationId xmlns:a16="http://schemas.microsoft.com/office/drawing/2014/main" id="{A25DF8E7-63FD-AE4C-A008-B20BC17CA1B0}"/>
                </a:ext>
              </a:extLst>
            </p:cNvPr>
            <p:cNvSpPr txBox="1"/>
            <p:nvPr/>
          </p:nvSpPr>
          <p:spPr>
            <a:xfrm>
              <a:off x="7537053" y="1297731"/>
              <a:ext cx="198612" cy="192409"/>
            </a:xfrm>
            <a:prstGeom prst="rect">
              <a:avLst/>
            </a:prstGeom>
            <a:noFill/>
          </p:spPr>
          <p:txBody>
            <a:bodyPr wrap="none" rtlCol="0">
              <a:spAutoFit/>
            </a:bodyPr>
            <a:lstStyle/>
            <a:p>
              <a:r>
                <a:rPr lang="x-none" sz="1067" dirty="0">
                  <a:solidFill>
                    <a:schemeClr val="tx2"/>
                  </a:solidFill>
                </a:rPr>
                <a:t>+</a:t>
              </a:r>
            </a:p>
          </p:txBody>
        </p:sp>
        <p:sp>
          <p:nvSpPr>
            <p:cNvPr id="464" name="TextBox 463">
              <a:extLst>
                <a:ext uri="{FF2B5EF4-FFF2-40B4-BE49-F238E27FC236}">
                  <a16:creationId xmlns:a16="http://schemas.microsoft.com/office/drawing/2014/main" id="{99773F78-8101-C94D-9A89-ADB46CCF706A}"/>
                </a:ext>
              </a:extLst>
            </p:cNvPr>
            <p:cNvSpPr txBox="1"/>
            <p:nvPr/>
          </p:nvSpPr>
          <p:spPr>
            <a:xfrm>
              <a:off x="7575217" y="1295544"/>
              <a:ext cx="198612" cy="192409"/>
            </a:xfrm>
            <a:prstGeom prst="rect">
              <a:avLst/>
            </a:prstGeom>
            <a:noFill/>
          </p:spPr>
          <p:txBody>
            <a:bodyPr wrap="none" rtlCol="0">
              <a:spAutoFit/>
            </a:bodyPr>
            <a:lstStyle/>
            <a:p>
              <a:r>
                <a:rPr lang="x-none" sz="1067" dirty="0">
                  <a:solidFill>
                    <a:schemeClr val="tx2"/>
                  </a:solidFill>
                </a:rPr>
                <a:t>+</a:t>
              </a:r>
            </a:p>
          </p:txBody>
        </p:sp>
        <p:sp>
          <p:nvSpPr>
            <p:cNvPr id="465" name="TextBox 464">
              <a:extLst>
                <a:ext uri="{FF2B5EF4-FFF2-40B4-BE49-F238E27FC236}">
                  <a16:creationId xmlns:a16="http://schemas.microsoft.com/office/drawing/2014/main" id="{DF2999A9-2CDD-1F42-89AB-2BCCB4D6F299}"/>
                </a:ext>
              </a:extLst>
            </p:cNvPr>
            <p:cNvSpPr txBox="1"/>
            <p:nvPr/>
          </p:nvSpPr>
          <p:spPr>
            <a:xfrm>
              <a:off x="6888932" y="1294063"/>
              <a:ext cx="198612" cy="192409"/>
            </a:xfrm>
            <a:prstGeom prst="rect">
              <a:avLst/>
            </a:prstGeom>
            <a:noFill/>
          </p:spPr>
          <p:txBody>
            <a:bodyPr wrap="none" rtlCol="0">
              <a:spAutoFit/>
            </a:bodyPr>
            <a:lstStyle/>
            <a:p>
              <a:r>
                <a:rPr lang="x-none" sz="1067" b="1" dirty="0">
                  <a:solidFill>
                    <a:schemeClr val="tx2"/>
                  </a:solidFill>
                </a:rPr>
                <a:t>+</a:t>
              </a:r>
            </a:p>
          </p:txBody>
        </p:sp>
        <p:sp>
          <p:nvSpPr>
            <p:cNvPr id="466" name="TextBox 465">
              <a:extLst>
                <a:ext uri="{FF2B5EF4-FFF2-40B4-BE49-F238E27FC236}">
                  <a16:creationId xmlns:a16="http://schemas.microsoft.com/office/drawing/2014/main" id="{9689F2B7-6B10-824D-8877-35277D5710D1}"/>
                </a:ext>
              </a:extLst>
            </p:cNvPr>
            <p:cNvSpPr txBox="1"/>
            <p:nvPr/>
          </p:nvSpPr>
          <p:spPr>
            <a:xfrm>
              <a:off x="6904984" y="1296468"/>
              <a:ext cx="198612" cy="192409"/>
            </a:xfrm>
            <a:prstGeom prst="rect">
              <a:avLst/>
            </a:prstGeom>
            <a:noFill/>
          </p:spPr>
          <p:txBody>
            <a:bodyPr wrap="none" rtlCol="0">
              <a:spAutoFit/>
            </a:bodyPr>
            <a:lstStyle/>
            <a:p>
              <a:r>
                <a:rPr lang="x-none" sz="1067" b="1" dirty="0">
                  <a:solidFill>
                    <a:schemeClr val="tx2"/>
                  </a:solidFill>
                </a:rPr>
                <a:t>+</a:t>
              </a:r>
            </a:p>
          </p:txBody>
        </p:sp>
        <p:sp>
          <p:nvSpPr>
            <p:cNvPr id="467" name="TextBox 466">
              <a:extLst>
                <a:ext uri="{FF2B5EF4-FFF2-40B4-BE49-F238E27FC236}">
                  <a16:creationId xmlns:a16="http://schemas.microsoft.com/office/drawing/2014/main" id="{C944754E-88B5-9C4A-9AD3-9BF498CA787C}"/>
                </a:ext>
              </a:extLst>
            </p:cNvPr>
            <p:cNvSpPr txBox="1"/>
            <p:nvPr/>
          </p:nvSpPr>
          <p:spPr>
            <a:xfrm>
              <a:off x="6920672" y="1295074"/>
              <a:ext cx="198612" cy="192409"/>
            </a:xfrm>
            <a:prstGeom prst="rect">
              <a:avLst/>
            </a:prstGeom>
            <a:noFill/>
          </p:spPr>
          <p:txBody>
            <a:bodyPr wrap="none" rtlCol="0">
              <a:spAutoFit/>
            </a:bodyPr>
            <a:lstStyle/>
            <a:p>
              <a:r>
                <a:rPr lang="x-none" sz="1067" b="1" dirty="0">
                  <a:solidFill>
                    <a:schemeClr val="tx2"/>
                  </a:solidFill>
                </a:rPr>
                <a:t>+</a:t>
              </a:r>
            </a:p>
          </p:txBody>
        </p:sp>
        <p:sp>
          <p:nvSpPr>
            <p:cNvPr id="468" name="TextBox 467">
              <a:extLst>
                <a:ext uri="{FF2B5EF4-FFF2-40B4-BE49-F238E27FC236}">
                  <a16:creationId xmlns:a16="http://schemas.microsoft.com/office/drawing/2014/main" id="{AE989C7F-6AD9-764A-A88C-2A0634285716}"/>
                </a:ext>
              </a:extLst>
            </p:cNvPr>
            <p:cNvSpPr txBox="1"/>
            <p:nvPr/>
          </p:nvSpPr>
          <p:spPr>
            <a:xfrm>
              <a:off x="6936906" y="1302154"/>
              <a:ext cx="198612" cy="192409"/>
            </a:xfrm>
            <a:prstGeom prst="rect">
              <a:avLst/>
            </a:prstGeom>
            <a:noFill/>
          </p:spPr>
          <p:txBody>
            <a:bodyPr wrap="none" rtlCol="0">
              <a:spAutoFit/>
            </a:bodyPr>
            <a:lstStyle/>
            <a:p>
              <a:r>
                <a:rPr lang="x-none" sz="1067" b="1" dirty="0">
                  <a:solidFill>
                    <a:schemeClr val="tx2"/>
                  </a:solidFill>
                </a:rPr>
                <a:t>+</a:t>
              </a:r>
            </a:p>
          </p:txBody>
        </p:sp>
        <p:sp>
          <p:nvSpPr>
            <p:cNvPr id="469" name="TextBox 468">
              <a:extLst>
                <a:ext uri="{FF2B5EF4-FFF2-40B4-BE49-F238E27FC236}">
                  <a16:creationId xmlns:a16="http://schemas.microsoft.com/office/drawing/2014/main" id="{23BD6398-4EAD-1F45-A79D-5F372F6627BD}"/>
                </a:ext>
              </a:extLst>
            </p:cNvPr>
            <p:cNvSpPr txBox="1"/>
            <p:nvPr/>
          </p:nvSpPr>
          <p:spPr>
            <a:xfrm>
              <a:off x="6952455" y="1298859"/>
              <a:ext cx="198612" cy="192409"/>
            </a:xfrm>
            <a:prstGeom prst="rect">
              <a:avLst/>
            </a:prstGeom>
            <a:noFill/>
          </p:spPr>
          <p:txBody>
            <a:bodyPr wrap="none" rtlCol="0">
              <a:spAutoFit/>
            </a:bodyPr>
            <a:lstStyle/>
            <a:p>
              <a:r>
                <a:rPr lang="x-none" sz="1067" b="1" dirty="0">
                  <a:solidFill>
                    <a:schemeClr val="tx2"/>
                  </a:solidFill>
                </a:rPr>
                <a:t>+</a:t>
              </a:r>
            </a:p>
          </p:txBody>
        </p:sp>
        <p:sp>
          <p:nvSpPr>
            <p:cNvPr id="470" name="TextBox 469">
              <a:extLst>
                <a:ext uri="{FF2B5EF4-FFF2-40B4-BE49-F238E27FC236}">
                  <a16:creationId xmlns:a16="http://schemas.microsoft.com/office/drawing/2014/main" id="{9FF89B64-E2AC-374F-9DA4-D1EE339C3D03}"/>
                </a:ext>
              </a:extLst>
            </p:cNvPr>
            <p:cNvSpPr txBox="1"/>
            <p:nvPr/>
          </p:nvSpPr>
          <p:spPr>
            <a:xfrm>
              <a:off x="6974723" y="1299491"/>
              <a:ext cx="198612" cy="192409"/>
            </a:xfrm>
            <a:prstGeom prst="rect">
              <a:avLst/>
            </a:prstGeom>
            <a:noFill/>
          </p:spPr>
          <p:txBody>
            <a:bodyPr wrap="none" rtlCol="0">
              <a:spAutoFit/>
            </a:bodyPr>
            <a:lstStyle/>
            <a:p>
              <a:r>
                <a:rPr lang="x-none" sz="1067" dirty="0">
                  <a:solidFill>
                    <a:schemeClr val="tx2"/>
                  </a:solidFill>
                </a:rPr>
                <a:t>+</a:t>
              </a:r>
            </a:p>
          </p:txBody>
        </p:sp>
        <p:sp>
          <p:nvSpPr>
            <p:cNvPr id="471" name="TextBox 470">
              <a:extLst>
                <a:ext uri="{FF2B5EF4-FFF2-40B4-BE49-F238E27FC236}">
                  <a16:creationId xmlns:a16="http://schemas.microsoft.com/office/drawing/2014/main" id="{F5EEB9A8-50AE-F841-AFD5-3E73F0E30FAD}"/>
                </a:ext>
              </a:extLst>
            </p:cNvPr>
            <p:cNvSpPr txBox="1"/>
            <p:nvPr/>
          </p:nvSpPr>
          <p:spPr>
            <a:xfrm>
              <a:off x="6984501" y="1299377"/>
              <a:ext cx="198612" cy="192409"/>
            </a:xfrm>
            <a:prstGeom prst="rect">
              <a:avLst/>
            </a:prstGeom>
            <a:noFill/>
          </p:spPr>
          <p:txBody>
            <a:bodyPr wrap="none" rtlCol="0">
              <a:spAutoFit/>
            </a:bodyPr>
            <a:lstStyle/>
            <a:p>
              <a:r>
                <a:rPr lang="x-none" sz="1067" dirty="0">
                  <a:solidFill>
                    <a:schemeClr val="tx2"/>
                  </a:solidFill>
                </a:rPr>
                <a:t>+</a:t>
              </a:r>
            </a:p>
          </p:txBody>
        </p:sp>
        <p:sp>
          <p:nvSpPr>
            <p:cNvPr id="472" name="TextBox 471">
              <a:extLst>
                <a:ext uri="{FF2B5EF4-FFF2-40B4-BE49-F238E27FC236}">
                  <a16:creationId xmlns:a16="http://schemas.microsoft.com/office/drawing/2014/main" id="{A40CD836-4C99-A649-AAA7-88AAB69DF13B}"/>
                </a:ext>
              </a:extLst>
            </p:cNvPr>
            <p:cNvSpPr txBox="1"/>
            <p:nvPr/>
          </p:nvSpPr>
          <p:spPr>
            <a:xfrm>
              <a:off x="6993948" y="1299377"/>
              <a:ext cx="198612" cy="192409"/>
            </a:xfrm>
            <a:prstGeom prst="rect">
              <a:avLst/>
            </a:prstGeom>
            <a:noFill/>
          </p:spPr>
          <p:txBody>
            <a:bodyPr wrap="none" rtlCol="0">
              <a:spAutoFit/>
            </a:bodyPr>
            <a:lstStyle/>
            <a:p>
              <a:r>
                <a:rPr lang="x-none" sz="1067" dirty="0">
                  <a:solidFill>
                    <a:schemeClr val="tx2"/>
                  </a:solidFill>
                </a:rPr>
                <a:t>+</a:t>
              </a:r>
            </a:p>
          </p:txBody>
        </p:sp>
        <p:sp>
          <p:nvSpPr>
            <p:cNvPr id="473" name="TextBox 472">
              <a:extLst>
                <a:ext uri="{FF2B5EF4-FFF2-40B4-BE49-F238E27FC236}">
                  <a16:creationId xmlns:a16="http://schemas.microsoft.com/office/drawing/2014/main" id="{C276C907-4374-7C4B-9D16-AB590187C4D7}"/>
                </a:ext>
              </a:extLst>
            </p:cNvPr>
            <p:cNvSpPr txBox="1"/>
            <p:nvPr/>
          </p:nvSpPr>
          <p:spPr>
            <a:xfrm>
              <a:off x="7004110" y="1299039"/>
              <a:ext cx="198612" cy="192409"/>
            </a:xfrm>
            <a:prstGeom prst="rect">
              <a:avLst/>
            </a:prstGeom>
            <a:noFill/>
          </p:spPr>
          <p:txBody>
            <a:bodyPr wrap="none" rtlCol="0">
              <a:spAutoFit/>
            </a:bodyPr>
            <a:lstStyle/>
            <a:p>
              <a:r>
                <a:rPr lang="x-none" sz="1067" dirty="0">
                  <a:solidFill>
                    <a:schemeClr val="tx2"/>
                  </a:solidFill>
                </a:rPr>
                <a:t>+</a:t>
              </a:r>
            </a:p>
          </p:txBody>
        </p:sp>
        <p:sp>
          <p:nvSpPr>
            <p:cNvPr id="474" name="TextBox 473">
              <a:extLst>
                <a:ext uri="{FF2B5EF4-FFF2-40B4-BE49-F238E27FC236}">
                  <a16:creationId xmlns:a16="http://schemas.microsoft.com/office/drawing/2014/main" id="{508D5923-FCDD-8345-9716-D429A96F6E82}"/>
                </a:ext>
              </a:extLst>
            </p:cNvPr>
            <p:cNvSpPr txBox="1"/>
            <p:nvPr/>
          </p:nvSpPr>
          <p:spPr>
            <a:xfrm>
              <a:off x="7012741" y="1299151"/>
              <a:ext cx="198612" cy="192409"/>
            </a:xfrm>
            <a:prstGeom prst="rect">
              <a:avLst/>
            </a:prstGeom>
            <a:noFill/>
          </p:spPr>
          <p:txBody>
            <a:bodyPr wrap="none" rtlCol="0">
              <a:spAutoFit/>
            </a:bodyPr>
            <a:lstStyle/>
            <a:p>
              <a:r>
                <a:rPr lang="x-none" sz="1067" dirty="0">
                  <a:solidFill>
                    <a:schemeClr val="tx2"/>
                  </a:solidFill>
                </a:rPr>
                <a:t>+</a:t>
              </a:r>
            </a:p>
          </p:txBody>
        </p:sp>
        <p:sp>
          <p:nvSpPr>
            <p:cNvPr id="475" name="TextBox 474">
              <a:extLst>
                <a:ext uri="{FF2B5EF4-FFF2-40B4-BE49-F238E27FC236}">
                  <a16:creationId xmlns:a16="http://schemas.microsoft.com/office/drawing/2014/main" id="{22539134-4B8B-6445-AC09-CF1E078573FC}"/>
                </a:ext>
              </a:extLst>
            </p:cNvPr>
            <p:cNvSpPr txBox="1"/>
            <p:nvPr/>
          </p:nvSpPr>
          <p:spPr>
            <a:xfrm>
              <a:off x="7018928" y="1298249"/>
              <a:ext cx="198612" cy="192409"/>
            </a:xfrm>
            <a:prstGeom prst="rect">
              <a:avLst/>
            </a:prstGeom>
            <a:noFill/>
          </p:spPr>
          <p:txBody>
            <a:bodyPr wrap="none" rtlCol="0">
              <a:spAutoFit/>
            </a:bodyPr>
            <a:lstStyle/>
            <a:p>
              <a:r>
                <a:rPr lang="x-none" sz="1067" dirty="0">
                  <a:solidFill>
                    <a:schemeClr val="tx2"/>
                  </a:solidFill>
                </a:rPr>
                <a:t>+</a:t>
              </a:r>
            </a:p>
          </p:txBody>
        </p:sp>
        <p:sp>
          <p:nvSpPr>
            <p:cNvPr id="476" name="TextBox 475">
              <a:extLst>
                <a:ext uri="{FF2B5EF4-FFF2-40B4-BE49-F238E27FC236}">
                  <a16:creationId xmlns:a16="http://schemas.microsoft.com/office/drawing/2014/main" id="{B722A84D-D890-A84B-B5F3-0498FDD34988}"/>
                </a:ext>
              </a:extLst>
            </p:cNvPr>
            <p:cNvSpPr txBox="1"/>
            <p:nvPr/>
          </p:nvSpPr>
          <p:spPr>
            <a:xfrm>
              <a:off x="7031839" y="1298859"/>
              <a:ext cx="198612" cy="192409"/>
            </a:xfrm>
            <a:prstGeom prst="rect">
              <a:avLst/>
            </a:prstGeom>
            <a:noFill/>
          </p:spPr>
          <p:txBody>
            <a:bodyPr wrap="none" rtlCol="0">
              <a:spAutoFit/>
            </a:bodyPr>
            <a:lstStyle/>
            <a:p>
              <a:r>
                <a:rPr lang="x-none" sz="1067" dirty="0">
                  <a:solidFill>
                    <a:schemeClr val="tx2"/>
                  </a:solidFill>
                </a:rPr>
                <a:t>+</a:t>
              </a:r>
            </a:p>
          </p:txBody>
        </p:sp>
        <p:sp>
          <p:nvSpPr>
            <p:cNvPr id="477" name="TextBox 476">
              <a:extLst>
                <a:ext uri="{FF2B5EF4-FFF2-40B4-BE49-F238E27FC236}">
                  <a16:creationId xmlns:a16="http://schemas.microsoft.com/office/drawing/2014/main" id="{E8949398-9015-3346-9062-6F75DED99821}"/>
                </a:ext>
              </a:extLst>
            </p:cNvPr>
            <p:cNvSpPr txBox="1"/>
            <p:nvPr/>
          </p:nvSpPr>
          <p:spPr>
            <a:xfrm>
              <a:off x="6054428" y="1223435"/>
              <a:ext cx="198612" cy="192409"/>
            </a:xfrm>
            <a:prstGeom prst="rect">
              <a:avLst/>
            </a:prstGeom>
            <a:noFill/>
          </p:spPr>
          <p:txBody>
            <a:bodyPr wrap="none" rtlCol="0">
              <a:spAutoFit/>
            </a:bodyPr>
            <a:lstStyle/>
            <a:p>
              <a:r>
                <a:rPr lang="x-none" sz="1067" dirty="0">
                  <a:solidFill>
                    <a:schemeClr val="tx2"/>
                  </a:solidFill>
                </a:rPr>
                <a:t>+</a:t>
              </a:r>
            </a:p>
          </p:txBody>
        </p:sp>
        <p:sp>
          <p:nvSpPr>
            <p:cNvPr id="478" name="TextBox 477">
              <a:extLst>
                <a:ext uri="{FF2B5EF4-FFF2-40B4-BE49-F238E27FC236}">
                  <a16:creationId xmlns:a16="http://schemas.microsoft.com/office/drawing/2014/main" id="{E5B41379-F573-DC4E-A83D-462C68054A90}"/>
                </a:ext>
              </a:extLst>
            </p:cNvPr>
            <p:cNvSpPr txBox="1"/>
            <p:nvPr/>
          </p:nvSpPr>
          <p:spPr>
            <a:xfrm>
              <a:off x="6063875" y="1223435"/>
              <a:ext cx="198612" cy="192409"/>
            </a:xfrm>
            <a:prstGeom prst="rect">
              <a:avLst/>
            </a:prstGeom>
            <a:noFill/>
          </p:spPr>
          <p:txBody>
            <a:bodyPr wrap="none" rtlCol="0">
              <a:spAutoFit/>
            </a:bodyPr>
            <a:lstStyle/>
            <a:p>
              <a:r>
                <a:rPr lang="x-none" sz="1067" dirty="0">
                  <a:solidFill>
                    <a:schemeClr val="tx2"/>
                  </a:solidFill>
                </a:rPr>
                <a:t>+</a:t>
              </a:r>
            </a:p>
          </p:txBody>
        </p:sp>
        <p:sp>
          <p:nvSpPr>
            <p:cNvPr id="479" name="TextBox 478">
              <a:extLst>
                <a:ext uri="{FF2B5EF4-FFF2-40B4-BE49-F238E27FC236}">
                  <a16:creationId xmlns:a16="http://schemas.microsoft.com/office/drawing/2014/main" id="{FA0AEF0A-1361-6744-A649-28648014703D}"/>
                </a:ext>
              </a:extLst>
            </p:cNvPr>
            <p:cNvSpPr txBox="1"/>
            <p:nvPr/>
          </p:nvSpPr>
          <p:spPr>
            <a:xfrm>
              <a:off x="6074037" y="1223097"/>
              <a:ext cx="198612" cy="192409"/>
            </a:xfrm>
            <a:prstGeom prst="rect">
              <a:avLst/>
            </a:prstGeom>
            <a:noFill/>
          </p:spPr>
          <p:txBody>
            <a:bodyPr wrap="none" rtlCol="0">
              <a:spAutoFit/>
            </a:bodyPr>
            <a:lstStyle/>
            <a:p>
              <a:r>
                <a:rPr lang="x-none" sz="1067" dirty="0">
                  <a:solidFill>
                    <a:schemeClr val="tx2"/>
                  </a:solidFill>
                </a:rPr>
                <a:t>+</a:t>
              </a:r>
            </a:p>
          </p:txBody>
        </p:sp>
        <p:sp>
          <p:nvSpPr>
            <p:cNvPr id="480" name="TextBox 479">
              <a:extLst>
                <a:ext uri="{FF2B5EF4-FFF2-40B4-BE49-F238E27FC236}">
                  <a16:creationId xmlns:a16="http://schemas.microsoft.com/office/drawing/2014/main" id="{C830C345-B730-894F-83B6-F11F66CB25DA}"/>
                </a:ext>
              </a:extLst>
            </p:cNvPr>
            <p:cNvSpPr txBox="1"/>
            <p:nvPr/>
          </p:nvSpPr>
          <p:spPr>
            <a:xfrm>
              <a:off x="6082668" y="1223209"/>
              <a:ext cx="198612" cy="192409"/>
            </a:xfrm>
            <a:prstGeom prst="rect">
              <a:avLst/>
            </a:prstGeom>
            <a:noFill/>
          </p:spPr>
          <p:txBody>
            <a:bodyPr wrap="none" rtlCol="0">
              <a:spAutoFit/>
            </a:bodyPr>
            <a:lstStyle/>
            <a:p>
              <a:r>
                <a:rPr lang="x-none" sz="1067" dirty="0">
                  <a:solidFill>
                    <a:schemeClr val="tx2"/>
                  </a:solidFill>
                </a:rPr>
                <a:t>+</a:t>
              </a:r>
            </a:p>
          </p:txBody>
        </p:sp>
        <p:sp>
          <p:nvSpPr>
            <p:cNvPr id="481" name="TextBox 480">
              <a:extLst>
                <a:ext uri="{FF2B5EF4-FFF2-40B4-BE49-F238E27FC236}">
                  <a16:creationId xmlns:a16="http://schemas.microsoft.com/office/drawing/2014/main" id="{909A3811-85E9-D046-BD63-E64B37DC98AE}"/>
                </a:ext>
              </a:extLst>
            </p:cNvPr>
            <p:cNvSpPr txBox="1"/>
            <p:nvPr/>
          </p:nvSpPr>
          <p:spPr>
            <a:xfrm>
              <a:off x="6088855" y="1222307"/>
              <a:ext cx="198612" cy="192409"/>
            </a:xfrm>
            <a:prstGeom prst="rect">
              <a:avLst/>
            </a:prstGeom>
            <a:noFill/>
          </p:spPr>
          <p:txBody>
            <a:bodyPr wrap="none" rtlCol="0">
              <a:spAutoFit/>
            </a:bodyPr>
            <a:lstStyle/>
            <a:p>
              <a:r>
                <a:rPr lang="x-none" sz="1067" dirty="0">
                  <a:solidFill>
                    <a:schemeClr val="tx2"/>
                  </a:solidFill>
                </a:rPr>
                <a:t>+</a:t>
              </a:r>
            </a:p>
          </p:txBody>
        </p:sp>
        <p:sp>
          <p:nvSpPr>
            <p:cNvPr id="482" name="TextBox 481">
              <a:extLst>
                <a:ext uri="{FF2B5EF4-FFF2-40B4-BE49-F238E27FC236}">
                  <a16:creationId xmlns:a16="http://schemas.microsoft.com/office/drawing/2014/main" id="{38E76C4F-D324-9241-9999-F8DE9F8B0C60}"/>
                </a:ext>
              </a:extLst>
            </p:cNvPr>
            <p:cNvSpPr txBox="1"/>
            <p:nvPr/>
          </p:nvSpPr>
          <p:spPr>
            <a:xfrm>
              <a:off x="6104977" y="1226531"/>
              <a:ext cx="198612" cy="192409"/>
            </a:xfrm>
            <a:prstGeom prst="rect">
              <a:avLst/>
            </a:prstGeom>
            <a:noFill/>
          </p:spPr>
          <p:txBody>
            <a:bodyPr wrap="none" rtlCol="0">
              <a:spAutoFit/>
            </a:bodyPr>
            <a:lstStyle/>
            <a:p>
              <a:r>
                <a:rPr lang="x-none" sz="1067" dirty="0">
                  <a:solidFill>
                    <a:schemeClr val="tx2"/>
                  </a:solidFill>
                </a:rPr>
                <a:t>+</a:t>
              </a:r>
            </a:p>
          </p:txBody>
        </p:sp>
        <p:sp>
          <p:nvSpPr>
            <p:cNvPr id="483" name="TextBox 482">
              <a:extLst>
                <a:ext uri="{FF2B5EF4-FFF2-40B4-BE49-F238E27FC236}">
                  <a16:creationId xmlns:a16="http://schemas.microsoft.com/office/drawing/2014/main" id="{9B485498-BD67-B143-B789-1662A8E90AD5}"/>
                </a:ext>
              </a:extLst>
            </p:cNvPr>
            <p:cNvSpPr txBox="1"/>
            <p:nvPr/>
          </p:nvSpPr>
          <p:spPr>
            <a:xfrm>
              <a:off x="6114424" y="1226531"/>
              <a:ext cx="198612" cy="192409"/>
            </a:xfrm>
            <a:prstGeom prst="rect">
              <a:avLst/>
            </a:prstGeom>
            <a:noFill/>
          </p:spPr>
          <p:txBody>
            <a:bodyPr wrap="none" rtlCol="0">
              <a:spAutoFit/>
            </a:bodyPr>
            <a:lstStyle/>
            <a:p>
              <a:r>
                <a:rPr lang="x-none" sz="1067" dirty="0">
                  <a:solidFill>
                    <a:schemeClr val="tx2"/>
                  </a:solidFill>
                </a:rPr>
                <a:t>+</a:t>
              </a:r>
            </a:p>
          </p:txBody>
        </p:sp>
        <p:sp>
          <p:nvSpPr>
            <p:cNvPr id="484" name="TextBox 483">
              <a:extLst>
                <a:ext uri="{FF2B5EF4-FFF2-40B4-BE49-F238E27FC236}">
                  <a16:creationId xmlns:a16="http://schemas.microsoft.com/office/drawing/2014/main" id="{A3D9BA98-85E9-B547-8F7B-997EBE1C427E}"/>
                </a:ext>
              </a:extLst>
            </p:cNvPr>
            <p:cNvSpPr txBox="1"/>
            <p:nvPr/>
          </p:nvSpPr>
          <p:spPr>
            <a:xfrm>
              <a:off x="6124586" y="1226193"/>
              <a:ext cx="198612" cy="192409"/>
            </a:xfrm>
            <a:prstGeom prst="rect">
              <a:avLst/>
            </a:prstGeom>
            <a:noFill/>
          </p:spPr>
          <p:txBody>
            <a:bodyPr wrap="none" rtlCol="0">
              <a:spAutoFit/>
            </a:bodyPr>
            <a:lstStyle/>
            <a:p>
              <a:r>
                <a:rPr lang="x-none" sz="1067" dirty="0">
                  <a:solidFill>
                    <a:schemeClr val="tx2"/>
                  </a:solidFill>
                </a:rPr>
                <a:t>+</a:t>
              </a:r>
            </a:p>
          </p:txBody>
        </p:sp>
        <p:sp>
          <p:nvSpPr>
            <p:cNvPr id="485" name="TextBox 484">
              <a:extLst>
                <a:ext uri="{FF2B5EF4-FFF2-40B4-BE49-F238E27FC236}">
                  <a16:creationId xmlns:a16="http://schemas.microsoft.com/office/drawing/2014/main" id="{9D5155C1-3CA9-424E-8D65-CB81811FE8F9}"/>
                </a:ext>
              </a:extLst>
            </p:cNvPr>
            <p:cNvSpPr txBox="1"/>
            <p:nvPr/>
          </p:nvSpPr>
          <p:spPr>
            <a:xfrm>
              <a:off x="6133217" y="1226305"/>
              <a:ext cx="198612" cy="192409"/>
            </a:xfrm>
            <a:prstGeom prst="rect">
              <a:avLst/>
            </a:prstGeom>
            <a:noFill/>
          </p:spPr>
          <p:txBody>
            <a:bodyPr wrap="none" rtlCol="0">
              <a:spAutoFit/>
            </a:bodyPr>
            <a:lstStyle/>
            <a:p>
              <a:r>
                <a:rPr lang="x-none" sz="1067" dirty="0">
                  <a:solidFill>
                    <a:schemeClr val="tx2"/>
                  </a:solidFill>
                </a:rPr>
                <a:t>+</a:t>
              </a:r>
            </a:p>
          </p:txBody>
        </p:sp>
        <p:sp>
          <p:nvSpPr>
            <p:cNvPr id="486" name="TextBox 485">
              <a:extLst>
                <a:ext uri="{FF2B5EF4-FFF2-40B4-BE49-F238E27FC236}">
                  <a16:creationId xmlns:a16="http://schemas.microsoft.com/office/drawing/2014/main" id="{CF50C7CB-A199-C140-B8EE-2F832BA14967}"/>
                </a:ext>
              </a:extLst>
            </p:cNvPr>
            <p:cNvSpPr txBox="1"/>
            <p:nvPr/>
          </p:nvSpPr>
          <p:spPr>
            <a:xfrm>
              <a:off x="6139404" y="1225403"/>
              <a:ext cx="198612" cy="192409"/>
            </a:xfrm>
            <a:prstGeom prst="rect">
              <a:avLst/>
            </a:prstGeom>
            <a:noFill/>
          </p:spPr>
          <p:txBody>
            <a:bodyPr wrap="none" rtlCol="0">
              <a:spAutoFit/>
            </a:bodyPr>
            <a:lstStyle/>
            <a:p>
              <a:r>
                <a:rPr lang="x-none" sz="1067" dirty="0">
                  <a:solidFill>
                    <a:schemeClr val="tx2"/>
                  </a:solidFill>
                </a:rPr>
                <a:t>+</a:t>
              </a:r>
            </a:p>
          </p:txBody>
        </p:sp>
        <p:sp>
          <p:nvSpPr>
            <p:cNvPr id="487" name="TextBox 486">
              <a:extLst>
                <a:ext uri="{FF2B5EF4-FFF2-40B4-BE49-F238E27FC236}">
                  <a16:creationId xmlns:a16="http://schemas.microsoft.com/office/drawing/2014/main" id="{70ACFE59-3543-BA46-B984-4FC7722EEF29}"/>
                </a:ext>
              </a:extLst>
            </p:cNvPr>
            <p:cNvSpPr txBox="1"/>
            <p:nvPr/>
          </p:nvSpPr>
          <p:spPr>
            <a:xfrm>
              <a:off x="6136329" y="1225674"/>
              <a:ext cx="198612" cy="192409"/>
            </a:xfrm>
            <a:prstGeom prst="rect">
              <a:avLst/>
            </a:prstGeom>
            <a:noFill/>
          </p:spPr>
          <p:txBody>
            <a:bodyPr wrap="none" rtlCol="0">
              <a:spAutoFit/>
            </a:bodyPr>
            <a:lstStyle/>
            <a:p>
              <a:r>
                <a:rPr lang="x-none" sz="1067" dirty="0">
                  <a:solidFill>
                    <a:schemeClr val="tx2"/>
                  </a:solidFill>
                </a:rPr>
                <a:t>+</a:t>
              </a:r>
            </a:p>
          </p:txBody>
        </p:sp>
        <p:sp>
          <p:nvSpPr>
            <p:cNvPr id="488" name="TextBox 487">
              <a:extLst>
                <a:ext uri="{FF2B5EF4-FFF2-40B4-BE49-F238E27FC236}">
                  <a16:creationId xmlns:a16="http://schemas.microsoft.com/office/drawing/2014/main" id="{6A3C86F1-A586-8349-BDE1-633000DBDBD5}"/>
                </a:ext>
              </a:extLst>
            </p:cNvPr>
            <p:cNvSpPr txBox="1"/>
            <p:nvPr/>
          </p:nvSpPr>
          <p:spPr>
            <a:xfrm>
              <a:off x="6145776" y="1225674"/>
              <a:ext cx="198612" cy="192409"/>
            </a:xfrm>
            <a:prstGeom prst="rect">
              <a:avLst/>
            </a:prstGeom>
            <a:noFill/>
          </p:spPr>
          <p:txBody>
            <a:bodyPr wrap="none" rtlCol="0">
              <a:spAutoFit/>
            </a:bodyPr>
            <a:lstStyle/>
            <a:p>
              <a:r>
                <a:rPr lang="x-none" sz="1067" dirty="0">
                  <a:solidFill>
                    <a:schemeClr val="tx2"/>
                  </a:solidFill>
                </a:rPr>
                <a:t>+</a:t>
              </a:r>
            </a:p>
          </p:txBody>
        </p:sp>
        <p:sp>
          <p:nvSpPr>
            <p:cNvPr id="489" name="TextBox 488">
              <a:extLst>
                <a:ext uri="{FF2B5EF4-FFF2-40B4-BE49-F238E27FC236}">
                  <a16:creationId xmlns:a16="http://schemas.microsoft.com/office/drawing/2014/main" id="{AD5A348E-A592-4C42-B79F-1F4AC4501E98}"/>
                </a:ext>
              </a:extLst>
            </p:cNvPr>
            <p:cNvSpPr txBox="1"/>
            <p:nvPr/>
          </p:nvSpPr>
          <p:spPr>
            <a:xfrm>
              <a:off x="6155938" y="1225336"/>
              <a:ext cx="198612" cy="192409"/>
            </a:xfrm>
            <a:prstGeom prst="rect">
              <a:avLst/>
            </a:prstGeom>
            <a:noFill/>
          </p:spPr>
          <p:txBody>
            <a:bodyPr wrap="none" rtlCol="0">
              <a:spAutoFit/>
            </a:bodyPr>
            <a:lstStyle/>
            <a:p>
              <a:r>
                <a:rPr lang="x-none" sz="1067" dirty="0">
                  <a:solidFill>
                    <a:schemeClr val="tx2"/>
                  </a:solidFill>
                </a:rPr>
                <a:t>+</a:t>
              </a:r>
            </a:p>
          </p:txBody>
        </p:sp>
        <p:sp>
          <p:nvSpPr>
            <p:cNvPr id="490" name="TextBox 489">
              <a:extLst>
                <a:ext uri="{FF2B5EF4-FFF2-40B4-BE49-F238E27FC236}">
                  <a16:creationId xmlns:a16="http://schemas.microsoft.com/office/drawing/2014/main" id="{C68735D3-9D93-1641-B4A5-535A36BF474A}"/>
                </a:ext>
              </a:extLst>
            </p:cNvPr>
            <p:cNvSpPr txBox="1"/>
            <p:nvPr/>
          </p:nvSpPr>
          <p:spPr>
            <a:xfrm>
              <a:off x="6164569" y="1225448"/>
              <a:ext cx="198612" cy="192409"/>
            </a:xfrm>
            <a:prstGeom prst="rect">
              <a:avLst/>
            </a:prstGeom>
            <a:noFill/>
          </p:spPr>
          <p:txBody>
            <a:bodyPr wrap="none" rtlCol="0">
              <a:spAutoFit/>
            </a:bodyPr>
            <a:lstStyle/>
            <a:p>
              <a:r>
                <a:rPr lang="x-none" sz="1067" dirty="0">
                  <a:solidFill>
                    <a:schemeClr val="tx2"/>
                  </a:solidFill>
                </a:rPr>
                <a:t>+</a:t>
              </a:r>
            </a:p>
          </p:txBody>
        </p:sp>
        <p:sp>
          <p:nvSpPr>
            <p:cNvPr id="491" name="TextBox 490">
              <a:extLst>
                <a:ext uri="{FF2B5EF4-FFF2-40B4-BE49-F238E27FC236}">
                  <a16:creationId xmlns:a16="http://schemas.microsoft.com/office/drawing/2014/main" id="{6325D9B8-1B80-AC44-9361-C7AC7E39A62D}"/>
                </a:ext>
              </a:extLst>
            </p:cNvPr>
            <p:cNvSpPr txBox="1"/>
            <p:nvPr/>
          </p:nvSpPr>
          <p:spPr>
            <a:xfrm>
              <a:off x="6170756" y="1224546"/>
              <a:ext cx="198612" cy="192409"/>
            </a:xfrm>
            <a:prstGeom prst="rect">
              <a:avLst/>
            </a:prstGeom>
            <a:noFill/>
          </p:spPr>
          <p:txBody>
            <a:bodyPr wrap="none" rtlCol="0">
              <a:spAutoFit/>
            </a:bodyPr>
            <a:lstStyle/>
            <a:p>
              <a:r>
                <a:rPr lang="x-none" sz="1067" dirty="0">
                  <a:solidFill>
                    <a:schemeClr val="tx2"/>
                  </a:solidFill>
                </a:rPr>
                <a:t>+</a:t>
              </a:r>
            </a:p>
          </p:txBody>
        </p:sp>
        <p:sp>
          <p:nvSpPr>
            <p:cNvPr id="492" name="TextBox 491">
              <a:extLst>
                <a:ext uri="{FF2B5EF4-FFF2-40B4-BE49-F238E27FC236}">
                  <a16:creationId xmlns:a16="http://schemas.microsoft.com/office/drawing/2014/main" id="{77B48CC1-20D6-6C4E-A5AF-40A36EF9AD06}"/>
                </a:ext>
              </a:extLst>
            </p:cNvPr>
            <p:cNvSpPr txBox="1"/>
            <p:nvPr/>
          </p:nvSpPr>
          <p:spPr>
            <a:xfrm>
              <a:off x="5263036" y="1143393"/>
              <a:ext cx="198612" cy="192409"/>
            </a:xfrm>
            <a:prstGeom prst="rect">
              <a:avLst/>
            </a:prstGeom>
            <a:noFill/>
          </p:spPr>
          <p:txBody>
            <a:bodyPr wrap="none" rtlCol="0">
              <a:spAutoFit/>
            </a:bodyPr>
            <a:lstStyle/>
            <a:p>
              <a:r>
                <a:rPr lang="x-none" sz="1067" dirty="0">
                  <a:solidFill>
                    <a:schemeClr val="tx2"/>
                  </a:solidFill>
                </a:rPr>
                <a:t>+</a:t>
              </a:r>
            </a:p>
          </p:txBody>
        </p:sp>
        <p:sp>
          <p:nvSpPr>
            <p:cNvPr id="493" name="TextBox 492">
              <a:extLst>
                <a:ext uri="{FF2B5EF4-FFF2-40B4-BE49-F238E27FC236}">
                  <a16:creationId xmlns:a16="http://schemas.microsoft.com/office/drawing/2014/main" id="{CD461639-5C42-274B-B96C-1E295C1821BB}"/>
                </a:ext>
              </a:extLst>
            </p:cNvPr>
            <p:cNvSpPr txBox="1"/>
            <p:nvPr/>
          </p:nvSpPr>
          <p:spPr>
            <a:xfrm>
              <a:off x="5272483" y="1143393"/>
              <a:ext cx="198612" cy="192409"/>
            </a:xfrm>
            <a:prstGeom prst="rect">
              <a:avLst/>
            </a:prstGeom>
            <a:noFill/>
          </p:spPr>
          <p:txBody>
            <a:bodyPr wrap="none" rtlCol="0">
              <a:spAutoFit/>
            </a:bodyPr>
            <a:lstStyle/>
            <a:p>
              <a:r>
                <a:rPr lang="x-none" sz="1067" dirty="0">
                  <a:solidFill>
                    <a:schemeClr val="tx2"/>
                  </a:solidFill>
                </a:rPr>
                <a:t>+</a:t>
              </a:r>
            </a:p>
          </p:txBody>
        </p:sp>
        <p:sp>
          <p:nvSpPr>
            <p:cNvPr id="494" name="TextBox 493">
              <a:extLst>
                <a:ext uri="{FF2B5EF4-FFF2-40B4-BE49-F238E27FC236}">
                  <a16:creationId xmlns:a16="http://schemas.microsoft.com/office/drawing/2014/main" id="{0F1D6B7D-4649-6C45-BA58-63CACC50027D}"/>
                </a:ext>
              </a:extLst>
            </p:cNvPr>
            <p:cNvSpPr txBox="1"/>
            <p:nvPr/>
          </p:nvSpPr>
          <p:spPr>
            <a:xfrm>
              <a:off x="5282645" y="1143055"/>
              <a:ext cx="198612" cy="192409"/>
            </a:xfrm>
            <a:prstGeom prst="rect">
              <a:avLst/>
            </a:prstGeom>
            <a:noFill/>
          </p:spPr>
          <p:txBody>
            <a:bodyPr wrap="none" rtlCol="0">
              <a:spAutoFit/>
            </a:bodyPr>
            <a:lstStyle/>
            <a:p>
              <a:r>
                <a:rPr lang="x-none" sz="1067" dirty="0">
                  <a:solidFill>
                    <a:schemeClr val="tx2"/>
                  </a:solidFill>
                </a:rPr>
                <a:t>+</a:t>
              </a:r>
            </a:p>
          </p:txBody>
        </p:sp>
        <p:sp>
          <p:nvSpPr>
            <p:cNvPr id="495" name="TextBox 494">
              <a:extLst>
                <a:ext uri="{FF2B5EF4-FFF2-40B4-BE49-F238E27FC236}">
                  <a16:creationId xmlns:a16="http://schemas.microsoft.com/office/drawing/2014/main" id="{0F9E2790-7774-134D-876C-4656A3378104}"/>
                </a:ext>
              </a:extLst>
            </p:cNvPr>
            <p:cNvSpPr txBox="1"/>
            <p:nvPr/>
          </p:nvSpPr>
          <p:spPr>
            <a:xfrm>
              <a:off x="5291276" y="1143167"/>
              <a:ext cx="198612" cy="192409"/>
            </a:xfrm>
            <a:prstGeom prst="rect">
              <a:avLst/>
            </a:prstGeom>
            <a:noFill/>
          </p:spPr>
          <p:txBody>
            <a:bodyPr wrap="none" rtlCol="0">
              <a:spAutoFit/>
            </a:bodyPr>
            <a:lstStyle/>
            <a:p>
              <a:r>
                <a:rPr lang="x-none" sz="1067" dirty="0">
                  <a:solidFill>
                    <a:schemeClr val="tx2"/>
                  </a:solidFill>
                </a:rPr>
                <a:t>+</a:t>
              </a:r>
            </a:p>
          </p:txBody>
        </p:sp>
        <p:sp>
          <p:nvSpPr>
            <p:cNvPr id="496" name="TextBox 495">
              <a:extLst>
                <a:ext uri="{FF2B5EF4-FFF2-40B4-BE49-F238E27FC236}">
                  <a16:creationId xmlns:a16="http://schemas.microsoft.com/office/drawing/2014/main" id="{BBDB6C43-9A7C-4F40-8FB7-E58F2A49E8D4}"/>
                </a:ext>
              </a:extLst>
            </p:cNvPr>
            <p:cNvSpPr txBox="1"/>
            <p:nvPr/>
          </p:nvSpPr>
          <p:spPr>
            <a:xfrm>
              <a:off x="5297463" y="1142265"/>
              <a:ext cx="198612" cy="192409"/>
            </a:xfrm>
            <a:prstGeom prst="rect">
              <a:avLst/>
            </a:prstGeom>
            <a:noFill/>
          </p:spPr>
          <p:txBody>
            <a:bodyPr wrap="none" rtlCol="0">
              <a:spAutoFit/>
            </a:bodyPr>
            <a:lstStyle/>
            <a:p>
              <a:r>
                <a:rPr lang="x-none" sz="1067" dirty="0">
                  <a:solidFill>
                    <a:schemeClr val="tx2"/>
                  </a:solidFill>
                </a:rPr>
                <a:t>+</a:t>
              </a:r>
            </a:p>
          </p:txBody>
        </p:sp>
        <p:sp>
          <p:nvSpPr>
            <p:cNvPr id="497" name="TextBox 496">
              <a:extLst>
                <a:ext uri="{FF2B5EF4-FFF2-40B4-BE49-F238E27FC236}">
                  <a16:creationId xmlns:a16="http://schemas.microsoft.com/office/drawing/2014/main" id="{A031CEA4-B75D-1D43-982A-794CC1E8AA4D}"/>
                </a:ext>
              </a:extLst>
            </p:cNvPr>
            <p:cNvSpPr txBox="1"/>
            <p:nvPr/>
          </p:nvSpPr>
          <p:spPr>
            <a:xfrm>
              <a:off x="5297431" y="1154500"/>
              <a:ext cx="198612" cy="192409"/>
            </a:xfrm>
            <a:prstGeom prst="rect">
              <a:avLst/>
            </a:prstGeom>
            <a:noFill/>
          </p:spPr>
          <p:txBody>
            <a:bodyPr wrap="none" rtlCol="0">
              <a:spAutoFit/>
            </a:bodyPr>
            <a:lstStyle/>
            <a:p>
              <a:r>
                <a:rPr lang="x-none" sz="1067" dirty="0">
                  <a:solidFill>
                    <a:schemeClr val="tx2"/>
                  </a:solidFill>
                </a:rPr>
                <a:t>+</a:t>
              </a:r>
            </a:p>
          </p:txBody>
        </p:sp>
        <p:sp>
          <p:nvSpPr>
            <p:cNvPr id="498" name="TextBox 497">
              <a:extLst>
                <a:ext uri="{FF2B5EF4-FFF2-40B4-BE49-F238E27FC236}">
                  <a16:creationId xmlns:a16="http://schemas.microsoft.com/office/drawing/2014/main" id="{2381FE04-2309-844F-8FAF-F9859C688DB4}"/>
                </a:ext>
              </a:extLst>
            </p:cNvPr>
            <p:cNvSpPr txBox="1"/>
            <p:nvPr/>
          </p:nvSpPr>
          <p:spPr>
            <a:xfrm>
              <a:off x="5306878" y="1154500"/>
              <a:ext cx="198612" cy="192409"/>
            </a:xfrm>
            <a:prstGeom prst="rect">
              <a:avLst/>
            </a:prstGeom>
            <a:noFill/>
          </p:spPr>
          <p:txBody>
            <a:bodyPr wrap="none" rtlCol="0">
              <a:spAutoFit/>
            </a:bodyPr>
            <a:lstStyle/>
            <a:p>
              <a:r>
                <a:rPr lang="x-none" sz="1067" dirty="0">
                  <a:solidFill>
                    <a:schemeClr val="tx2"/>
                  </a:solidFill>
                </a:rPr>
                <a:t>+</a:t>
              </a:r>
            </a:p>
          </p:txBody>
        </p:sp>
        <p:sp>
          <p:nvSpPr>
            <p:cNvPr id="499" name="TextBox 498">
              <a:extLst>
                <a:ext uri="{FF2B5EF4-FFF2-40B4-BE49-F238E27FC236}">
                  <a16:creationId xmlns:a16="http://schemas.microsoft.com/office/drawing/2014/main" id="{559E21BE-C0CF-FA45-A1A9-230B2DF54115}"/>
                </a:ext>
              </a:extLst>
            </p:cNvPr>
            <p:cNvSpPr txBox="1"/>
            <p:nvPr/>
          </p:nvSpPr>
          <p:spPr>
            <a:xfrm>
              <a:off x="5317040" y="1154162"/>
              <a:ext cx="198612" cy="192409"/>
            </a:xfrm>
            <a:prstGeom prst="rect">
              <a:avLst/>
            </a:prstGeom>
            <a:noFill/>
          </p:spPr>
          <p:txBody>
            <a:bodyPr wrap="none" rtlCol="0">
              <a:spAutoFit/>
            </a:bodyPr>
            <a:lstStyle/>
            <a:p>
              <a:r>
                <a:rPr lang="x-none" sz="1067" dirty="0">
                  <a:solidFill>
                    <a:schemeClr val="tx2"/>
                  </a:solidFill>
                </a:rPr>
                <a:t>+</a:t>
              </a:r>
            </a:p>
          </p:txBody>
        </p:sp>
        <p:sp>
          <p:nvSpPr>
            <p:cNvPr id="500" name="TextBox 499">
              <a:extLst>
                <a:ext uri="{FF2B5EF4-FFF2-40B4-BE49-F238E27FC236}">
                  <a16:creationId xmlns:a16="http://schemas.microsoft.com/office/drawing/2014/main" id="{FC4C0BD6-E5DB-D749-9F71-3676344A1BB4}"/>
                </a:ext>
              </a:extLst>
            </p:cNvPr>
            <p:cNvSpPr txBox="1"/>
            <p:nvPr/>
          </p:nvSpPr>
          <p:spPr>
            <a:xfrm>
              <a:off x="5325671" y="1154274"/>
              <a:ext cx="198612" cy="192409"/>
            </a:xfrm>
            <a:prstGeom prst="rect">
              <a:avLst/>
            </a:prstGeom>
            <a:noFill/>
          </p:spPr>
          <p:txBody>
            <a:bodyPr wrap="none" rtlCol="0">
              <a:spAutoFit/>
            </a:bodyPr>
            <a:lstStyle/>
            <a:p>
              <a:r>
                <a:rPr lang="x-none" sz="1067" dirty="0">
                  <a:solidFill>
                    <a:schemeClr val="tx2"/>
                  </a:solidFill>
                </a:rPr>
                <a:t>+</a:t>
              </a:r>
            </a:p>
          </p:txBody>
        </p:sp>
        <p:sp>
          <p:nvSpPr>
            <p:cNvPr id="501" name="TextBox 500">
              <a:extLst>
                <a:ext uri="{FF2B5EF4-FFF2-40B4-BE49-F238E27FC236}">
                  <a16:creationId xmlns:a16="http://schemas.microsoft.com/office/drawing/2014/main" id="{1373B739-FE85-2A41-AE9E-6CBED6F29271}"/>
                </a:ext>
              </a:extLst>
            </p:cNvPr>
            <p:cNvSpPr txBox="1"/>
            <p:nvPr/>
          </p:nvSpPr>
          <p:spPr>
            <a:xfrm>
              <a:off x="5331858" y="1153372"/>
              <a:ext cx="198612" cy="192409"/>
            </a:xfrm>
            <a:prstGeom prst="rect">
              <a:avLst/>
            </a:prstGeom>
            <a:noFill/>
          </p:spPr>
          <p:txBody>
            <a:bodyPr wrap="none" rtlCol="0">
              <a:spAutoFit/>
            </a:bodyPr>
            <a:lstStyle/>
            <a:p>
              <a:r>
                <a:rPr lang="x-none" sz="1067" dirty="0">
                  <a:solidFill>
                    <a:schemeClr val="tx2"/>
                  </a:solidFill>
                </a:rPr>
                <a:t>+</a:t>
              </a:r>
            </a:p>
          </p:txBody>
        </p:sp>
        <p:sp>
          <p:nvSpPr>
            <p:cNvPr id="502" name="TextBox 501">
              <a:extLst>
                <a:ext uri="{FF2B5EF4-FFF2-40B4-BE49-F238E27FC236}">
                  <a16:creationId xmlns:a16="http://schemas.microsoft.com/office/drawing/2014/main" id="{B243CC7D-6144-AE49-88BA-58A5D61A7FDC}"/>
                </a:ext>
              </a:extLst>
            </p:cNvPr>
            <p:cNvSpPr txBox="1"/>
            <p:nvPr/>
          </p:nvSpPr>
          <p:spPr>
            <a:xfrm>
              <a:off x="5332602" y="1154379"/>
              <a:ext cx="198612" cy="192409"/>
            </a:xfrm>
            <a:prstGeom prst="rect">
              <a:avLst/>
            </a:prstGeom>
            <a:noFill/>
          </p:spPr>
          <p:txBody>
            <a:bodyPr wrap="none" rtlCol="0">
              <a:spAutoFit/>
            </a:bodyPr>
            <a:lstStyle/>
            <a:p>
              <a:r>
                <a:rPr lang="x-none" sz="1067" dirty="0">
                  <a:solidFill>
                    <a:schemeClr val="tx2"/>
                  </a:solidFill>
                </a:rPr>
                <a:t>+</a:t>
              </a:r>
            </a:p>
          </p:txBody>
        </p:sp>
        <p:sp>
          <p:nvSpPr>
            <p:cNvPr id="503" name="TextBox 502">
              <a:extLst>
                <a:ext uri="{FF2B5EF4-FFF2-40B4-BE49-F238E27FC236}">
                  <a16:creationId xmlns:a16="http://schemas.microsoft.com/office/drawing/2014/main" id="{4297D54E-4476-C346-80BB-997027B892F5}"/>
                </a:ext>
              </a:extLst>
            </p:cNvPr>
            <p:cNvSpPr txBox="1"/>
            <p:nvPr/>
          </p:nvSpPr>
          <p:spPr>
            <a:xfrm>
              <a:off x="5342049" y="1154379"/>
              <a:ext cx="198612" cy="192409"/>
            </a:xfrm>
            <a:prstGeom prst="rect">
              <a:avLst/>
            </a:prstGeom>
            <a:noFill/>
          </p:spPr>
          <p:txBody>
            <a:bodyPr wrap="none" rtlCol="0">
              <a:spAutoFit/>
            </a:bodyPr>
            <a:lstStyle/>
            <a:p>
              <a:r>
                <a:rPr lang="x-none" sz="1067" dirty="0">
                  <a:solidFill>
                    <a:schemeClr val="tx2"/>
                  </a:solidFill>
                </a:rPr>
                <a:t>+</a:t>
              </a:r>
            </a:p>
          </p:txBody>
        </p:sp>
        <p:sp>
          <p:nvSpPr>
            <p:cNvPr id="504" name="TextBox 503">
              <a:extLst>
                <a:ext uri="{FF2B5EF4-FFF2-40B4-BE49-F238E27FC236}">
                  <a16:creationId xmlns:a16="http://schemas.microsoft.com/office/drawing/2014/main" id="{F527D026-7857-0E42-9C11-3BCA678D70C0}"/>
                </a:ext>
              </a:extLst>
            </p:cNvPr>
            <p:cNvSpPr txBox="1"/>
            <p:nvPr/>
          </p:nvSpPr>
          <p:spPr>
            <a:xfrm>
              <a:off x="5352211" y="1154041"/>
              <a:ext cx="198612" cy="192409"/>
            </a:xfrm>
            <a:prstGeom prst="rect">
              <a:avLst/>
            </a:prstGeom>
            <a:noFill/>
          </p:spPr>
          <p:txBody>
            <a:bodyPr wrap="none" rtlCol="0">
              <a:spAutoFit/>
            </a:bodyPr>
            <a:lstStyle/>
            <a:p>
              <a:r>
                <a:rPr lang="x-none" sz="1067" dirty="0">
                  <a:solidFill>
                    <a:schemeClr val="tx2"/>
                  </a:solidFill>
                </a:rPr>
                <a:t>+</a:t>
              </a:r>
            </a:p>
          </p:txBody>
        </p:sp>
        <p:sp>
          <p:nvSpPr>
            <p:cNvPr id="505" name="TextBox 504">
              <a:extLst>
                <a:ext uri="{FF2B5EF4-FFF2-40B4-BE49-F238E27FC236}">
                  <a16:creationId xmlns:a16="http://schemas.microsoft.com/office/drawing/2014/main" id="{A81F6795-1830-A640-8804-FA5B68647E59}"/>
                </a:ext>
              </a:extLst>
            </p:cNvPr>
            <p:cNvSpPr txBox="1"/>
            <p:nvPr/>
          </p:nvSpPr>
          <p:spPr>
            <a:xfrm>
              <a:off x="5360842" y="1154153"/>
              <a:ext cx="198612" cy="192409"/>
            </a:xfrm>
            <a:prstGeom prst="rect">
              <a:avLst/>
            </a:prstGeom>
            <a:noFill/>
          </p:spPr>
          <p:txBody>
            <a:bodyPr wrap="none" rtlCol="0">
              <a:spAutoFit/>
            </a:bodyPr>
            <a:lstStyle/>
            <a:p>
              <a:r>
                <a:rPr lang="x-none" sz="1067" dirty="0">
                  <a:solidFill>
                    <a:schemeClr val="tx2"/>
                  </a:solidFill>
                </a:rPr>
                <a:t>+</a:t>
              </a:r>
            </a:p>
          </p:txBody>
        </p:sp>
        <p:sp>
          <p:nvSpPr>
            <p:cNvPr id="506" name="TextBox 505">
              <a:extLst>
                <a:ext uri="{FF2B5EF4-FFF2-40B4-BE49-F238E27FC236}">
                  <a16:creationId xmlns:a16="http://schemas.microsoft.com/office/drawing/2014/main" id="{27FC0EB9-1357-9C41-BD50-50E6F937C9F6}"/>
                </a:ext>
              </a:extLst>
            </p:cNvPr>
            <p:cNvSpPr txBox="1"/>
            <p:nvPr/>
          </p:nvSpPr>
          <p:spPr>
            <a:xfrm>
              <a:off x="5367029" y="1153251"/>
              <a:ext cx="198612" cy="192409"/>
            </a:xfrm>
            <a:prstGeom prst="rect">
              <a:avLst/>
            </a:prstGeom>
            <a:noFill/>
          </p:spPr>
          <p:txBody>
            <a:bodyPr wrap="none" rtlCol="0">
              <a:spAutoFit/>
            </a:bodyPr>
            <a:lstStyle/>
            <a:p>
              <a:r>
                <a:rPr lang="x-none" sz="1067" dirty="0">
                  <a:solidFill>
                    <a:schemeClr val="tx2"/>
                  </a:solidFill>
                </a:rPr>
                <a:t>+</a:t>
              </a:r>
            </a:p>
          </p:txBody>
        </p:sp>
        <p:sp>
          <p:nvSpPr>
            <p:cNvPr id="507" name="TextBox 506">
              <a:extLst>
                <a:ext uri="{FF2B5EF4-FFF2-40B4-BE49-F238E27FC236}">
                  <a16:creationId xmlns:a16="http://schemas.microsoft.com/office/drawing/2014/main" id="{4DF1E9CC-4331-C840-9013-6EEF8AE22AE2}"/>
                </a:ext>
              </a:extLst>
            </p:cNvPr>
            <p:cNvSpPr txBox="1"/>
            <p:nvPr/>
          </p:nvSpPr>
          <p:spPr>
            <a:xfrm>
              <a:off x="5369739" y="1159642"/>
              <a:ext cx="198612" cy="192409"/>
            </a:xfrm>
            <a:prstGeom prst="rect">
              <a:avLst/>
            </a:prstGeom>
            <a:noFill/>
          </p:spPr>
          <p:txBody>
            <a:bodyPr wrap="none" rtlCol="0">
              <a:spAutoFit/>
            </a:bodyPr>
            <a:lstStyle/>
            <a:p>
              <a:r>
                <a:rPr lang="x-none" sz="1067" dirty="0">
                  <a:solidFill>
                    <a:schemeClr val="tx2"/>
                  </a:solidFill>
                </a:rPr>
                <a:t>+</a:t>
              </a:r>
            </a:p>
          </p:txBody>
        </p:sp>
        <p:sp>
          <p:nvSpPr>
            <p:cNvPr id="508" name="TextBox 507">
              <a:extLst>
                <a:ext uri="{FF2B5EF4-FFF2-40B4-BE49-F238E27FC236}">
                  <a16:creationId xmlns:a16="http://schemas.microsoft.com/office/drawing/2014/main" id="{0F443B4A-CDD4-9A41-A3E1-49B5998DBEDF}"/>
                </a:ext>
              </a:extLst>
            </p:cNvPr>
            <p:cNvSpPr txBox="1"/>
            <p:nvPr/>
          </p:nvSpPr>
          <p:spPr>
            <a:xfrm>
              <a:off x="5379186" y="1159642"/>
              <a:ext cx="198612" cy="192409"/>
            </a:xfrm>
            <a:prstGeom prst="rect">
              <a:avLst/>
            </a:prstGeom>
            <a:noFill/>
          </p:spPr>
          <p:txBody>
            <a:bodyPr wrap="none" rtlCol="0">
              <a:spAutoFit/>
            </a:bodyPr>
            <a:lstStyle/>
            <a:p>
              <a:r>
                <a:rPr lang="x-none" sz="1067" dirty="0">
                  <a:solidFill>
                    <a:schemeClr val="tx2"/>
                  </a:solidFill>
                </a:rPr>
                <a:t>+</a:t>
              </a:r>
            </a:p>
          </p:txBody>
        </p:sp>
        <p:sp>
          <p:nvSpPr>
            <p:cNvPr id="509" name="TextBox 508">
              <a:extLst>
                <a:ext uri="{FF2B5EF4-FFF2-40B4-BE49-F238E27FC236}">
                  <a16:creationId xmlns:a16="http://schemas.microsoft.com/office/drawing/2014/main" id="{B2574422-4AA3-444A-B29C-143CBCA79EA6}"/>
                </a:ext>
              </a:extLst>
            </p:cNvPr>
            <p:cNvSpPr txBox="1"/>
            <p:nvPr/>
          </p:nvSpPr>
          <p:spPr>
            <a:xfrm>
              <a:off x="5389348" y="1159304"/>
              <a:ext cx="198612" cy="192409"/>
            </a:xfrm>
            <a:prstGeom prst="rect">
              <a:avLst/>
            </a:prstGeom>
            <a:noFill/>
          </p:spPr>
          <p:txBody>
            <a:bodyPr wrap="none" rtlCol="0">
              <a:spAutoFit/>
            </a:bodyPr>
            <a:lstStyle/>
            <a:p>
              <a:r>
                <a:rPr lang="x-none" sz="1067" dirty="0">
                  <a:solidFill>
                    <a:schemeClr val="tx2"/>
                  </a:solidFill>
                </a:rPr>
                <a:t>+</a:t>
              </a:r>
            </a:p>
          </p:txBody>
        </p:sp>
        <p:sp>
          <p:nvSpPr>
            <p:cNvPr id="510" name="TextBox 509">
              <a:extLst>
                <a:ext uri="{FF2B5EF4-FFF2-40B4-BE49-F238E27FC236}">
                  <a16:creationId xmlns:a16="http://schemas.microsoft.com/office/drawing/2014/main" id="{BF57542B-15B7-2640-9F2D-740297500BDD}"/>
                </a:ext>
              </a:extLst>
            </p:cNvPr>
            <p:cNvSpPr txBox="1"/>
            <p:nvPr/>
          </p:nvSpPr>
          <p:spPr>
            <a:xfrm>
              <a:off x="5397979" y="1159416"/>
              <a:ext cx="198612" cy="192409"/>
            </a:xfrm>
            <a:prstGeom prst="rect">
              <a:avLst/>
            </a:prstGeom>
            <a:noFill/>
          </p:spPr>
          <p:txBody>
            <a:bodyPr wrap="none" rtlCol="0">
              <a:spAutoFit/>
            </a:bodyPr>
            <a:lstStyle/>
            <a:p>
              <a:r>
                <a:rPr lang="x-none" sz="1067" dirty="0">
                  <a:solidFill>
                    <a:schemeClr val="tx2"/>
                  </a:solidFill>
                </a:rPr>
                <a:t>+</a:t>
              </a:r>
            </a:p>
          </p:txBody>
        </p:sp>
        <p:sp>
          <p:nvSpPr>
            <p:cNvPr id="511" name="TextBox 510">
              <a:extLst>
                <a:ext uri="{FF2B5EF4-FFF2-40B4-BE49-F238E27FC236}">
                  <a16:creationId xmlns:a16="http://schemas.microsoft.com/office/drawing/2014/main" id="{00DF6577-B14E-B648-8A7B-DBD5AD06483E}"/>
                </a:ext>
              </a:extLst>
            </p:cNvPr>
            <p:cNvSpPr txBox="1"/>
            <p:nvPr/>
          </p:nvSpPr>
          <p:spPr>
            <a:xfrm>
              <a:off x="5404166" y="1158514"/>
              <a:ext cx="198612" cy="192409"/>
            </a:xfrm>
            <a:prstGeom prst="rect">
              <a:avLst/>
            </a:prstGeom>
            <a:noFill/>
          </p:spPr>
          <p:txBody>
            <a:bodyPr wrap="none" rtlCol="0">
              <a:spAutoFit/>
            </a:bodyPr>
            <a:lstStyle/>
            <a:p>
              <a:r>
                <a:rPr lang="x-none" sz="1067" dirty="0">
                  <a:solidFill>
                    <a:schemeClr val="tx2"/>
                  </a:solidFill>
                </a:rPr>
                <a:t>+</a:t>
              </a:r>
            </a:p>
          </p:txBody>
        </p:sp>
        <p:sp>
          <p:nvSpPr>
            <p:cNvPr id="512" name="TextBox 511">
              <a:extLst>
                <a:ext uri="{FF2B5EF4-FFF2-40B4-BE49-F238E27FC236}">
                  <a16:creationId xmlns:a16="http://schemas.microsoft.com/office/drawing/2014/main" id="{E546F7BC-392F-644E-A051-65F351A662DF}"/>
                </a:ext>
              </a:extLst>
            </p:cNvPr>
            <p:cNvSpPr txBox="1"/>
            <p:nvPr/>
          </p:nvSpPr>
          <p:spPr>
            <a:xfrm>
              <a:off x="5015253" y="1097703"/>
              <a:ext cx="198612" cy="192409"/>
            </a:xfrm>
            <a:prstGeom prst="rect">
              <a:avLst/>
            </a:prstGeom>
            <a:noFill/>
          </p:spPr>
          <p:txBody>
            <a:bodyPr wrap="none" rtlCol="0">
              <a:spAutoFit/>
            </a:bodyPr>
            <a:lstStyle/>
            <a:p>
              <a:r>
                <a:rPr lang="x-none" sz="1067" dirty="0">
                  <a:solidFill>
                    <a:schemeClr val="tx2"/>
                  </a:solidFill>
                </a:rPr>
                <a:t>+</a:t>
              </a:r>
            </a:p>
          </p:txBody>
        </p:sp>
        <p:sp>
          <p:nvSpPr>
            <p:cNvPr id="513" name="TextBox 512">
              <a:extLst>
                <a:ext uri="{FF2B5EF4-FFF2-40B4-BE49-F238E27FC236}">
                  <a16:creationId xmlns:a16="http://schemas.microsoft.com/office/drawing/2014/main" id="{3D1EE1FE-A711-5F4D-B1B7-4151E95B8868}"/>
                </a:ext>
              </a:extLst>
            </p:cNvPr>
            <p:cNvSpPr txBox="1"/>
            <p:nvPr/>
          </p:nvSpPr>
          <p:spPr>
            <a:xfrm>
              <a:off x="5024700" y="1097703"/>
              <a:ext cx="198612" cy="192409"/>
            </a:xfrm>
            <a:prstGeom prst="rect">
              <a:avLst/>
            </a:prstGeom>
            <a:noFill/>
          </p:spPr>
          <p:txBody>
            <a:bodyPr wrap="none" rtlCol="0">
              <a:spAutoFit/>
            </a:bodyPr>
            <a:lstStyle/>
            <a:p>
              <a:r>
                <a:rPr lang="x-none" sz="1067" dirty="0">
                  <a:solidFill>
                    <a:schemeClr val="tx2"/>
                  </a:solidFill>
                </a:rPr>
                <a:t>+</a:t>
              </a:r>
            </a:p>
          </p:txBody>
        </p:sp>
        <p:sp>
          <p:nvSpPr>
            <p:cNvPr id="514" name="TextBox 513">
              <a:extLst>
                <a:ext uri="{FF2B5EF4-FFF2-40B4-BE49-F238E27FC236}">
                  <a16:creationId xmlns:a16="http://schemas.microsoft.com/office/drawing/2014/main" id="{005A32B3-B556-264E-AE2E-0713B96B7B6F}"/>
                </a:ext>
              </a:extLst>
            </p:cNvPr>
            <p:cNvSpPr txBox="1"/>
            <p:nvPr/>
          </p:nvSpPr>
          <p:spPr>
            <a:xfrm>
              <a:off x="5034862" y="1097365"/>
              <a:ext cx="198612" cy="192409"/>
            </a:xfrm>
            <a:prstGeom prst="rect">
              <a:avLst/>
            </a:prstGeom>
            <a:noFill/>
          </p:spPr>
          <p:txBody>
            <a:bodyPr wrap="none" rtlCol="0">
              <a:spAutoFit/>
            </a:bodyPr>
            <a:lstStyle/>
            <a:p>
              <a:r>
                <a:rPr lang="x-none" sz="1067" dirty="0">
                  <a:solidFill>
                    <a:schemeClr val="tx2"/>
                  </a:solidFill>
                </a:rPr>
                <a:t>+</a:t>
              </a:r>
            </a:p>
          </p:txBody>
        </p:sp>
        <p:sp>
          <p:nvSpPr>
            <p:cNvPr id="515" name="TextBox 514">
              <a:extLst>
                <a:ext uri="{FF2B5EF4-FFF2-40B4-BE49-F238E27FC236}">
                  <a16:creationId xmlns:a16="http://schemas.microsoft.com/office/drawing/2014/main" id="{FA28700C-D4D2-DC42-BCB1-F5F4EDEEADE0}"/>
                </a:ext>
              </a:extLst>
            </p:cNvPr>
            <p:cNvSpPr txBox="1"/>
            <p:nvPr/>
          </p:nvSpPr>
          <p:spPr>
            <a:xfrm>
              <a:off x="5043493" y="1097477"/>
              <a:ext cx="198612" cy="192409"/>
            </a:xfrm>
            <a:prstGeom prst="rect">
              <a:avLst/>
            </a:prstGeom>
            <a:noFill/>
          </p:spPr>
          <p:txBody>
            <a:bodyPr wrap="none" rtlCol="0">
              <a:spAutoFit/>
            </a:bodyPr>
            <a:lstStyle/>
            <a:p>
              <a:r>
                <a:rPr lang="x-none" sz="1067" dirty="0">
                  <a:solidFill>
                    <a:schemeClr val="tx2"/>
                  </a:solidFill>
                </a:rPr>
                <a:t>+</a:t>
              </a:r>
            </a:p>
          </p:txBody>
        </p:sp>
        <p:sp>
          <p:nvSpPr>
            <p:cNvPr id="516" name="TextBox 515">
              <a:extLst>
                <a:ext uri="{FF2B5EF4-FFF2-40B4-BE49-F238E27FC236}">
                  <a16:creationId xmlns:a16="http://schemas.microsoft.com/office/drawing/2014/main" id="{D5EF5EE7-8955-E348-A42C-8C2909F3A42D}"/>
                </a:ext>
              </a:extLst>
            </p:cNvPr>
            <p:cNvSpPr txBox="1"/>
            <p:nvPr/>
          </p:nvSpPr>
          <p:spPr>
            <a:xfrm>
              <a:off x="5049680" y="1096575"/>
              <a:ext cx="198612" cy="192409"/>
            </a:xfrm>
            <a:prstGeom prst="rect">
              <a:avLst/>
            </a:prstGeom>
            <a:noFill/>
          </p:spPr>
          <p:txBody>
            <a:bodyPr wrap="none" rtlCol="0">
              <a:spAutoFit/>
            </a:bodyPr>
            <a:lstStyle/>
            <a:p>
              <a:r>
                <a:rPr lang="x-none" sz="1067" dirty="0">
                  <a:solidFill>
                    <a:schemeClr val="tx2"/>
                  </a:solidFill>
                </a:rPr>
                <a:t>+</a:t>
              </a:r>
            </a:p>
          </p:txBody>
        </p:sp>
        <p:sp>
          <p:nvSpPr>
            <p:cNvPr id="517" name="TextBox 516">
              <a:extLst>
                <a:ext uri="{FF2B5EF4-FFF2-40B4-BE49-F238E27FC236}">
                  <a16:creationId xmlns:a16="http://schemas.microsoft.com/office/drawing/2014/main" id="{69B2D5A7-AF70-A049-9738-F5E374990F59}"/>
                </a:ext>
              </a:extLst>
            </p:cNvPr>
            <p:cNvSpPr txBox="1"/>
            <p:nvPr/>
          </p:nvSpPr>
          <p:spPr>
            <a:xfrm>
              <a:off x="4943906" y="1092213"/>
              <a:ext cx="198612" cy="192409"/>
            </a:xfrm>
            <a:prstGeom prst="rect">
              <a:avLst/>
            </a:prstGeom>
            <a:noFill/>
          </p:spPr>
          <p:txBody>
            <a:bodyPr wrap="none" rtlCol="0">
              <a:spAutoFit/>
            </a:bodyPr>
            <a:lstStyle/>
            <a:p>
              <a:r>
                <a:rPr lang="x-none" sz="1067" dirty="0">
                  <a:solidFill>
                    <a:schemeClr val="tx2"/>
                  </a:solidFill>
                </a:rPr>
                <a:t>+</a:t>
              </a:r>
            </a:p>
          </p:txBody>
        </p:sp>
        <p:sp>
          <p:nvSpPr>
            <p:cNvPr id="518" name="TextBox 517">
              <a:extLst>
                <a:ext uri="{FF2B5EF4-FFF2-40B4-BE49-F238E27FC236}">
                  <a16:creationId xmlns:a16="http://schemas.microsoft.com/office/drawing/2014/main" id="{8C54ABCF-8370-274A-B0F4-6781AA1293A8}"/>
                </a:ext>
              </a:extLst>
            </p:cNvPr>
            <p:cNvSpPr txBox="1"/>
            <p:nvPr/>
          </p:nvSpPr>
          <p:spPr>
            <a:xfrm>
              <a:off x="4953353" y="1092213"/>
              <a:ext cx="198612" cy="192409"/>
            </a:xfrm>
            <a:prstGeom prst="rect">
              <a:avLst/>
            </a:prstGeom>
            <a:noFill/>
          </p:spPr>
          <p:txBody>
            <a:bodyPr wrap="none" rtlCol="0">
              <a:spAutoFit/>
            </a:bodyPr>
            <a:lstStyle/>
            <a:p>
              <a:r>
                <a:rPr lang="x-none" sz="1067" dirty="0">
                  <a:solidFill>
                    <a:schemeClr val="tx2"/>
                  </a:solidFill>
                </a:rPr>
                <a:t>+</a:t>
              </a:r>
            </a:p>
          </p:txBody>
        </p:sp>
        <p:sp>
          <p:nvSpPr>
            <p:cNvPr id="519" name="TextBox 518">
              <a:extLst>
                <a:ext uri="{FF2B5EF4-FFF2-40B4-BE49-F238E27FC236}">
                  <a16:creationId xmlns:a16="http://schemas.microsoft.com/office/drawing/2014/main" id="{6AE8D7F2-E5EA-5747-91BE-91D820584A62}"/>
                </a:ext>
              </a:extLst>
            </p:cNvPr>
            <p:cNvSpPr txBox="1"/>
            <p:nvPr/>
          </p:nvSpPr>
          <p:spPr>
            <a:xfrm>
              <a:off x="4963515" y="1091875"/>
              <a:ext cx="198612" cy="192409"/>
            </a:xfrm>
            <a:prstGeom prst="rect">
              <a:avLst/>
            </a:prstGeom>
            <a:noFill/>
          </p:spPr>
          <p:txBody>
            <a:bodyPr wrap="none" rtlCol="0">
              <a:spAutoFit/>
            </a:bodyPr>
            <a:lstStyle/>
            <a:p>
              <a:r>
                <a:rPr lang="x-none" sz="1067" dirty="0">
                  <a:solidFill>
                    <a:schemeClr val="tx2"/>
                  </a:solidFill>
                </a:rPr>
                <a:t>+</a:t>
              </a:r>
            </a:p>
          </p:txBody>
        </p:sp>
        <p:sp>
          <p:nvSpPr>
            <p:cNvPr id="520" name="TextBox 519">
              <a:extLst>
                <a:ext uri="{FF2B5EF4-FFF2-40B4-BE49-F238E27FC236}">
                  <a16:creationId xmlns:a16="http://schemas.microsoft.com/office/drawing/2014/main" id="{A897D6F7-F242-7043-A374-76DD97234B5D}"/>
                </a:ext>
              </a:extLst>
            </p:cNvPr>
            <p:cNvSpPr txBox="1"/>
            <p:nvPr/>
          </p:nvSpPr>
          <p:spPr>
            <a:xfrm>
              <a:off x="4972146" y="1091987"/>
              <a:ext cx="198612" cy="192409"/>
            </a:xfrm>
            <a:prstGeom prst="rect">
              <a:avLst/>
            </a:prstGeom>
            <a:noFill/>
          </p:spPr>
          <p:txBody>
            <a:bodyPr wrap="none" rtlCol="0">
              <a:spAutoFit/>
            </a:bodyPr>
            <a:lstStyle/>
            <a:p>
              <a:r>
                <a:rPr lang="x-none" sz="1067" dirty="0">
                  <a:solidFill>
                    <a:schemeClr val="tx2"/>
                  </a:solidFill>
                </a:rPr>
                <a:t>+</a:t>
              </a:r>
            </a:p>
          </p:txBody>
        </p:sp>
        <p:sp>
          <p:nvSpPr>
            <p:cNvPr id="521" name="TextBox 520">
              <a:extLst>
                <a:ext uri="{FF2B5EF4-FFF2-40B4-BE49-F238E27FC236}">
                  <a16:creationId xmlns:a16="http://schemas.microsoft.com/office/drawing/2014/main" id="{16E81834-89A9-144B-A2F1-8C42360A4C85}"/>
                </a:ext>
              </a:extLst>
            </p:cNvPr>
            <p:cNvSpPr txBox="1"/>
            <p:nvPr/>
          </p:nvSpPr>
          <p:spPr>
            <a:xfrm>
              <a:off x="4978333" y="1091085"/>
              <a:ext cx="198612" cy="192409"/>
            </a:xfrm>
            <a:prstGeom prst="rect">
              <a:avLst/>
            </a:prstGeom>
            <a:noFill/>
          </p:spPr>
          <p:txBody>
            <a:bodyPr wrap="none" rtlCol="0">
              <a:spAutoFit/>
            </a:bodyPr>
            <a:lstStyle/>
            <a:p>
              <a:r>
                <a:rPr lang="x-none" sz="1067" dirty="0">
                  <a:solidFill>
                    <a:schemeClr val="tx2"/>
                  </a:solidFill>
                </a:rPr>
                <a:t>+</a:t>
              </a:r>
            </a:p>
          </p:txBody>
        </p:sp>
        <p:sp>
          <p:nvSpPr>
            <p:cNvPr id="522" name="TextBox 521">
              <a:extLst>
                <a:ext uri="{FF2B5EF4-FFF2-40B4-BE49-F238E27FC236}">
                  <a16:creationId xmlns:a16="http://schemas.microsoft.com/office/drawing/2014/main" id="{FB9F23D7-9754-7C4F-88BF-6C991D22BD1A}"/>
                </a:ext>
              </a:extLst>
            </p:cNvPr>
            <p:cNvSpPr txBox="1"/>
            <p:nvPr/>
          </p:nvSpPr>
          <p:spPr>
            <a:xfrm>
              <a:off x="4899872" y="1091649"/>
              <a:ext cx="198612" cy="192409"/>
            </a:xfrm>
            <a:prstGeom prst="rect">
              <a:avLst/>
            </a:prstGeom>
            <a:noFill/>
          </p:spPr>
          <p:txBody>
            <a:bodyPr wrap="none" rtlCol="0">
              <a:spAutoFit/>
            </a:bodyPr>
            <a:lstStyle/>
            <a:p>
              <a:r>
                <a:rPr lang="x-none" sz="1067" dirty="0">
                  <a:solidFill>
                    <a:schemeClr val="tx2"/>
                  </a:solidFill>
                </a:rPr>
                <a:t>+</a:t>
              </a:r>
            </a:p>
          </p:txBody>
        </p:sp>
        <p:sp>
          <p:nvSpPr>
            <p:cNvPr id="523" name="TextBox 522">
              <a:extLst>
                <a:ext uri="{FF2B5EF4-FFF2-40B4-BE49-F238E27FC236}">
                  <a16:creationId xmlns:a16="http://schemas.microsoft.com/office/drawing/2014/main" id="{AD2C68D2-EA11-8C4E-8B8B-822F6D1DC062}"/>
                </a:ext>
              </a:extLst>
            </p:cNvPr>
            <p:cNvSpPr txBox="1"/>
            <p:nvPr/>
          </p:nvSpPr>
          <p:spPr>
            <a:xfrm>
              <a:off x="4909275" y="1091649"/>
              <a:ext cx="198612" cy="192409"/>
            </a:xfrm>
            <a:prstGeom prst="rect">
              <a:avLst/>
            </a:prstGeom>
            <a:noFill/>
          </p:spPr>
          <p:txBody>
            <a:bodyPr wrap="none" rtlCol="0">
              <a:spAutoFit/>
            </a:bodyPr>
            <a:lstStyle/>
            <a:p>
              <a:r>
                <a:rPr lang="x-none" sz="1067" dirty="0">
                  <a:solidFill>
                    <a:schemeClr val="tx2"/>
                  </a:solidFill>
                </a:rPr>
                <a:t>+</a:t>
              </a:r>
            </a:p>
          </p:txBody>
        </p:sp>
        <p:sp>
          <p:nvSpPr>
            <p:cNvPr id="524" name="TextBox 523">
              <a:extLst>
                <a:ext uri="{FF2B5EF4-FFF2-40B4-BE49-F238E27FC236}">
                  <a16:creationId xmlns:a16="http://schemas.microsoft.com/office/drawing/2014/main" id="{2610CB78-7AC6-154F-A04C-9AC7CA85C25B}"/>
                </a:ext>
              </a:extLst>
            </p:cNvPr>
            <p:cNvSpPr txBox="1"/>
            <p:nvPr/>
          </p:nvSpPr>
          <p:spPr>
            <a:xfrm>
              <a:off x="5766134" y="1182218"/>
              <a:ext cx="198612" cy="192409"/>
            </a:xfrm>
            <a:prstGeom prst="rect">
              <a:avLst/>
            </a:prstGeom>
            <a:noFill/>
          </p:spPr>
          <p:txBody>
            <a:bodyPr wrap="none" rtlCol="0">
              <a:spAutoFit/>
            </a:bodyPr>
            <a:lstStyle/>
            <a:p>
              <a:r>
                <a:rPr lang="x-none" sz="1067" dirty="0">
                  <a:solidFill>
                    <a:schemeClr val="tx2"/>
                  </a:solidFill>
                </a:rPr>
                <a:t>+</a:t>
              </a:r>
            </a:p>
          </p:txBody>
        </p:sp>
        <p:sp>
          <p:nvSpPr>
            <p:cNvPr id="525" name="TextBox 524">
              <a:extLst>
                <a:ext uri="{FF2B5EF4-FFF2-40B4-BE49-F238E27FC236}">
                  <a16:creationId xmlns:a16="http://schemas.microsoft.com/office/drawing/2014/main" id="{EE65B7A3-C704-374F-8C6C-B0921CBE7F25}"/>
                </a:ext>
              </a:extLst>
            </p:cNvPr>
            <p:cNvSpPr txBox="1"/>
            <p:nvPr/>
          </p:nvSpPr>
          <p:spPr>
            <a:xfrm>
              <a:off x="5775537" y="1182218"/>
              <a:ext cx="198612" cy="192409"/>
            </a:xfrm>
            <a:prstGeom prst="rect">
              <a:avLst/>
            </a:prstGeom>
            <a:noFill/>
          </p:spPr>
          <p:txBody>
            <a:bodyPr wrap="none" rtlCol="0">
              <a:spAutoFit/>
            </a:bodyPr>
            <a:lstStyle/>
            <a:p>
              <a:r>
                <a:rPr lang="x-none" sz="1067" dirty="0">
                  <a:solidFill>
                    <a:schemeClr val="tx2"/>
                  </a:solidFill>
                </a:rPr>
                <a:t>+</a:t>
              </a:r>
            </a:p>
          </p:txBody>
        </p:sp>
        <p:sp>
          <p:nvSpPr>
            <p:cNvPr id="526" name="TextBox 525">
              <a:extLst>
                <a:ext uri="{FF2B5EF4-FFF2-40B4-BE49-F238E27FC236}">
                  <a16:creationId xmlns:a16="http://schemas.microsoft.com/office/drawing/2014/main" id="{CD65748F-B3AC-034C-939D-792F1E85A3D1}"/>
                </a:ext>
              </a:extLst>
            </p:cNvPr>
            <p:cNvSpPr txBox="1"/>
            <p:nvPr/>
          </p:nvSpPr>
          <p:spPr>
            <a:xfrm>
              <a:off x="5789589" y="1184600"/>
              <a:ext cx="198612" cy="192409"/>
            </a:xfrm>
            <a:prstGeom prst="rect">
              <a:avLst/>
            </a:prstGeom>
            <a:noFill/>
          </p:spPr>
          <p:txBody>
            <a:bodyPr wrap="none" rtlCol="0">
              <a:spAutoFit/>
            </a:bodyPr>
            <a:lstStyle/>
            <a:p>
              <a:r>
                <a:rPr lang="x-none" sz="1067" dirty="0">
                  <a:solidFill>
                    <a:schemeClr val="tx2"/>
                  </a:solidFill>
                </a:rPr>
                <a:t>+</a:t>
              </a:r>
            </a:p>
          </p:txBody>
        </p:sp>
        <p:sp>
          <p:nvSpPr>
            <p:cNvPr id="527" name="TextBox 526">
              <a:extLst>
                <a:ext uri="{FF2B5EF4-FFF2-40B4-BE49-F238E27FC236}">
                  <a16:creationId xmlns:a16="http://schemas.microsoft.com/office/drawing/2014/main" id="{8B1A53E5-D680-8042-97B2-F34D8C9FD006}"/>
                </a:ext>
              </a:extLst>
            </p:cNvPr>
            <p:cNvSpPr txBox="1"/>
            <p:nvPr/>
          </p:nvSpPr>
          <p:spPr>
            <a:xfrm>
              <a:off x="5798992" y="1184600"/>
              <a:ext cx="198612" cy="192409"/>
            </a:xfrm>
            <a:prstGeom prst="rect">
              <a:avLst/>
            </a:prstGeom>
            <a:noFill/>
          </p:spPr>
          <p:txBody>
            <a:bodyPr wrap="none" rtlCol="0">
              <a:spAutoFit/>
            </a:bodyPr>
            <a:lstStyle/>
            <a:p>
              <a:r>
                <a:rPr lang="x-none" sz="1067" dirty="0">
                  <a:solidFill>
                    <a:schemeClr val="tx2"/>
                  </a:solidFill>
                </a:rPr>
                <a:t>+</a:t>
              </a:r>
            </a:p>
          </p:txBody>
        </p:sp>
        <p:sp>
          <p:nvSpPr>
            <p:cNvPr id="528" name="TextBox 527">
              <a:extLst>
                <a:ext uri="{FF2B5EF4-FFF2-40B4-BE49-F238E27FC236}">
                  <a16:creationId xmlns:a16="http://schemas.microsoft.com/office/drawing/2014/main" id="{5AA42FA7-E169-B249-AE07-09E2A44A15D6}"/>
                </a:ext>
              </a:extLst>
            </p:cNvPr>
            <p:cNvSpPr txBox="1"/>
            <p:nvPr/>
          </p:nvSpPr>
          <p:spPr>
            <a:xfrm>
              <a:off x="5214860" y="1135505"/>
              <a:ext cx="198612" cy="192409"/>
            </a:xfrm>
            <a:prstGeom prst="rect">
              <a:avLst/>
            </a:prstGeom>
            <a:noFill/>
          </p:spPr>
          <p:txBody>
            <a:bodyPr wrap="none" rtlCol="0">
              <a:spAutoFit/>
            </a:bodyPr>
            <a:lstStyle/>
            <a:p>
              <a:r>
                <a:rPr lang="x-none" sz="1067" dirty="0">
                  <a:solidFill>
                    <a:schemeClr val="tx2"/>
                  </a:solidFill>
                </a:rPr>
                <a:t>+</a:t>
              </a:r>
            </a:p>
          </p:txBody>
        </p:sp>
        <p:sp>
          <p:nvSpPr>
            <p:cNvPr id="529" name="TextBox 528">
              <a:extLst>
                <a:ext uri="{FF2B5EF4-FFF2-40B4-BE49-F238E27FC236}">
                  <a16:creationId xmlns:a16="http://schemas.microsoft.com/office/drawing/2014/main" id="{71FD9965-3DFE-D442-AA94-1D793517632A}"/>
                </a:ext>
              </a:extLst>
            </p:cNvPr>
            <p:cNvSpPr txBox="1"/>
            <p:nvPr/>
          </p:nvSpPr>
          <p:spPr>
            <a:xfrm>
              <a:off x="5224263" y="1135505"/>
              <a:ext cx="198612" cy="192409"/>
            </a:xfrm>
            <a:prstGeom prst="rect">
              <a:avLst/>
            </a:prstGeom>
            <a:noFill/>
          </p:spPr>
          <p:txBody>
            <a:bodyPr wrap="none" rtlCol="0">
              <a:spAutoFit/>
            </a:bodyPr>
            <a:lstStyle/>
            <a:p>
              <a:r>
                <a:rPr lang="x-none" sz="1067" dirty="0">
                  <a:solidFill>
                    <a:schemeClr val="tx2"/>
                  </a:solidFill>
                </a:rPr>
                <a:t>+</a:t>
              </a:r>
            </a:p>
          </p:txBody>
        </p:sp>
        <p:sp>
          <p:nvSpPr>
            <p:cNvPr id="530" name="TextBox 529">
              <a:extLst>
                <a:ext uri="{FF2B5EF4-FFF2-40B4-BE49-F238E27FC236}">
                  <a16:creationId xmlns:a16="http://schemas.microsoft.com/office/drawing/2014/main" id="{D38EF688-D0E0-494C-9C19-103CEB6CB9AD}"/>
                </a:ext>
              </a:extLst>
            </p:cNvPr>
            <p:cNvSpPr txBox="1"/>
            <p:nvPr/>
          </p:nvSpPr>
          <p:spPr>
            <a:xfrm>
              <a:off x="6185586" y="1221753"/>
              <a:ext cx="198612" cy="192409"/>
            </a:xfrm>
            <a:prstGeom prst="rect">
              <a:avLst/>
            </a:prstGeom>
            <a:noFill/>
          </p:spPr>
          <p:txBody>
            <a:bodyPr wrap="none" rtlCol="0">
              <a:spAutoFit/>
            </a:bodyPr>
            <a:lstStyle/>
            <a:p>
              <a:r>
                <a:rPr lang="x-none" sz="1067" dirty="0">
                  <a:solidFill>
                    <a:schemeClr val="tx2"/>
                  </a:solidFill>
                </a:rPr>
                <a:t>+</a:t>
              </a:r>
            </a:p>
          </p:txBody>
        </p:sp>
        <p:sp>
          <p:nvSpPr>
            <p:cNvPr id="531" name="TextBox 530">
              <a:extLst>
                <a:ext uri="{FF2B5EF4-FFF2-40B4-BE49-F238E27FC236}">
                  <a16:creationId xmlns:a16="http://schemas.microsoft.com/office/drawing/2014/main" id="{29CCBB3F-8EB5-F543-9D53-D8A3F0ECF702}"/>
                </a:ext>
              </a:extLst>
            </p:cNvPr>
            <p:cNvSpPr txBox="1"/>
            <p:nvPr/>
          </p:nvSpPr>
          <p:spPr>
            <a:xfrm>
              <a:off x="6194989" y="1221753"/>
              <a:ext cx="198612" cy="192409"/>
            </a:xfrm>
            <a:prstGeom prst="rect">
              <a:avLst/>
            </a:prstGeom>
            <a:noFill/>
          </p:spPr>
          <p:txBody>
            <a:bodyPr wrap="none" rtlCol="0">
              <a:spAutoFit/>
            </a:bodyPr>
            <a:lstStyle/>
            <a:p>
              <a:r>
                <a:rPr lang="x-none" sz="1067" dirty="0">
                  <a:solidFill>
                    <a:schemeClr val="tx2"/>
                  </a:solidFill>
                </a:rPr>
                <a:t>+</a:t>
              </a:r>
            </a:p>
          </p:txBody>
        </p:sp>
        <p:sp>
          <p:nvSpPr>
            <p:cNvPr id="532" name="TextBox 531">
              <a:extLst>
                <a:ext uri="{FF2B5EF4-FFF2-40B4-BE49-F238E27FC236}">
                  <a16:creationId xmlns:a16="http://schemas.microsoft.com/office/drawing/2014/main" id="{F99C0C2B-5216-9944-9EDE-C20C7961F90F}"/>
                </a:ext>
              </a:extLst>
            </p:cNvPr>
            <p:cNvSpPr txBox="1"/>
            <p:nvPr/>
          </p:nvSpPr>
          <p:spPr>
            <a:xfrm>
              <a:off x="6200242" y="1222532"/>
              <a:ext cx="198612" cy="192409"/>
            </a:xfrm>
            <a:prstGeom prst="rect">
              <a:avLst/>
            </a:prstGeom>
            <a:noFill/>
          </p:spPr>
          <p:txBody>
            <a:bodyPr wrap="none" rtlCol="0">
              <a:spAutoFit/>
            </a:bodyPr>
            <a:lstStyle/>
            <a:p>
              <a:r>
                <a:rPr lang="x-none" sz="1067" dirty="0">
                  <a:solidFill>
                    <a:schemeClr val="tx2"/>
                  </a:solidFill>
                </a:rPr>
                <a:t>+</a:t>
              </a:r>
            </a:p>
          </p:txBody>
        </p:sp>
        <p:sp>
          <p:nvSpPr>
            <p:cNvPr id="533" name="TextBox 532">
              <a:extLst>
                <a:ext uri="{FF2B5EF4-FFF2-40B4-BE49-F238E27FC236}">
                  <a16:creationId xmlns:a16="http://schemas.microsoft.com/office/drawing/2014/main" id="{84E52F35-51A7-0746-BB84-759FD08D5A4F}"/>
                </a:ext>
              </a:extLst>
            </p:cNvPr>
            <p:cNvSpPr txBox="1"/>
            <p:nvPr/>
          </p:nvSpPr>
          <p:spPr>
            <a:xfrm>
              <a:off x="6209645" y="1222532"/>
              <a:ext cx="198612" cy="192409"/>
            </a:xfrm>
            <a:prstGeom prst="rect">
              <a:avLst/>
            </a:prstGeom>
            <a:noFill/>
          </p:spPr>
          <p:txBody>
            <a:bodyPr wrap="none" rtlCol="0">
              <a:spAutoFit/>
            </a:bodyPr>
            <a:lstStyle/>
            <a:p>
              <a:r>
                <a:rPr lang="x-none" sz="1067" dirty="0">
                  <a:solidFill>
                    <a:schemeClr val="tx2"/>
                  </a:solidFill>
                </a:rPr>
                <a:t>+</a:t>
              </a:r>
            </a:p>
          </p:txBody>
        </p:sp>
        <p:sp>
          <p:nvSpPr>
            <p:cNvPr id="534" name="TextBox 533">
              <a:extLst>
                <a:ext uri="{FF2B5EF4-FFF2-40B4-BE49-F238E27FC236}">
                  <a16:creationId xmlns:a16="http://schemas.microsoft.com/office/drawing/2014/main" id="{708463C1-7241-8244-900F-BF5A87AC51E4}"/>
                </a:ext>
              </a:extLst>
            </p:cNvPr>
            <p:cNvSpPr txBox="1"/>
            <p:nvPr/>
          </p:nvSpPr>
          <p:spPr>
            <a:xfrm>
              <a:off x="5066926" y="1106714"/>
              <a:ext cx="198612" cy="192409"/>
            </a:xfrm>
            <a:prstGeom prst="rect">
              <a:avLst/>
            </a:prstGeom>
            <a:noFill/>
          </p:spPr>
          <p:txBody>
            <a:bodyPr wrap="none" rtlCol="0">
              <a:spAutoFit/>
            </a:bodyPr>
            <a:lstStyle/>
            <a:p>
              <a:r>
                <a:rPr lang="x-none" sz="1067" dirty="0">
                  <a:solidFill>
                    <a:schemeClr val="tx2"/>
                  </a:solidFill>
                </a:rPr>
                <a:t>+</a:t>
              </a:r>
            </a:p>
          </p:txBody>
        </p:sp>
        <p:sp>
          <p:nvSpPr>
            <p:cNvPr id="535" name="TextBox 534">
              <a:extLst>
                <a:ext uri="{FF2B5EF4-FFF2-40B4-BE49-F238E27FC236}">
                  <a16:creationId xmlns:a16="http://schemas.microsoft.com/office/drawing/2014/main" id="{97DA80A0-D746-F546-BA87-6CFBE30530EF}"/>
                </a:ext>
              </a:extLst>
            </p:cNvPr>
            <p:cNvSpPr txBox="1"/>
            <p:nvPr/>
          </p:nvSpPr>
          <p:spPr>
            <a:xfrm>
              <a:off x="5076329" y="1106714"/>
              <a:ext cx="198612" cy="192409"/>
            </a:xfrm>
            <a:prstGeom prst="rect">
              <a:avLst/>
            </a:prstGeom>
            <a:noFill/>
          </p:spPr>
          <p:txBody>
            <a:bodyPr wrap="none" rtlCol="0">
              <a:spAutoFit/>
            </a:bodyPr>
            <a:lstStyle/>
            <a:p>
              <a:r>
                <a:rPr lang="x-none" sz="1067" dirty="0">
                  <a:solidFill>
                    <a:schemeClr val="tx2"/>
                  </a:solidFill>
                </a:rPr>
                <a:t>+</a:t>
              </a:r>
            </a:p>
          </p:txBody>
        </p:sp>
        <p:sp>
          <p:nvSpPr>
            <p:cNvPr id="536" name="TextBox 535">
              <a:extLst>
                <a:ext uri="{FF2B5EF4-FFF2-40B4-BE49-F238E27FC236}">
                  <a16:creationId xmlns:a16="http://schemas.microsoft.com/office/drawing/2014/main" id="{62A3ED07-3E5B-1240-9AA7-AC4F791BBCBE}"/>
                </a:ext>
              </a:extLst>
            </p:cNvPr>
            <p:cNvSpPr txBox="1"/>
            <p:nvPr/>
          </p:nvSpPr>
          <p:spPr>
            <a:xfrm>
              <a:off x="4991797" y="1095734"/>
              <a:ext cx="198612" cy="192409"/>
            </a:xfrm>
            <a:prstGeom prst="rect">
              <a:avLst/>
            </a:prstGeom>
            <a:noFill/>
          </p:spPr>
          <p:txBody>
            <a:bodyPr wrap="none" rtlCol="0">
              <a:spAutoFit/>
            </a:bodyPr>
            <a:lstStyle/>
            <a:p>
              <a:r>
                <a:rPr lang="x-none" sz="1067" dirty="0">
                  <a:solidFill>
                    <a:schemeClr val="tx2"/>
                  </a:solidFill>
                </a:rPr>
                <a:t>+</a:t>
              </a:r>
            </a:p>
          </p:txBody>
        </p:sp>
        <p:sp>
          <p:nvSpPr>
            <p:cNvPr id="537" name="TextBox 536">
              <a:extLst>
                <a:ext uri="{FF2B5EF4-FFF2-40B4-BE49-F238E27FC236}">
                  <a16:creationId xmlns:a16="http://schemas.microsoft.com/office/drawing/2014/main" id="{D98C4692-3C7C-2340-BB86-9B87D74F8691}"/>
                </a:ext>
              </a:extLst>
            </p:cNvPr>
            <p:cNvSpPr txBox="1"/>
            <p:nvPr/>
          </p:nvSpPr>
          <p:spPr>
            <a:xfrm>
              <a:off x="5001200" y="1095734"/>
              <a:ext cx="198612" cy="192409"/>
            </a:xfrm>
            <a:prstGeom prst="rect">
              <a:avLst/>
            </a:prstGeom>
            <a:noFill/>
          </p:spPr>
          <p:txBody>
            <a:bodyPr wrap="none" rtlCol="0">
              <a:spAutoFit/>
            </a:bodyPr>
            <a:lstStyle/>
            <a:p>
              <a:r>
                <a:rPr lang="x-none" sz="1067" dirty="0">
                  <a:solidFill>
                    <a:schemeClr val="tx2"/>
                  </a:solidFill>
                </a:rPr>
                <a:t>+</a:t>
              </a:r>
            </a:p>
          </p:txBody>
        </p:sp>
        <p:sp>
          <p:nvSpPr>
            <p:cNvPr id="538" name="TextBox 537">
              <a:extLst>
                <a:ext uri="{FF2B5EF4-FFF2-40B4-BE49-F238E27FC236}">
                  <a16:creationId xmlns:a16="http://schemas.microsoft.com/office/drawing/2014/main" id="{FBE08BBD-B3AE-6F47-8334-C7F66A19124F}"/>
                </a:ext>
              </a:extLst>
            </p:cNvPr>
            <p:cNvSpPr txBox="1"/>
            <p:nvPr/>
          </p:nvSpPr>
          <p:spPr>
            <a:xfrm>
              <a:off x="5189294" y="1132330"/>
              <a:ext cx="198612" cy="192409"/>
            </a:xfrm>
            <a:prstGeom prst="rect">
              <a:avLst/>
            </a:prstGeom>
            <a:noFill/>
          </p:spPr>
          <p:txBody>
            <a:bodyPr wrap="none" rtlCol="0">
              <a:spAutoFit/>
            </a:bodyPr>
            <a:lstStyle/>
            <a:p>
              <a:r>
                <a:rPr lang="x-none" sz="1067" dirty="0">
                  <a:solidFill>
                    <a:schemeClr val="tx2"/>
                  </a:solidFill>
                </a:rPr>
                <a:t>+</a:t>
              </a:r>
            </a:p>
          </p:txBody>
        </p:sp>
        <p:sp>
          <p:nvSpPr>
            <p:cNvPr id="539" name="TextBox 538">
              <a:extLst>
                <a:ext uri="{FF2B5EF4-FFF2-40B4-BE49-F238E27FC236}">
                  <a16:creationId xmlns:a16="http://schemas.microsoft.com/office/drawing/2014/main" id="{CE3A9AF1-E5B2-8C46-B471-C160C3B743A3}"/>
                </a:ext>
              </a:extLst>
            </p:cNvPr>
            <p:cNvSpPr txBox="1"/>
            <p:nvPr/>
          </p:nvSpPr>
          <p:spPr>
            <a:xfrm>
              <a:off x="5198697" y="1132330"/>
              <a:ext cx="198612" cy="192409"/>
            </a:xfrm>
            <a:prstGeom prst="rect">
              <a:avLst/>
            </a:prstGeom>
            <a:noFill/>
          </p:spPr>
          <p:txBody>
            <a:bodyPr wrap="none" rtlCol="0">
              <a:spAutoFit/>
            </a:bodyPr>
            <a:lstStyle/>
            <a:p>
              <a:r>
                <a:rPr lang="x-none" sz="1067" dirty="0">
                  <a:solidFill>
                    <a:schemeClr val="tx2"/>
                  </a:solidFill>
                </a:rPr>
                <a:t>+</a:t>
              </a:r>
            </a:p>
          </p:txBody>
        </p:sp>
        <p:sp>
          <p:nvSpPr>
            <p:cNvPr id="540" name="TextBox 539">
              <a:extLst>
                <a:ext uri="{FF2B5EF4-FFF2-40B4-BE49-F238E27FC236}">
                  <a16:creationId xmlns:a16="http://schemas.microsoft.com/office/drawing/2014/main" id="{62FF10D4-74B4-3A42-B26B-D807F282D76B}"/>
                </a:ext>
              </a:extLst>
            </p:cNvPr>
            <p:cNvSpPr txBox="1"/>
            <p:nvPr/>
          </p:nvSpPr>
          <p:spPr>
            <a:xfrm>
              <a:off x="5118112" y="1113280"/>
              <a:ext cx="198612" cy="192409"/>
            </a:xfrm>
            <a:prstGeom prst="rect">
              <a:avLst/>
            </a:prstGeom>
            <a:noFill/>
          </p:spPr>
          <p:txBody>
            <a:bodyPr wrap="none" rtlCol="0">
              <a:spAutoFit/>
            </a:bodyPr>
            <a:lstStyle/>
            <a:p>
              <a:r>
                <a:rPr lang="x-none" sz="1067" dirty="0">
                  <a:solidFill>
                    <a:schemeClr val="tx2"/>
                  </a:solidFill>
                </a:rPr>
                <a:t>+</a:t>
              </a:r>
            </a:p>
          </p:txBody>
        </p:sp>
        <p:sp>
          <p:nvSpPr>
            <p:cNvPr id="541" name="TextBox 540">
              <a:extLst>
                <a:ext uri="{FF2B5EF4-FFF2-40B4-BE49-F238E27FC236}">
                  <a16:creationId xmlns:a16="http://schemas.microsoft.com/office/drawing/2014/main" id="{5025054F-2D4E-E243-AB05-1DB0E1E98230}"/>
                </a:ext>
              </a:extLst>
            </p:cNvPr>
            <p:cNvSpPr txBox="1"/>
            <p:nvPr/>
          </p:nvSpPr>
          <p:spPr>
            <a:xfrm>
              <a:off x="5127515" y="1113280"/>
              <a:ext cx="198612" cy="192409"/>
            </a:xfrm>
            <a:prstGeom prst="rect">
              <a:avLst/>
            </a:prstGeom>
            <a:noFill/>
          </p:spPr>
          <p:txBody>
            <a:bodyPr wrap="none" rtlCol="0">
              <a:spAutoFit/>
            </a:bodyPr>
            <a:lstStyle/>
            <a:p>
              <a:r>
                <a:rPr lang="x-none" sz="1067" dirty="0">
                  <a:solidFill>
                    <a:schemeClr val="tx2"/>
                  </a:solidFill>
                </a:rPr>
                <a:t>+</a:t>
              </a:r>
            </a:p>
          </p:txBody>
        </p:sp>
        <p:sp>
          <p:nvSpPr>
            <p:cNvPr id="542" name="TextBox 541">
              <a:extLst>
                <a:ext uri="{FF2B5EF4-FFF2-40B4-BE49-F238E27FC236}">
                  <a16:creationId xmlns:a16="http://schemas.microsoft.com/office/drawing/2014/main" id="{ACE9FD31-796C-BB44-A019-DFB68DB8B862}"/>
                </a:ext>
              </a:extLst>
            </p:cNvPr>
            <p:cNvSpPr txBox="1"/>
            <p:nvPr/>
          </p:nvSpPr>
          <p:spPr>
            <a:xfrm>
              <a:off x="5147674" y="1119630"/>
              <a:ext cx="198612" cy="192409"/>
            </a:xfrm>
            <a:prstGeom prst="rect">
              <a:avLst/>
            </a:prstGeom>
            <a:noFill/>
          </p:spPr>
          <p:txBody>
            <a:bodyPr wrap="none" rtlCol="0">
              <a:spAutoFit/>
            </a:bodyPr>
            <a:lstStyle/>
            <a:p>
              <a:r>
                <a:rPr lang="x-none" sz="1067" dirty="0">
                  <a:solidFill>
                    <a:schemeClr val="tx2"/>
                  </a:solidFill>
                </a:rPr>
                <a:t>+</a:t>
              </a:r>
            </a:p>
          </p:txBody>
        </p:sp>
        <p:sp>
          <p:nvSpPr>
            <p:cNvPr id="543" name="TextBox 542">
              <a:extLst>
                <a:ext uri="{FF2B5EF4-FFF2-40B4-BE49-F238E27FC236}">
                  <a16:creationId xmlns:a16="http://schemas.microsoft.com/office/drawing/2014/main" id="{3CB360D6-B584-7E42-9405-70ADF4FC8CE8}"/>
                </a:ext>
              </a:extLst>
            </p:cNvPr>
            <p:cNvSpPr txBox="1"/>
            <p:nvPr/>
          </p:nvSpPr>
          <p:spPr>
            <a:xfrm>
              <a:off x="5157077" y="1119630"/>
              <a:ext cx="198612" cy="192409"/>
            </a:xfrm>
            <a:prstGeom prst="rect">
              <a:avLst/>
            </a:prstGeom>
            <a:noFill/>
          </p:spPr>
          <p:txBody>
            <a:bodyPr wrap="none" rtlCol="0">
              <a:spAutoFit/>
            </a:bodyPr>
            <a:lstStyle/>
            <a:p>
              <a:r>
                <a:rPr lang="x-none" sz="1067" dirty="0">
                  <a:solidFill>
                    <a:schemeClr val="tx2"/>
                  </a:solidFill>
                </a:rPr>
                <a:t>+</a:t>
              </a:r>
            </a:p>
          </p:txBody>
        </p:sp>
        <p:sp>
          <p:nvSpPr>
            <p:cNvPr id="544" name="TextBox 543">
              <a:extLst>
                <a:ext uri="{FF2B5EF4-FFF2-40B4-BE49-F238E27FC236}">
                  <a16:creationId xmlns:a16="http://schemas.microsoft.com/office/drawing/2014/main" id="{80BAFBF7-10BF-9543-97FE-889BE7B23A95}"/>
                </a:ext>
              </a:extLst>
            </p:cNvPr>
            <p:cNvSpPr txBox="1"/>
            <p:nvPr/>
          </p:nvSpPr>
          <p:spPr>
            <a:xfrm>
              <a:off x="5166928" y="1127077"/>
              <a:ext cx="198612" cy="192409"/>
            </a:xfrm>
            <a:prstGeom prst="rect">
              <a:avLst/>
            </a:prstGeom>
            <a:noFill/>
          </p:spPr>
          <p:txBody>
            <a:bodyPr wrap="none" rtlCol="0">
              <a:spAutoFit/>
            </a:bodyPr>
            <a:lstStyle/>
            <a:p>
              <a:r>
                <a:rPr lang="x-none" sz="1067" dirty="0">
                  <a:solidFill>
                    <a:schemeClr val="tx2"/>
                  </a:solidFill>
                </a:rPr>
                <a:t>+</a:t>
              </a:r>
            </a:p>
          </p:txBody>
        </p:sp>
        <p:sp>
          <p:nvSpPr>
            <p:cNvPr id="545" name="TextBox 544">
              <a:extLst>
                <a:ext uri="{FF2B5EF4-FFF2-40B4-BE49-F238E27FC236}">
                  <a16:creationId xmlns:a16="http://schemas.microsoft.com/office/drawing/2014/main" id="{F9248751-2D54-5E40-ADD0-35FA207C8BE8}"/>
                </a:ext>
              </a:extLst>
            </p:cNvPr>
            <p:cNvSpPr txBox="1"/>
            <p:nvPr/>
          </p:nvSpPr>
          <p:spPr>
            <a:xfrm>
              <a:off x="5176331" y="1127077"/>
              <a:ext cx="198612" cy="192409"/>
            </a:xfrm>
            <a:prstGeom prst="rect">
              <a:avLst/>
            </a:prstGeom>
            <a:noFill/>
          </p:spPr>
          <p:txBody>
            <a:bodyPr wrap="none" rtlCol="0">
              <a:spAutoFit/>
            </a:bodyPr>
            <a:lstStyle/>
            <a:p>
              <a:r>
                <a:rPr lang="x-none" sz="1067" dirty="0">
                  <a:solidFill>
                    <a:schemeClr val="tx2"/>
                  </a:solidFill>
                </a:rPr>
                <a:t>+</a:t>
              </a:r>
            </a:p>
          </p:txBody>
        </p:sp>
        <p:sp>
          <p:nvSpPr>
            <p:cNvPr id="546" name="TextBox 545">
              <a:extLst>
                <a:ext uri="{FF2B5EF4-FFF2-40B4-BE49-F238E27FC236}">
                  <a16:creationId xmlns:a16="http://schemas.microsoft.com/office/drawing/2014/main" id="{179E5B64-27DF-3D44-8437-DCC8C67C06B0}"/>
                </a:ext>
              </a:extLst>
            </p:cNvPr>
            <p:cNvSpPr txBox="1"/>
            <p:nvPr/>
          </p:nvSpPr>
          <p:spPr>
            <a:xfrm>
              <a:off x="5858705" y="1186521"/>
              <a:ext cx="198612" cy="192409"/>
            </a:xfrm>
            <a:prstGeom prst="rect">
              <a:avLst/>
            </a:prstGeom>
            <a:noFill/>
          </p:spPr>
          <p:txBody>
            <a:bodyPr wrap="none" rtlCol="0">
              <a:spAutoFit/>
            </a:bodyPr>
            <a:lstStyle/>
            <a:p>
              <a:r>
                <a:rPr lang="x-none" sz="1067" dirty="0">
                  <a:solidFill>
                    <a:schemeClr val="tx2"/>
                  </a:solidFill>
                </a:rPr>
                <a:t>+</a:t>
              </a:r>
            </a:p>
          </p:txBody>
        </p:sp>
        <p:sp>
          <p:nvSpPr>
            <p:cNvPr id="547" name="TextBox 546">
              <a:extLst>
                <a:ext uri="{FF2B5EF4-FFF2-40B4-BE49-F238E27FC236}">
                  <a16:creationId xmlns:a16="http://schemas.microsoft.com/office/drawing/2014/main" id="{EBBEF752-F4E1-794D-8F25-7229D8E5C41F}"/>
                </a:ext>
              </a:extLst>
            </p:cNvPr>
            <p:cNvSpPr txBox="1"/>
            <p:nvPr/>
          </p:nvSpPr>
          <p:spPr>
            <a:xfrm>
              <a:off x="5868108" y="1186521"/>
              <a:ext cx="198612" cy="192409"/>
            </a:xfrm>
            <a:prstGeom prst="rect">
              <a:avLst/>
            </a:prstGeom>
            <a:noFill/>
          </p:spPr>
          <p:txBody>
            <a:bodyPr wrap="none" rtlCol="0">
              <a:spAutoFit/>
            </a:bodyPr>
            <a:lstStyle/>
            <a:p>
              <a:r>
                <a:rPr lang="x-none" sz="1067" dirty="0">
                  <a:solidFill>
                    <a:schemeClr val="tx2"/>
                  </a:solidFill>
                </a:rPr>
                <a:t>+</a:t>
              </a:r>
            </a:p>
          </p:txBody>
        </p:sp>
        <p:sp>
          <p:nvSpPr>
            <p:cNvPr id="548" name="TextBox 547">
              <a:extLst>
                <a:ext uri="{FF2B5EF4-FFF2-40B4-BE49-F238E27FC236}">
                  <a16:creationId xmlns:a16="http://schemas.microsoft.com/office/drawing/2014/main" id="{DCC8159F-3600-2B40-AB9B-BCF9F7B65808}"/>
                </a:ext>
              </a:extLst>
            </p:cNvPr>
            <p:cNvSpPr txBox="1"/>
            <p:nvPr/>
          </p:nvSpPr>
          <p:spPr>
            <a:xfrm>
              <a:off x="6023683" y="1218927"/>
              <a:ext cx="198612" cy="192409"/>
            </a:xfrm>
            <a:prstGeom prst="rect">
              <a:avLst/>
            </a:prstGeom>
            <a:noFill/>
          </p:spPr>
          <p:txBody>
            <a:bodyPr wrap="none" rtlCol="0">
              <a:spAutoFit/>
            </a:bodyPr>
            <a:lstStyle/>
            <a:p>
              <a:r>
                <a:rPr lang="x-none" sz="1067" dirty="0">
                  <a:solidFill>
                    <a:schemeClr val="tx2"/>
                  </a:solidFill>
                </a:rPr>
                <a:t>+</a:t>
              </a:r>
            </a:p>
          </p:txBody>
        </p:sp>
        <p:sp>
          <p:nvSpPr>
            <p:cNvPr id="549" name="TextBox 548">
              <a:extLst>
                <a:ext uri="{FF2B5EF4-FFF2-40B4-BE49-F238E27FC236}">
                  <a16:creationId xmlns:a16="http://schemas.microsoft.com/office/drawing/2014/main" id="{7DC03323-C350-AB42-B1E5-21E5224F47B2}"/>
                </a:ext>
              </a:extLst>
            </p:cNvPr>
            <p:cNvSpPr txBox="1"/>
            <p:nvPr/>
          </p:nvSpPr>
          <p:spPr>
            <a:xfrm>
              <a:off x="6033086" y="1218927"/>
              <a:ext cx="198612" cy="192409"/>
            </a:xfrm>
            <a:prstGeom prst="rect">
              <a:avLst/>
            </a:prstGeom>
            <a:noFill/>
          </p:spPr>
          <p:txBody>
            <a:bodyPr wrap="none" rtlCol="0">
              <a:spAutoFit/>
            </a:bodyPr>
            <a:lstStyle/>
            <a:p>
              <a:r>
                <a:rPr lang="x-none" sz="1067" dirty="0">
                  <a:solidFill>
                    <a:schemeClr val="tx2"/>
                  </a:solidFill>
                </a:rPr>
                <a:t>+</a:t>
              </a:r>
            </a:p>
          </p:txBody>
        </p:sp>
        <p:sp>
          <p:nvSpPr>
            <p:cNvPr id="550" name="TextBox 549">
              <a:extLst>
                <a:ext uri="{FF2B5EF4-FFF2-40B4-BE49-F238E27FC236}">
                  <a16:creationId xmlns:a16="http://schemas.microsoft.com/office/drawing/2014/main" id="{9B09D862-308D-6F43-A35B-3DBBC23984D3}"/>
                </a:ext>
              </a:extLst>
            </p:cNvPr>
            <p:cNvSpPr txBox="1"/>
            <p:nvPr/>
          </p:nvSpPr>
          <p:spPr>
            <a:xfrm>
              <a:off x="5930151" y="1194832"/>
              <a:ext cx="198612" cy="192409"/>
            </a:xfrm>
            <a:prstGeom prst="rect">
              <a:avLst/>
            </a:prstGeom>
            <a:noFill/>
          </p:spPr>
          <p:txBody>
            <a:bodyPr wrap="none" rtlCol="0">
              <a:spAutoFit/>
            </a:bodyPr>
            <a:lstStyle/>
            <a:p>
              <a:r>
                <a:rPr lang="x-none" sz="1067" dirty="0">
                  <a:solidFill>
                    <a:schemeClr val="tx2"/>
                  </a:solidFill>
                </a:rPr>
                <a:t>+</a:t>
              </a:r>
            </a:p>
          </p:txBody>
        </p:sp>
        <p:sp>
          <p:nvSpPr>
            <p:cNvPr id="551" name="TextBox 550">
              <a:extLst>
                <a:ext uri="{FF2B5EF4-FFF2-40B4-BE49-F238E27FC236}">
                  <a16:creationId xmlns:a16="http://schemas.microsoft.com/office/drawing/2014/main" id="{27BAB524-CD7A-924C-93BE-0C4471078EF8}"/>
                </a:ext>
              </a:extLst>
            </p:cNvPr>
            <p:cNvSpPr txBox="1"/>
            <p:nvPr/>
          </p:nvSpPr>
          <p:spPr>
            <a:xfrm>
              <a:off x="5939554" y="1194832"/>
              <a:ext cx="198612" cy="192409"/>
            </a:xfrm>
            <a:prstGeom prst="rect">
              <a:avLst/>
            </a:prstGeom>
            <a:noFill/>
          </p:spPr>
          <p:txBody>
            <a:bodyPr wrap="none" rtlCol="0">
              <a:spAutoFit/>
            </a:bodyPr>
            <a:lstStyle/>
            <a:p>
              <a:r>
                <a:rPr lang="x-none" sz="1067" dirty="0">
                  <a:solidFill>
                    <a:schemeClr val="tx2"/>
                  </a:solidFill>
                </a:rPr>
                <a:t>+</a:t>
              </a:r>
            </a:p>
          </p:txBody>
        </p:sp>
        <p:sp>
          <p:nvSpPr>
            <p:cNvPr id="552" name="TextBox 551">
              <a:extLst>
                <a:ext uri="{FF2B5EF4-FFF2-40B4-BE49-F238E27FC236}">
                  <a16:creationId xmlns:a16="http://schemas.microsoft.com/office/drawing/2014/main" id="{00BB9600-6490-B948-ABBE-B2D84EEDEFE4}"/>
                </a:ext>
              </a:extLst>
            </p:cNvPr>
            <p:cNvSpPr txBox="1"/>
            <p:nvPr/>
          </p:nvSpPr>
          <p:spPr>
            <a:xfrm>
              <a:off x="5973715" y="1197683"/>
              <a:ext cx="198612" cy="192409"/>
            </a:xfrm>
            <a:prstGeom prst="rect">
              <a:avLst/>
            </a:prstGeom>
            <a:noFill/>
          </p:spPr>
          <p:txBody>
            <a:bodyPr wrap="none" rtlCol="0">
              <a:spAutoFit/>
            </a:bodyPr>
            <a:lstStyle/>
            <a:p>
              <a:r>
                <a:rPr lang="x-none" sz="1067" dirty="0">
                  <a:solidFill>
                    <a:schemeClr val="tx2"/>
                  </a:solidFill>
                </a:rPr>
                <a:t>+</a:t>
              </a:r>
            </a:p>
          </p:txBody>
        </p:sp>
        <p:sp>
          <p:nvSpPr>
            <p:cNvPr id="553" name="TextBox 552">
              <a:extLst>
                <a:ext uri="{FF2B5EF4-FFF2-40B4-BE49-F238E27FC236}">
                  <a16:creationId xmlns:a16="http://schemas.microsoft.com/office/drawing/2014/main" id="{B160BDF6-FD71-9A44-B063-15D1F85A0802}"/>
                </a:ext>
              </a:extLst>
            </p:cNvPr>
            <p:cNvSpPr txBox="1"/>
            <p:nvPr/>
          </p:nvSpPr>
          <p:spPr>
            <a:xfrm>
              <a:off x="5983118" y="1197683"/>
              <a:ext cx="198612" cy="192409"/>
            </a:xfrm>
            <a:prstGeom prst="rect">
              <a:avLst/>
            </a:prstGeom>
            <a:noFill/>
          </p:spPr>
          <p:txBody>
            <a:bodyPr wrap="none" rtlCol="0">
              <a:spAutoFit/>
            </a:bodyPr>
            <a:lstStyle/>
            <a:p>
              <a:r>
                <a:rPr lang="x-none" sz="1067" dirty="0">
                  <a:solidFill>
                    <a:schemeClr val="tx2"/>
                  </a:solidFill>
                </a:rPr>
                <a:t>+</a:t>
              </a:r>
            </a:p>
          </p:txBody>
        </p:sp>
        <p:sp>
          <p:nvSpPr>
            <p:cNvPr id="554" name="TextBox 553">
              <a:extLst>
                <a:ext uri="{FF2B5EF4-FFF2-40B4-BE49-F238E27FC236}">
                  <a16:creationId xmlns:a16="http://schemas.microsoft.com/office/drawing/2014/main" id="{539F69D8-3D20-5A46-9C15-A8D240942F38}"/>
                </a:ext>
              </a:extLst>
            </p:cNvPr>
            <p:cNvSpPr txBox="1"/>
            <p:nvPr/>
          </p:nvSpPr>
          <p:spPr>
            <a:xfrm>
              <a:off x="5991669" y="1201581"/>
              <a:ext cx="198612" cy="192409"/>
            </a:xfrm>
            <a:prstGeom prst="rect">
              <a:avLst/>
            </a:prstGeom>
            <a:noFill/>
          </p:spPr>
          <p:txBody>
            <a:bodyPr wrap="none" rtlCol="0">
              <a:spAutoFit/>
            </a:bodyPr>
            <a:lstStyle/>
            <a:p>
              <a:r>
                <a:rPr lang="x-none" sz="1067" dirty="0">
                  <a:solidFill>
                    <a:schemeClr val="tx2"/>
                  </a:solidFill>
                </a:rPr>
                <a:t>+</a:t>
              </a:r>
            </a:p>
          </p:txBody>
        </p:sp>
        <p:sp>
          <p:nvSpPr>
            <p:cNvPr id="555" name="TextBox 554">
              <a:extLst>
                <a:ext uri="{FF2B5EF4-FFF2-40B4-BE49-F238E27FC236}">
                  <a16:creationId xmlns:a16="http://schemas.microsoft.com/office/drawing/2014/main" id="{2BB8294E-2FAB-2E41-95A4-F06CB31A3F29}"/>
                </a:ext>
              </a:extLst>
            </p:cNvPr>
            <p:cNvSpPr txBox="1"/>
            <p:nvPr/>
          </p:nvSpPr>
          <p:spPr>
            <a:xfrm>
              <a:off x="6001072" y="1201581"/>
              <a:ext cx="198612" cy="192409"/>
            </a:xfrm>
            <a:prstGeom prst="rect">
              <a:avLst/>
            </a:prstGeom>
            <a:noFill/>
          </p:spPr>
          <p:txBody>
            <a:bodyPr wrap="none" rtlCol="0">
              <a:spAutoFit/>
            </a:bodyPr>
            <a:lstStyle/>
            <a:p>
              <a:r>
                <a:rPr lang="x-none" sz="1067" dirty="0">
                  <a:solidFill>
                    <a:schemeClr val="tx2"/>
                  </a:solidFill>
                </a:rPr>
                <a:t>+</a:t>
              </a:r>
            </a:p>
          </p:txBody>
        </p:sp>
        <p:sp>
          <p:nvSpPr>
            <p:cNvPr id="556" name="TextBox 555">
              <a:extLst>
                <a:ext uri="{FF2B5EF4-FFF2-40B4-BE49-F238E27FC236}">
                  <a16:creationId xmlns:a16="http://schemas.microsoft.com/office/drawing/2014/main" id="{4FC43DFC-983D-2440-A24C-853F22043623}"/>
                </a:ext>
              </a:extLst>
            </p:cNvPr>
            <p:cNvSpPr txBox="1"/>
            <p:nvPr/>
          </p:nvSpPr>
          <p:spPr>
            <a:xfrm>
              <a:off x="5954448" y="1195582"/>
              <a:ext cx="198612" cy="192409"/>
            </a:xfrm>
            <a:prstGeom prst="rect">
              <a:avLst/>
            </a:prstGeom>
            <a:noFill/>
          </p:spPr>
          <p:txBody>
            <a:bodyPr wrap="none" rtlCol="0">
              <a:spAutoFit/>
            </a:bodyPr>
            <a:lstStyle/>
            <a:p>
              <a:r>
                <a:rPr lang="x-none" sz="1067" dirty="0">
                  <a:solidFill>
                    <a:schemeClr val="tx2"/>
                  </a:solidFill>
                </a:rPr>
                <a:t>+</a:t>
              </a:r>
            </a:p>
          </p:txBody>
        </p:sp>
        <p:sp>
          <p:nvSpPr>
            <p:cNvPr id="557" name="TextBox 556">
              <a:extLst>
                <a:ext uri="{FF2B5EF4-FFF2-40B4-BE49-F238E27FC236}">
                  <a16:creationId xmlns:a16="http://schemas.microsoft.com/office/drawing/2014/main" id="{EC3D5D6D-6835-F14E-AD3C-10081BA94B26}"/>
                </a:ext>
              </a:extLst>
            </p:cNvPr>
            <p:cNvSpPr txBox="1"/>
            <p:nvPr/>
          </p:nvSpPr>
          <p:spPr>
            <a:xfrm>
              <a:off x="5963851" y="1195582"/>
              <a:ext cx="198612" cy="192409"/>
            </a:xfrm>
            <a:prstGeom prst="rect">
              <a:avLst/>
            </a:prstGeom>
            <a:noFill/>
          </p:spPr>
          <p:txBody>
            <a:bodyPr wrap="none" rtlCol="0">
              <a:spAutoFit/>
            </a:bodyPr>
            <a:lstStyle/>
            <a:p>
              <a:r>
                <a:rPr lang="x-none" sz="1067" dirty="0">
                  <a:solidFill>
                    <a:schemeClr val="tx2"/>
                  </a:solidFill>
                </a:rPr>
                <a:t>+</a:t>
              </a:r>
            </a:p>
          </p:txBody>
        </p:sp>
        <p:sp>
          <p:nvSpPr>
            <p:cNvPr id="558" name="TextBox 557">
              <a:extLst>
                <a:ext uri="{FF2B5EF4-FFF2-40B4-BE49-F238E27FC236}">
                  <a16:creationId xmlns:a16="http://schemas.microsoft.com/office/drawing/2014/main" id="{9DEECDA1-2383-5D4B-913C-D1A1F3944D3B}"/>
                </a:ext>
              </a:extLst>
            </p:cNvPr>
            <p:cNvSpPr txBox="1"/>
            <p:nvPr/>
          </p:nvSpPr>
          <p:spPr>
            <a:xfrm>
              <a:off x="5888898" y="1191137"/>
              <a:ext cx="198612" cy="192409"/>
            </a:xfrm>
            <a:prstGeom prst="rect">
              <a:avLst/>
            </a:prstGeom>
            <a:noFill/>
          </p:spPr>
          <p:txBody>
            <a:bodyPr wrap="none" rtlCol="0">
              <a:spAutoFit/>
            </a:bodyPr>
            <a:lstStyle/>
            <a:p>
              <a:r>
                <a:rPr lang="x-none" sz="1067" dirty="0">
                  <a:solidFill>
                    <a:schemeClr val="tx2"/>
                  </a:solidFill>
                </a:rPr>
                <a:t>+</a:t>
              </a:r>
            </a:p>
          </p:txBody>
        </p:sp>
        <p:sp>
          <p:nvSpPr>
            <p:cNvPr id="559" name="TextBox 558">
              <a:extLst>
                <a:ext uri="{FF2B5EF4-FFF2-40B4-BE49-F238E27FC236}">
                  <a16:creationId xmlns:a16="http://schemas.microsoft.com/office/drawing/2014/main" id="{8ABD6093-ADDF-FE46-B61C-20414D4810AA}"/>
                </a:ext>
              </a:extLst>
            </p:cNvPr>
            <p:cNvSpPr txBox="1"/>
            <p:nvPr/>
          </p:nvSpPr>
          <p:spPr>
            <a:xfrm>
              <a:off x="5898301" y="1191137"/>
              <a:ext cx="198612" cy="192409"/>
            </a:xfrm>
            <a:prstGeom prst="rect">
              <a:avLst/>
            </a:prstGeom>
            <a:noFill/>
          </p:spPr>
          <p:txBody>
            <a:bodyPr wrap="none" rtlCol="0">
              <a:spAutoFit/>
            </a:bodyPr>
            <a:lstStyle/>
            <a:p>
              <a:r>
                <a:rPr lang="x-none" sz="1067" dirty="0">
                  <a:solidFill>
                    <a:schemeClr val="tx2"/>
                  </a:solidFill>
                </a:rPr>
                <a:t>+</a:t>
              </a:r>
            </a:p>
          </p:txBody>
        </p:sp>
        <p:sp>
          <p:nvSpPr>
            <p:cNvPr id="560" name="TextBox 559">
              <a:extLst>
                <a:ext uri="{FF2B5EF4-FFF2-40B4-BE49-F238E27FC236}">
                  <a16:creationId xmlns:a16="http://schemas.microsoft.com/office/drawing/2014/main" id="{AF71FDB5-8763-C748-8610-8A45F95C137A}"/>
                </a:ext>
              </a:extLst>
            </p:cNvPr>
            <p:cNvSpPr txBox="1"/>
            <p:nvPr/>
          </p:nvSpPr>
          <p:spPr>
            <a:xfrm>
              <a:off x="6299912" y="1231287"/>
              <a:ext cx="198612" cy="192409"/>
            </a:xfrm>
            <a:prstGeom prst="rect">
              <a:avLst/>
            </a:prstGeom>
            <a:noFill/>
          </p:spPr>
          <p:txBody>
            <a:bodyPr wrap="none" rtlCol="0">
              <a:spAutoFit/>
            </a:bodyPr>
            <a:lstStyle/>
            <a:p>
              <a:r>
                <a:rPr lang="x-none" sz="1067" dirty="0">
                  <a:solidFill>
                    <a:schemeClr val="tx2"/>
                  </a:solidFill>
                </a:rPr>
                <a:t>+</a:t>
              </a:r>
            </a:p>
          </p:txBody>
        </p:sp>
        <p:sp>
          <p:nvSpPr>
            <p:cNvPr id="561" name="TextBox 560">
              <a:extLst>
                <a:ext uri="{FF2B5EF4-FFF2-40B4-BE49-F238E27FC236}">
                  <a16:creationId xmlns:a16="http://schemas.microsoft.com/office/drawing/2014/main" id="{91915686-7898-9341-93B0-9550A72FD1C8}"/>
                </a:ext>
              </a:extLst>
            </p:cNvPr>
            <p:cNvSpPr txBox="1"/>
            <p:nvPr/>
          </p:nvSpPr>
          <p:spPr>
            <a:xfrm>
              <a:off x="6309315" y="1231287"/>
              <a:ext cx="198612" cy="192409"/>
            </a:xfrm>
            <a:prstGeom prst="rect">
              <a:avLst/>
            </a:prstGeom>
            <a:noFill/>
          </p:spPr>
          <p:txBody>
            <a:bodyPr wrap="none" rtlCol="0">
              <a:spAutoFit/>
            </a:bodyPr>
            <a:lstStyle/>
            <a:p>
              <a:r>
                <a:rPr lang="x-none" sz="1067" dirty="0">
                  <a:solidFill>
                    <a:schemeClr val="tx2"/>
                  </a:solidFill>
                </a:rPr>
                <a:t>+</a:t>
              </a:r>
            </a:p>
          </p:txBody>
        </p:sp>
        <p:sp>
          <p:nvSpPr>
            <p:cNvPr id="562" name="TextBox 561">
              <a:extLst>
                <a:ext uri="{FF2B5EF4-FFF2-40B4-BE49-F238E27FC236}">
                  <a16:creationId xmlns:a16="http://schemas.microsoft.com/office/drawing/2014/main" id="{AACDD9CD-15F3-F744-98AE-950FC283376C}"/>
                </a:ext>
              </a:extLst>
            </p:cNvPr>
            <p:cNvSpPr txBox="1"/>
            <p:nvPr/>
          </p:nvSpPr>
          <p:spPr>
            <a:xfrm>
              <a:off x="5098565" y="1110885"/>
              <a:ext cx="198612" cy="192409"/>
            </a:xfrm>
            <a:prstGeom prst="rect">
              <a:avLst/>
            </a:prstGeom>
            <a:noFill/>
          </p:spPr>
          <p:txBody>
            <a:bodyPr wrap="none" rtlCol="0">
              <a:spAutoFit/>
            </a:bodyPr>
            <a:lstStyle/>
            <a:p>
              <a:r>
                <a:rPr lang="x-none" sz="1067" dirty="0">
                  <a:solidFill>
                    <a:schemeClr val="tx2"/>
                  </a:solidFill>
                </a:rPr>
                <a:t>+</a:t>
              </a:r>
            </a:p>
          </p:txBody>
        </p:sp>
        <p:sp>
          <p:nvSpPr>
            <p:cNvPr id="563" name="TextBox 562">
              <a:extLst>
                <a:ext uri="{FF2B5EF4-FFF2-40B4-BE49-F238E27FC236}">
                  <a16:creationId xmlns:a16="http://schemas.microsoft.com/office/drawing/2014/main" id="{8D9B0111-711A-C348-BB91-E4A4A898A19E}"/>
                </a:ext>
              </a:extLst>
            </p:cNvPr>
            <p:cNvSpPr txBox="1"/>
            <p:nvPr/>
          </p:nvSpPr>
          <p:spPr>
            <a:xfrm>
              <a:off x="5827209" y="1184983"/>
              <a:ext cx="198612" cy="192409"/>
            </a:xfrm>
            <a:prstGeom prst="rect">
              <a:avLst/>
            </a:prstGeom>
            <a:noFill/>
          </p:spPr>
          <p:txBody>
            <a:bodyPr wrap="none" rtlCol="0">
              <a:spAutoFit/>
            </a:bodyPr>
            <a:lstStyle/>
            <a:p>
              <a:r>
                <a:rPr lang="x-none" sz="1067" dirty="0">
                  <a:solidFill>
                    <a:schemeClr val="tx2"/>
                  </a:solidFill>
                </a:rPr>
                <a:t>+</a:t>
              </a:r>
            </a:p>
          </p:txBody>
        </p:sp>
        <p:sp>
          <p:nvSpPr>
            <p:cNvPr id="564" name="TextBox 563">
              <a:extLst>
                <a:ext uri="{FF2B5EF4-FFF2-40B4-BE49-F238E27FC236}">
                  <a16:creationId xmlns:a16="http://schemas.microsoft.com/office/drawing/2014/main" id="{5B325493-987C-DC44-85E4-89BA1B0A768E}"/>
                </a:ext>
              </a:extLst>
            </p:cNvPr>
            <p:cNvSpPr txBox="1"/>
            <p:nvPr/>
          </p:nvSpPr>
          <p:spPr>
            <a:xfrm>
              <a:off x="5836459" y="1185962"/>
              <a:ext cx="198612" cy="192409"/>
            </a:xfrm>
            <a:prstGeom prst="rect">
              <a:avLst/>
            </a:prstGeom>
            <a:noFill/>
          </p:spPr>
          <p:txBody>
            <a:bodyPr wrap="none" rtlCol="0">
              <a:spAutoFit/>
            </a:bodyPr>
            <a:lstStyle/>
            <a:p>
              <a:r>
                <a:rPr lang="x-none" sz="1067" dirty="0">
                  <a:solidFill>
                    <a:schemeClr val="tx2"/>
                  </a:solidFill>
                </a:rPr>
                <a:t>+</a:t>
              </a:r>
            </a:p>
          </p:txBody>
        </p:sp>
        <p:sp>
          <p:nvSpPr>
            <p:cNvPr id="565" name="TextBox 564">
              <a:extLst>
                <a:ext uri="{FF2B5EF4-FFF2-40B4-BE49-F238E27FC236}">
                  <a16:creationId xmlns:a16="http://schemas.microsoft.com/office/drawing/2014/main" id="{87290BC0-945B-4A45-BBC4-FA4D16BDE7ED}"/>
                </a:ext>
              </a:extLst>
            </p:cNvPr>
            <p:cNvSpPr txBox="1"/>
            <p:nvPr/>
          </p:nvSpPr>
          <p:spPr>
            <a:xfrm>
              <a:off x="5845862" y="1185962"/>
              <a:ext cx="198612" cy="192409"/>
            </a:xfrm>
            <a:prstGeom prst="rect">
              <a:avLst/>
            </a:prstGeom>
            <a:noFill/>
          </p:spPr>
          <p:txBody>
            <a:bodyPr wrap="none" rtlCol="0">
              <a:spAutoFit/>
            </a:bodyPr>
            <a:lstStyle/>
            <a:p>
              <a:r>
                <a:rPr lang="x-none" sz="1067" dirty="0">
                  <a:solidFill>
                    <a:schemeClr val="tx2"/>
                  </a:solidFill>
                </a:rPr>
                <a:t>+</a:t>
              </a:r>
            </a:p>
          </p:txBody>
        </p:sp>
        <p:sp>
          <p:nvSpPr>
            <p:cNvPr id="566" name="TextBox 565">
              <a:extLst>
                <a:ext uri="{FF2B5EF4-FFF2-40B4-BE49-F238E27FC236}">
                  <a16:creationId xmlns:a16="http://schemas.microsoft.com/office/drawing/2014/main" id="{0C56D524-A57D-0E4A-8994-FC8AE010A83F}"/>
                </a:ext>
              </a:extLst>
            </p:cNvPr>
            <p:cNvSpPr txBox="1"/>
            <p:nvPr/>
          </p:nvSpPr>
          <p:spPr>
            <a:xfrm>
              <a:off x="4889905" y="1089355"/>
              <a:ext cx="198612" cy="192409"/>
            </a:xfrm>
            <a:prstGeom prst="rect">
              <a:avLst/>
            </a:prstGeom>
            <a:noFill/>
          </p:spPr>
          <p:txBody>
            <a:bodyPr wrap="none" rtlCol="0">
              <a:spAutoFit/>
            </a:bodyPr>
            <a:lstStyle/>
            <a:p>
              <a:r>
                <a:rPr lang="x-none" sz="1067" dirty="0">
                  <a:solidFill>
                    <a:schemeClr val="tx2"/>
                  </a:solidFill>
                </a:rPr>
                <a:t>+</a:t>
              </a:r>
            </a:p>
          </p:txBody>
        </p:sp>
        <p:sp>
          <p:nvSpPr>
            <p:cNvPr id="567" name="TextBox 566">
              <a:extLst>
                <a:ext uri="{FF2B5EF4-FFF2-40B4-BE49-F238E27FC236}">
                  <a16:creationId xmlns:a16="http://schemas.microsoft.com/office/drawing/2014/main" id="{5ED49B7D-B479-B949-AA71-0E4CB3460538}"/>
                </a:ext>
              </a:extLst>
            </p:cNvPr>
            <p:cNvSpPr txBox="1"/>
            <p:nvPr/>
          </p:nvSpPr>
          <p:spPr>
            <a:xfrm>
              <a:off x="4874677" y="1085552"/>
              <a:ext cx="198612" cy="192409"/>
            </a:xfrm>
            <a:prstGeom prst="rect">
              <a:avLst/>
            </a:prstGeom>
            <a:noFill/>
          </p:spPr>
          <p:txBody>
            <a:bodyPr wrap="none" rtlCol="0">
              <a:spAutoFit/>
            </a:bodyPr>
            <a:lstStyle/>
            <a:p>
              <a:r>
                <a:rPr lang="x-none" sz="1067" dirty="0">
                  <a:solidFill>
                    <a:schemeClr val="tx2"/>
                  </a:solidFill>
                </a:rPr>
                <a:t>+</a:t>
              </a:r>
            </a:p>
          </p:txBody>
        </p:sp>
        <p:sp>
          <p:nvSpPr>
            <p:cNvPr id="568" name="TextBox 567">
              <a:extLst>
                <a:ext uri="{FF2B5EF4-FFF2-40B4-BE49-F238E27FC236}">
                  <a16:creationId xmlns:a16="http://schemas.microsoft.com/office/drawing/2014/main" id="{EB93CE28-F7AF-C64C-A931-1B088AC91114}"/>
                </a:ext>
              </a:extLst>
            </p:cNvPr>
            <p:cNvSpPr txBox="1"/>
            <p:nvPr/>
          </p:nvSpPr>
          <p:spPr>
            <a:xfrm>
              <a:off x="6011945" y="1213112"/>
              <a:ext cx="198612" cy="192409"/>
            </a:xfrm>
            <a:prstGeom prst="rect">
              <a:avLst/>
            </a:prstGeom>
            <a:noFill/>
          </p:spPr>
          <p:txBody>
            <a:bodyPr wrap="none" rtlCol="0">
              <a:spAutoFit/>
            </a:bodyPr>
            <a:lstStyle/>
            <a:p>
              <a:r>
                <a:rPr lang="x-none" sz="1067" dirty="0">
                  <a:solidFill>
                    <a:schemeClr val="tx2"/>
                  </a:solidFill>
                </a:rPr>
                <a:t>+</a:t>
              </a:r>
            </a:p>
          </p:txBody>
        </p:sp>
        <p:sp>
          <p:nvSpPr>
            <p:cNvPr id="569" name="TextBox 568">
              <a:extLst>
                <a:ext uri="{FF2B5EF4-FFF2-40B4-BE49-F238E27FC236}">
                  <a16:creationId xmlns:a16="http://schemas.microsoft.com/office/drawing/2014/main" id="{96ABD20C-EEDF-5F4C-93EC-D0645B792FFE}"/>
                </a:ext>
              </a:extLst>
            </p:cNvPr>
            <p:cNvSpPr txBox="1"/>
            <p:nvPr/>
          </p:nvSpPr>
          <p:spPr>
            <a:xfrm>
              <a:off x="7660122" y="1297032"/>
              <a:ext cx="198612" cy="192409"/>
            </a:xfrm>
            <a:prstGeom prst="rect">
              <a:avLst/>
            </a:prstGeom>
            <a:noFill/>
          </p:spPr>
          <p:txBody>
            <a:bodyPr wrap="none" rtlCol="0">
              <a:spAutoFit/>
            </a:bodyPr>
            <a:lstStyle/>
            <a:p>
              <a:r>
                <a:rPr lang="x-none" sz="1067" dirty="0">
                  <a:solidFill>
                    <a:schemeClr val="tx2"/>
                  </a:solidFill>
                </a:rPr>
                <a:t>+</a:t>
              </a:r>
            </a:p>
          </p:txBody>
        </p:sp>
        <p:sp>
          <p:nvSpPr>
            <p:cNvPr id="570" name="TextBox 569">
              <a:extLst>
                <a:ext uri="{FF2B5EF4-FFF2-40B4-BE49-F238E27FC236}">
                  <a16:creationId xmlns:a16="http://schemas.microsoft.com/office/drawing/2014/main" id="{B0634044-9A42-2C4C-910D-DA2C57E6F1E7}"/>
                </a:ext>
              </a:extLst>
            </p:cNvPr>
            <p:cNvSpPr txBox="1"/>
            <p:nvPr/>
          </p:nvSpPr>
          <p:spPr>
            <a:xfrm>
              <a:off x="5087162" y="1107210"/>
              <a:ext cx="198612" cy="192409"/>
            </a:xfrm>
            <a:prstGeom prst="rect">
              <a:avLst/>
            </a:prstGeom>
            <a:noFill/>
          </p:spPr>
          <p:txBody>
            <a:bodyPr wrap="none" rtlCol="0">
              <a:spAutoFit/>
            </a:bodyPr>
            <a:lstStyle/>
            <a:p>
              <a:r>
                <a:rPr lang="x-none" sz="1067" dirty="0">
                  <a:solidFill>
                    <a:schemeClr val="tx2"/>
                  </a:solidFill>
                </a:rPr>
                <a:t>+</a:t>
              </a:r>
            </a:p>
          </p:txBody>
        </p:sp>
        <p:sp>
          <p:nvSpPr>
            <p:cNvPr id="571" name="TextBox 570">
              <a:extLst>
                <a:ext uri="{FF2B5EF4-FFF2-40B4-BE49-F238E27FC236}">
                  <a16:creationId xmlns:a16="http://schemas.microsoft.com/office/drawing/2014/main" id="{2423E142-85D0-9D46-B37F-7BFB0C111926}"/>
                </a:ext>
              </a:extLst>
            </p:cNvPr>
            <p:cNvSpPr txBox="1"/>
            <p:nvPr/>
          </p:nvSpPr>
          <p:spPr>
            <a:xfrm>
              <a:off x="5135088" y="1119145"/>
              <a:ext cx="198612" cy="192409"/>
            </a:xfrm>
            <a:prstGeom prst="rect">
              <a:avLst/>
            </a:prstGeom>
            <a:noFill/>
          </p:spPr>
          <p:txBody>
            <a:bodyPr wrap="none" rtlCol="0">
              <a:spAutoFit/>
            </a:bodyPr>
            <a:lstStyle/>
            <a:p>
              <a:r>
                <a:rPr lang="x-none" sz="1067" dirty="0">
                  <a:solidFill>
                    <a:schemeClr val="tx2"/>
                  </a:solidFill>
                </a:rPr>
                <a:t>+</a:t>
              </a:r>
            </a:p>
          </p:txBody>
        </p:sp>
      </p:grpSp>
      <p:sp>
        <p:nvSpPr>
          <p:cNvPr id="573" name="TextBox 572"/>
          <p:cNvSpPr txBox="1"/>
          <p:nvPr/>
        </p:nvSpPr>
        <p:spPr>
          <a:xfrm>
            <a:off x="8567704" y="2541506"/>
            <a:ext cx="1382110" cy="297454"/>
          </a:xfrm>
          <a:prstGeom prst="rect">
            <a:avLst/>
          </a:prstGeom>
          <a:noFill/>
        </p:spPr>
        <p:txBody>
          <a:bodyPr wrap="none" rtlCol="0">
            <a:spAutoFit/>
          </a:bodyPr>
          <a:lstStyle/>
          <a:p>
            <a:r>
              <a:rPr lang="en-US" sz="1333" b="1" dirty="0"/>
              <a:t>IDFS Events, n</a:t>
            </a:r>
          </a:p>
        </p:txBody>
      </p:sp>
      <p:sp>
        <p:nvSpPr>
          <p:cNvPr id="593" name="Freeform 592">
            <a:extLst>
              <a:ext uri="{FF2B5EF4-FFF2-40B4-BE49-F238E27FC236}">
                <a16:creationId xmlns:a16="http://schemas.microsoft.com/office/drawing/2014/main" id="{38BA51F0-7A3F-8A4E-8318-B3EFC6DE683B}"/>
              </a:ext>
            </a:extLst>
          </p:cNvPr>
          <p:cNvSpPr/>
          <p:nvPr/>
        </p:nvSpPr>
        <p:spPr>
          <a:xfrm>
            <a:off x="3124200" y="1765301"/>
            <a:ext cx="3564467" cy="1020233"/>
          </a:xfrm>
          <a:custGeom>
            <a:avLst/>
            <a:gdLst>
              <a:gd name="connsiteX0" fmla="*/ 2673350 w 2673350"/>
              <a:gd name="connsiteY0" fmla="*/ 765175 h 765175"/>
              <a:gd name="connsiteX1" fmla="*/ 2247900 w 2673350"/>
              <a:gd name="connsiteY1" fmla="*/ 765175 h 765175"/>
              <a:gd name="connsiteX2" fmla="*/ 2247900 w 2673350"/>
              <a:gd name="connsiteY2" fmla="*/ 720725 h 765175"/>
              <a:gd name="connsiteX3" fmla="*/ 2193925 w 2673350"/>
              <a:gd name="connsiteY3" fmla="*/ 720725 h 765175"/>
              <a:gd name="connsiteX4" fmla="*/ 2193925 w 2673350"/>
              <a:gd name="connsiteY4" fmla="*/ 685800 h 765175"/>
              <a:gd name="connsiteX5" fmla="*/ 2114550 w 2673350"/>
              <a:gd name="connsiteY5" fmla="*/ 685800 h 765175"/>
              <a:gd name="connsiteX6" fmla="*/ 2114550 w 2673350"/>
              <a:gd name="connsiteY6" fmla="*/ 685800 h 765175"/>
              <a:gd name="connsiteX7" fmla="*/ 2114550 w 2673350"/>
              <a:gd name="connsiteY7" fmla="*/ 666750 h 765175"/>
              <a:gd name="connsiteX8" fmla="*/ 2019300 w 2673350"/>
              <a:gd name="connsiteY8" fmla="*/ 666750 h 765175"/>
              <a:gd name="connsiteX9" fmla="*/ 2019300 w 2673350"/>
              <a:gd name="connsiteY9" fmla="*/ 638175 h 765175"/>
              <a:gd name="connsiteX10" fmla="*/ 1990725 w 2673350"/>
              <a:gd name="connsiteY10" fmla="*/ 638175 h 765175"/>
              <a:gd name="connsiteX11" fmla="*/ 1990725 w 2673350"/>
              <a:gd name="connsiteY11" fmla="*/ 612775 h 765175"/>
              <a:gd name="connsiteX12" fmla="*/ 1936750 w 2673350"/>
              <a:gd name="connsiteY12" fmla="*/ 612775 h 765175"/>
              <a:gd name="connsiteX13" fmla="*/ 1936750 w 2673350"/>
              <a:gd name="connsiteY13" fmla="*/ 593725 h 765175"/>
              <a:gd name="connsiteX14" fmla="*/ 1924050 w 2673350"/>
              <a:gd name="connsiteY14" fmla="*/ 593725 h 765175"/>
              <a:gd name="connsiteX15" fmla="*/ 1924050 w 2673350"/>
              <a:gd name="connsiteY15" fmla="*/ 581025 h 765175"/>
              <a:gd name="connsiteX16" fmla="*/ 1882775 w 2673350"/>
              <a:gd name="connsiteY16" fmla="*/ 581025 h 765175"/>
              <a:gd name="connsiteX17" fmla="*/ 1882775 w 2673350"/>
              <a:gd name="connsiteY17" fmla="*/ 568325 h 765175"/>
              <a:gd name="connsiteX18" fmla="*/ 1841500 w 2673350"/>
              <a:gd name="connsiteY18" fmla="*/ 568325 h 765175"/>
              <a:gd name="connsiteX19" fmla="*/ 1841500 w 2673350"/>
              <a:gd name="connsiteY19" fmla="*/ 558800 h 765175"/>
              <a:gd name="connsiteX20" fmla="*/ 1781175 w 2673350"/>
              <a:gd name="connsiteY20" fmla="*/ 558800 h 765175"/>
              <a:gd name="connsiteX21" fmla="*/ 1781175 w 2673350"/>
              <a:gd name="connsiteY21" fmla="*/ 546100 h 765175"/>
              <a:gd name="connsiteX22" fmla="*/ 1768475 w 2673350"/>
              <a:gd name="connsiteY22" fmla="*/ 546100 h 765175"/>
              <a:gd name="connsiteX23" fmla="*/ 1768475 w 2673350"/>
              <a:gd name="connsiteY23" fmla="*/ 533400 h 765175"/>
              <a:gd name="connsiteX24" fmla="*/ 1727200 w 2673350"/>
              <a:gd name="connsiteY24" fmla="*/ 533400 h 765175"/>
              <a:gd name="connsiteX25" fmla="*/ 1727200 w 2673350"/>
              <a:gd name="connsiteY25" fmla="*/ 514350 h 765175"/>
              <a:gd name="connsiteX26" fmla="*/ 1711325 w 2673350"/>
              <a:gd name="connsiteY26" fmla="*/ 514350 h 765175"/>
              <a:gd name="connsiteX27" fmla="*/ 1711325 w 2673350"/>
              <a:gd name="connsiteY27" fmla="*/ 501650 h 765175"/>
              <a:gd name="connsiteX28" fmla="*/ 1654175 w 2673350"/>
              <a:gd name="connsiteY28" fmla="*/ 501650 h 765175"/>
              <a:gd name="connsiteX29" fmla="*/ 1654175 w 2673350"/>
              <a:gd name="connsiteY29" fmla="*/ 495300 h 765175"/>
              <a:gd name="connsiteX30" fmla="*/ 1609725 w 2673350"/>
              <a:gd name="connsiteY30" fmla="*/ 495300 h 765175"/>
              <a:gd name="connsiteX31" fmla="*/ 1609725 w 2673350"/>
              <a:gd name="connsiteY31" fmla="*/ 485775 h 765175"/>
              <a:gd name="connsiteX32" fmla="*/ 1577975 w 2673350"/>
              <a:gd name="connsiteY32" fmla="*/ 485775 h 765175"/>
              <a:gd name="connsiteX33" fmla="*/ 1577975 w 2673350"/>
              <a:gd name="connsiteY33" fmla="*/ 479425 h 765175"/>
              <a:gd name="connsiteX34" fmla="*/ 1571625 w 2673350"/>
              <a:gd name="connsiteY34" fmla="*/ 479425 h 765175"/>
              <a:gd name="connsiteX35" fmla="*/ 1571625 w 2673350"/>
              <a:gd name="connsiteY35" fmla="*/ 469900 h 765175"/>
              <a:gd name="connsiteX36" fmla="*/ 1555750 w 2673350"/>
              <a:gd name="connsiteY36" fmla="*/ 469900 h 765175"/>
              <a:gd name="connsiteX37" fmla="*/ 1555750 w 2673350"/>
              <a:gd name="connsiteY37" fmla="*/ 463550 h 765175"/>
              <a:gd name="connsiteX38" fmla="*/ 1546225 w 2673350"/>
              <a:gd name="connsiteY38" fmla="*/ 463550 h 765175"/>
              <a:gd name="connsiteX39" fmla="*/ 1546225 w 2673350"/>
              <a:gd name="connsiteY39" fmla="*/ 450850 h 765175"/>
              <a:gd name="connsiteX40" fmla="*/ 1482725 w 2673350"/>
              <a:gd name="connsiteY40" fmla="*/ 450850 h 765175"/>
              <a:gd name="connsiteX41" fmla="*/ 1482725 w 2673350"/>
              <a:gd name="connsiteY41" fmla="*/ 438150 h 765175"/>
              <a:gd name="connsiteX42" fmla="*/ 1473200 w 2673350"/>
              <a:gd name="connsiteY42" fmla="*/ 438150 h 765175"/>
              <a:gd name="connsiteX43" fmla="*/ 1473200 w 2673350"/>
              <a:gd name="connsiteY43" fmla="*/ 425450 h 765175"/>
              <a:gd name="connsiteX44" fmla="*/ 1457325 w 2673350"/>
              <a:gd name="connsiteY44" fmla="*/ 425450 h 765175"/>
              <a:gd name="connsiteX45" fmla="*/ 1457325 w 2673350"/>
              <a:gd name="connsiteY45" fmla="*/ 419100 h 765175"/>
              <a:gd name="connsiteX46" fmla="*/ 1431925 w 2673350"/>
              <a:gd name="connsiteY46" fmla="*/ 419100 h 765175"/>
              <a:gd name="connsiteX47" fmla="*/ 1431925 w 2673350"/>
              <a:gd name="connsiteY47" fmla="*/ 403225 h 765175"/>
              <a:gd name="connsiteX48" fmla="*/ 1416050 w 2673350"/>
              <a:gd name="connsiteY48" fmla="*/ 403225 h 765175"/>
              <a:gd name="connsiteX49" fmla="*/ 1400175 w 2673350"/>
              <a:gd name="connsiteY49" fmla="*/ 403225 h 765175"/>
              <a:gd name="connsiteX50" fmla="*/ 1400175 w 2673350"/>
              <a:gd name="connsiteY50" fmla="*/ 396875 h 765175"/>
              <a:gd name="connsiteX51" fmla="*/ 1387475 w 2673350"/>
              <a:gd name="connsiteY51" fmla="*/ 396875 h 765175"/>
              <a:gd name="connsiteX52" fmla="*/ 1387475 w 2673350"/>
              <a:gd name="connsiteY52" fmla="*/ 387350 h 765175"/>
              <a:gd name="connsiteX53" fmla="*/ 1371600 w 2673350"/>
              <a:gd name="connsiteY53" fmla="*/ 387350 h 765175"/>
              <a:gd name="connsiteX54" fmla="*/ 1371600 w 2673350"/>
              <a:gd name="connsiteY54" fmla="*/ 384175 h 765175"/>
              <a:gd name="connsiteX55" fmla="*/ 1343025 w 2673350"/>
              <a:gd name="connsiteY55" fmla="*/ 384175 h 765175"/>
              <a:gd name="connsiteX56" fmla="*/ 1343025 w 2673350"/>
              <a:gd name="connsiteY56" fmla="*/ 371475 h 765175"/>
              <a:gd name="connsiteX57" fmla="*/ 1327150 w 2673350"/>
              <a:gd name="connsiteY57" fmla="*/ 371475 h 765175"/>
              <a:gd name="connsiteX58" fmla="*/ 1327150 w 2673350"/>
              <a:gd name="connsiteY58" fmla="*/ 371475 h 765175"/>
              <a:gd name="connsiteX59" fmla="*/ 1314450 w 2673350"/>
              <a:gd name="connsiteY59" fmla="*/ 371475 h 765175"/>
              <a:gd name="connsiteX60" fmla="*/ 1314450 w 2673350"/>
              <a:gd name="connsiteY60" fmla="*/ 365125 h 765175"/>
              <a:gd name="connsiteX61" fmla="*/ 1282700 w 2673350"/>
              <a:gd name="connsiteY61" fmla="*/ 365125 h 765175"/>
              <a:gd name="connsiteX62" fmla="*/ 1282700 w 2673350"/>
              <a:gd name="connsiteY62" fmla="*/ 358775 h 765175"/>
              <a:gd name="connsiteX63" fmla="*/ 1273175 w 2673350"/>
              <a:gd name="connsiteY63" fmla="*/ 358775 h 765175"/>
              <a:gd name="connsiteX64" fmla="*/ 1273175 w 2673350"/>
              <a:gd name="connsiteY64" fmla="*/ 352425 h 765175"/>
              <a:gd name="connsiteX65" fmla="*/ 1257300 w 2673350"/>
              <a:gd name="connsiteY65" fmla="*/ 352425 h 765175"/>
              <a:gd name="connsiteX66" fmla="*/ 1257300 w 2673350"/>
              <a:gd name="connsiteY66" fmla="*/ 342900 h 765175"/>
              <a:gd name="connsiteX67" fmla="*/ 1241425 w 2673350"/>
              <a:gd name="connsiteY67" fmla="*/ 342900 h 765175"/>
              <a:gd name="connsiteX68" fmla="*/ 1241425 w 2673350"/>
              <a:gd name="connsiteY68" fmla="*/ 336550 h 765175"/>
              <a:gd name="connsiteX69" fmla="*/ 1228725 w 2673350"/>
              <a:gd name="connsiteY69" fmla="*/ 336550 h 765175"/>
              <a:gd name="connsiteX70" fmla="*/ 1228725 w 2673350"/>
              <a:gd name="connsiteY70" fmla="*/ 336550 h 765175"/>
              <a:gd name="connsiteX71" fmla="*/ 1219200 w 2673350"/>
              <a:gd name="connsiteY71" fmla="*/ 336550 h 765175"/>
              <a:gd name="connsiteX72" fmla="*/ 1219200 w 2673350"/>
              <a:gd name="connsiteY72" fmla="*/ 330200 h 765175"/>
              <a:gd name="connsiteX73" fmla="*/ 1193800 w 2673350"/>
              <a:gd name="connsiteY73" fmla="*/ 330200 h 765175"/>
              <a:gd name="connsiteX74" fmla="*/ 1193800 w 2673350"/>
              <a:gd name="connsiteY74" fmla="*/ 323850 h 765175"/>
              <a:gd name="connsiteX75" fmla="*/ 1149350 w 2673350"/>
              <a:gd name="connsiteY75" fmla="*/ 323850 h 765175"/>
              <a:gd name="connsiteX76" fmla="*/ 1149350 w 2673350"/>
              <a:gd name="connsiteY76" fmla="*/ 314325 h 765175"/>
              <a:gd name="connsiteX77" fmla="*/ 1104900 w 2673350"/>
              <a:gd name="connsiteY77" fmla="*/ 314325 h 765175"/>
              <a:gd name="connsiteX78" fmla="*/ 1104900 w 2673350"/>
              <a:gd name="connsiteY78" fmla="*/ 307975 h 765175"/>
              <a:gd name="connsiteX79" fmla="*/ 1082675 w 2673350"/>
              <a:gd name="connsiteY79" fmla="*/ 307975 h 765175"/>
              <a:gd name="connsiteX80" fmla="*/ 1082675 w 2673350"/>
              <a:gd name="connsiteY80" fmla="*/ 301625 h 765175"/>
              <a:gd name="connsiteX81" fmla="*/ 1076325 w 2673350"/>
              <a:gd name="connsiteY81" fmla="*/ 301625 h 765175"/>
              <a:gd name="connsiteX82" fmla="*/ 1076325 w 2673350"/>
              <a:gd name="connsiteY82" fmla="*/ 288925 h 765175"/>
              <a:gd name="connsiteX83" fmla="*/ 1050925 w 2673350"/>
              <a:gd name="connsiteY83" fmla="*/ 288925 h 765175"/>
              <a:gd name="connsiteX84" fmla="*/ 1050925 w 2673350"/>
              <a:gd name="connsiteY84" fmla="*/ 285750 h 765175"/>
              <a:gd name="connsiteX85" fmla="*/ 1009650 w 2673350"/>
              <a:gd name="connsiteY85" fmla="*/ 285750 h 765175"/>
              <a:gd name="connsiteX86" fmla="*/ 1009650 w 2673350"/>
              <a:gd name="connsiteY86" fmla="*/ 282575 h 765175"/>
              <a:gd name="connsiteX87" fmla="*/ 996950 w 2673350"/>
              <a:gd name="connsiteY87" fmla="*/ 282575 h 765175"/>
              <a:gd name="connsiteX88" fmla="*/ 996950 w 2673350"/>
              <a:gd name="connsiteY88" fmla="*/ 276225 h 765175"/>
              <a:gd name="connsiteX89" fmla="*/ 974725 w 2673350"/>
              <a:gd name="connsiteY89" fmla="*/ 276225 h 765175"/>
              <a:gd name="connsiteX90" fmla="*/ 974725 w 2673350"/>
              <a:gd name="connsiteY90" fmla="*/ 273050 h 765175"/>
              <a:gd name="connsiteX91" fmla="*/ 939800 w 2673350"/>
              <a:gd name="connsiteY91" fmla="*/ 273050 h 765175"/>
              <a:gd name="connsiteX92" fmla="*/ 939800 w 2673350"/>
              <a:gd name="connsiteY92" fmla="*/ 263525 h 765175"/>
              <a:gd name="connsiteX93" fmla="*/ 917575 w 2673350"/>
              <a:gd name="connsiteY93" fmla="*/ 263525 h 765175"/>
              <a:gd name="connsiteX94" fmla="*/ 917575 w 2673350"/>
              <a:gd name="connsiteY94" fmla="*/ 263525 h 765175"/>
              <a:gd name="connsiteX95" fmla="*/ 901700 w 2673350"/>
              <a:gd name="connsiteY95" fmla="*/ 263525 h 765175"/>
              <a:gd name="connsiteX96" fmla="*/ 901700 w 2673350"/>
              <a:gd name="connsiteY96" fmla="*/ 260350 h 765175"/>
              <a:gd name="connsiteX97" fmla="*/ 882650 w 2673350"/>
              <a:gd name="connsiteY97" fmla="*/ 260350 h 765175"/>
              <a:gd name="connsiteX98" fmla="*/ 882650 w 2673350"/>
              <a:gd name="connsiteY98" fmla="*/ 247650 h 765175"/>
              <a:gd name="connsiteX99" fmla="*/ 866775 w 2673350"/>
              <a:gd name="connsiteY99" fmla="*/ 247650 h 765175"/>
              <a:gd name="connsiteX100" fmla="*/ 866775 w 2673350"/>
              <a:gd name="connsiteY100" fmla="*/ 244475 h 765175"/>
              <a:gd name="connsiteX101" fmla="*/ 850900 w 2673350"/>
              <a:gd name="connsiteY101" fmla="*/ 244475 h 765175"/>
              <a:gd name="connsiteX102" fmla="*/ 850900 w 2673350"/>
              <a:gd name="connsiteY102" fmla="*/ 241300 h 765175"/>
              <a:gd name="connsiteX103" fmla="*/ 831850 w 2673350"/>
              <a:gd name="connsiteY103" fmla="*/ 241300 h 765175"/>
              <a:gd name="connsiteX104" fmla="*/ 831850 w 2673350"/>
              <a:gd name="connsiteY104" fmla="*/ 234950 h 765175"/>
              <a:gd name="connsiteX105" fmla="*/ 809625 w 2673350"/>
              <a:gd name="connsiteY105" fmla="*/ 234950 h 765175"/>
              <a:gd name="connsiteX106" fmla="*/ 809625 w 2673350"/>
              <a:gd name="connsiteY106" fmla="*/ 225425 h 765175"/>
              <a:gd name="connsiteX107" fmla="*/ 755650 w 2673350"/>
              <a:gd name="connsiteY107" fmla="*/ 225425 h 765175"/>
              <a:gd name="connsiteX108" fmla="*/ 755650 w 2673350"/>
              <a:gd name="connsiteY108" fmla="*/ 206375 h 765175"/>
              <a:gd name="connsiteX109" fmla="*/ 720725 w 2673350"/>
              <a:gd name="connsiteY109" fmla="*/ 206375 h 765175"/>
              <a:gd name="connsiteX110" fmla="*/ 720725 w 2673350"/>
              <a:gd name="connsiteY110" fmla="*/ 206375 h 765175"/>
              <a:gd name="connsiteX111" fmla="*/ 682625 w 2673350"/>
              <a:gd name="connsiteY111" fmla="*/ 206375 h 765175"/>
              <a:gd name="connsiteX112" fmla="*/ 682625 w 2673350"/>
              <a:gd name="connsiteY112" fmla="*/ 196850 h 765175"/>
              <a:gd name="connsiteX113" fmla="*/ 638175 w 2673350"/>
              <a:gd name="connsiteY113" fmla="*/ 196850 h 765175"/>
              <a:gd name="connsiteX114" fmla="*/ 638175 w 2673350"/>
              <a:gd name="connsiteY114" fmla="*/ 193675 h 765175"/>
              <a:gd name="connsiteX115" fmla="*/ 615950 w 2673350"/>
              <a:gd name="connsiteY115" fmla="*/ 193675 h 765175"/>
              <a:gd name="connsiteX116" fmla="*/ 615950 w 2673350"/>
              <a:gd name="connsiteY116" fmla="*/ 184150 h 765175"/>
              <a:gd name="connsiteX117" fmla="*/ 603250 w 2673350"/>
              <a:gd name="connsiteY117" fmla="*/ 184150 h 765175"/>
              <a:gd name="connsiteX118" fmla="*/ 603250 w 2673350"/>
              <a:gd name="connsiteY118" fmla="*/ 177800 h 765175"/>
              <a:gd name="connsiteX119" fmla="*/ 581025 w 2673350"/>
              <a:gd name="connsiteY119" fmla="*/ 177800 h 765175"/>
              <a:gd name="connsiteX120" fmla="*/ 581025 w 2673350"/>
              <a:gd name="connsiteY120" fmla="*/ 168275 h 765175"/>
              <a:gd name="connsiteX121" fmla="*/ 530225 w 2673350"/>
              <a:gd name="connsiteY121" fmla="*/ 168275 h 765175"/>
              <a:gd name="connsiteX122" fmla="*/ 530225 w 2673350"/>
              <a:gd name="connsiteY122" fmla="*/ 158750 h 765175"/>
              <a:gd name="connsiteX123" fmla="*/ 514350 w 2673350"/>
              <a:gd name="connsiteY123" fmla="*/ 158750 h 765175"/>
              <a:gd name="connsiteX124" fmla="*/ 514350 w 2673350"/>
              <a:gd name="connsiteY124" fmla="*/ 146050 h 765175"/>
              <a:gd name="connsiteX125" fmla="*/ 492125 w 2673350"/>
              <a:gd name="connsiteY125" fmla="*/ 146050 h 765175"/>
              <a:gd name="connsiteX126" fmla="*/ 492125 w 2673350"/>
              <a:gd name="connsiteY126" fmla="*/ 136525 h 765175"/>
              <a:gd name="connsiteX127" fmla="*/ 479425 w 2673350"/>
              <a:gd name="connsiteY127" fmla="*/ 136525 h 765175"/>
              <a:gd name="connsiteX128" fmla="*/ 479425 w 2673350"/>
              <a:gd name="connsiteY128" fmla="*/ 133350 h 765175"/>
              <a:gd name="connsiteX129" fmla="*/ 473075 w 2673350"/>
              <a:gd name="connsiteY129" fmla="*/ 133350 h 765175"/>
              <a:gd name="connsiteX130" fmla="*/ 473075 w 2673350"/>
              <a:gd name="connsiteY130" fmla="*/ 130175 h 765175"/>
              <a:gd name="connsiteX131" fmla="*/ 438150 w 2673350"/>
              <a:gd name="connsiteY131" fmla="*/ 130175 h 765175"/>
              <a:gd name="connsiteX132" fmla="*/ 438150 w 2673350"/>
              <a:gd name="connsiteY132" fmla="*/ 123825 h 765175"/>
              <a:gd name="connsiteX133" fmla="*/ 425450 w 2673350"/>
              <a:gd name="connsiteY133" fmla="*/ 123825 h 765175"/>
              <a:gd name="connsiteX134" fmla="*/ 425450 w 2673350"/>
              <a:gd name="connsiteY134" fmla="*/ 114300 h 765175"/>
              <a:gd name="connsiteX135" fmla="*/ 406400 w 2673350"/>
              <a:gd name="connsiteY135" fmla="*/ 114300 h 765175"/>
              <a:gd name="connsiteX136" fmla="*/ 406400 w 2673350"/>
              <a:gd name="connsiteY136" fmla="*/ 107950 h 765175"/>
              <a:gd name="connsiteX137" fmla="*/ 400050 w 2673350"/>
              <a:gd name="connsiteY137" fmla="*/ 107950 h 765175"/>
              <a:gd name="connsiteX138" fmla="*/ 400050 w 2673350"/>
              <a:gd name="connsiteY138" fmla="*/ 98425 h 765175"/>
              <a:gd name="connsiteX139" fmla="*/ 384175 w 2673350"/>
              <a:gd name="connsiteY139" fmla="*/ 98425 h 765175"/>
              <a:gd name="connsiteX140" fmla="*/ 381000 w 2673350"/>
              <a:gd name="connsiteY140" fmla="*/ 95250 h 765175"/>
              <a:gd name="connsiteX141" fmla="*/ 342900 w 2673350"/>
              <a:gd name="connsiteY141" fmla="*/ 95250 h 765175"/>
              <a:gd name="connsiteX142" fmla="*/ 342900 w 2673350"/>
              <a:gd name="connsiteY142" fmla="*/ 92075 h 765175"/>
              <a:gd name="connsiteX143" fmla="*/ 317500 w 2673350"/>
              <a:gd name="connsiteY143" fmla="*/ 92075 h 765175"/>
              <a:gd name="connsiteX144" fmla="*/ 317500 w 2673350"/>
              <a:gd name="connsiteY144" fmla="*/ 79375 h 765175"/>
              <a:gd name="connsiteX145" fmla="*/ 301625 w 2673350"/>
              <a:gd name="connsiteY145" fmla="*/ 79375 h 765175"/>
              <a:gd name="connsiteX146" fmla="*/ 301625 w 2673350"/>
              <a:gd name="connsiteY146" fmla="*/ 63500 h 765175"/>
              <a:gd name="connsiteX147" fmla="*/ 292100 w 2673350"/>
              <a:gd name="connsiteY147" fmla="*/ 63500 h 765175"/>
              <a:gd name="connsiteX148" fmla="*/ 292100 w 2673350"/>
              <a:gd name="connsiteY148" fmla="*/ 53975 h 765175"/>
              <a:gd name="connsiteX149" fmla="*/ 247650 w 2673350"/>
              <a:gd name="connsiteY149" fmla="*/ 53975 h 765175"/>
              <a:gd name="connsiteX150" fmla="*/ 247650 w 2673350"/>
              <a:gd name="connsiteY150" fmla="*/ 50800 h 765175"/>
              <a:gd name="connsiteX151" fmla="*/ 247650 w 2673350"/>
              <a:gd name="connsiteY151" fmla="*/ 50800 h 765175"/>
              <a:gd name="connsiteX152" fmla="*/ 231775 w 2673350"/>
              <a:gd name="connsiteY152" fmla="*/ 34925 h 765175"/>
              <a:gd name="connsiteX153" fmla="*/ 200025 w 2673350"/>
              <a:gd name="connsiteY153" fmla="*/ 34925 h 765175"/>
              <a:gd name="connsiteX154" fmla="*/ 200025 w 2673350"/>
              <a:gd name="connsiteY154" fmla="*/ 28575 h 765175"/>
              <a:gd name="connsiteX155" fmla="*/ 193675 w 2673350"/>
              <a:gd name="connsiteY155" fmla="*/ 28575 h 765175"/>
              <a:gd name="connsiteX156" fmla="*/ 193675 w 2673350"/>
              <a:gd name="connsiteY156" fmla="*/ 22225 h 765175"/>
              <a:gd name="connsiteX157" fmla="*/ 130175 w 2673350"/>
              <a:gd name="connsiteY157" fmla="*/ 22225 h 765175"/>
              <a:gd name="connsiteX158" fmla="*/ 123825 w 2673350"/>
              <a:gd name="connsiteY158" fmla="*/ 15875 h 765175"/>
              <a:gd name="connsiteX159" fmla="*/ 123825 w 2673350"/>
              <a:gd name="connsiteY159" fmla="*/ 15875 h 765175"/>
              <a:gd name="connsiteX160" fmla="*/ 98425 w 2673350"/>
              <a:gd name="connsiteY160" fmla="*/ 15875 h 765175"/>
              <a:gd name="connsiteX161" fmla="*/ 28575 w 2673350"/>
              <a:gd name="connsiteY161" fmla="*/ 15875 h 765175"/>
              <a:gd name="connsiteX162" fmla="*/ 28575 w 2673350"/>
              <a:gd name="connsiteY162" fmla="*/ 0 h 765175"/>
              <a:gd name="connsiteX163" fmla="*/ 0 w 2673350"/>
              <a:gd name="connsiteY163" fmla="*/ 0 h 76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673350" h="765175">
                <a:moveTo>
                  <a:pt x="2673350" y="765175"/>
                </a:moveTo>
                <a:lnTo>
                  <a:pt x="2247900" y="765175"/>
                </a:lnTo>
                <a:lnTo>
                  <a:pt x="2247900" y="720725"/>
                </a:lnTo>
                <a:lnTo>
                  <a:pt x="2193925" y="720725"/>
                </a:lnTo>
                <a:lnTo>
                  <a:pt x="2193925" y="685800"/>
                </a:lnTo>
                <a:lnTo>
                  <a:pt x="2114550" y="685800"/>
                </a:lnTo>
                <a:lnTo>
                  <a:pt x="2114550" y="685800"/>
                </a:lnTo>
                <a:lnTo>
                  <a:pt x="2114550" y="666750"/>
                </a:lnTo>
                <a:lnTo>
                  <a:pt x="2019300" y="666750"/>
                </a:lnTo>
                <a:lnTo>
                  <a:pt x="2019300" y="638175"/>
                </a:lnTo>
                <a:lnTo>
                  <a:pt x="1990725" y="638175"/>
                </a:lnTo>
                <a:lnTo>
                  <a:pt x="1990725" y="612775"/>
                </a:lnTo>
                <a:lnTo>
                  <a:pt x="1936750" y="612775"/>
                </a:lnTo>
                <a:lnTo>
                  <a:pt x="1936750" y="593725"/>
                </a:lnTo>
                <a:lnTo>
                  <a:pt x="1924050" y="593725"/>
                </a:lnTo>
                <a:lnTo>
                  <a:pt x="1924050" y="581025"/>
                </a:lnTo>
                <a:lnTo>
                  <a:pt x="1882775" y="581025"/>
                </a:lnTo>
                <a:lnTo>
                  <a:pt x="1882775" y="568325"/>
                </a:lnTo>
                <a:lnTo>
                  <a:pt x="1841500" y="568325"/>
                </a:lnTo>
                <a:lnTo>
                  <a:pt x="1841500" y="558800"/>
                </a:lnTo>
                <a:lnTo>
                  <a:pt x="1781175" y="558800"/>
                </a:lnTo>
                <a:lnTo>
                  <a:pt x="1781175" y="546100"/>
                </a:lnTo>
                <a:lnTo>
                  <a:pt x="1768475" y="546100"/>
                </a:lnTo>
                <a:lnTo>
                  <a:pt x="1768475" y="533400"/>
                </a:lnTo>
                <a:lnTo>
                  <a:pt x="1727200" y="533400"/>
                </a:lnTo>
                <a:lnTo>
                  <a:pt x="1727200" y="514350"/>
                </a:lnTo>
                <a:lnTo>
                  <a:pt x="1711325" y="514350"/>
                </a:lnTo>
                <a:lnTo>
                  <a:pt x="1711325" y="501650"/>
                </a:lnTo>
                <a:lnTo>
                  <a:pt x="1654175" y="501650"/>
                </a:lnTo>
                <a:lnTo>
                  <a:pt x="1654175" y="495300"/>
                </a:lnTo>
                <a:lnTo>
                  <a:pt x="1609725" y="495300"/>
                </a:lnTo>
                <a:lnTo>
                  <a:pt x="1609725" y="485775"/>
                </a:lnTo>
                <a:lnTo>
                  <a:pt x="1577975" y="485775"/>
                </a:lnTo>
                <a:lnTo>
                  <a:pt x="1577975" y="479425"/>
                </a:lnTo>
                <a:lnTo>
                  <a:pt x="1571625" y="479425"/>
                </a:lnTo>
                <a:lnTo>
                  <a:pt x="1571625" y="469900"/>
                </a:lnTo>
                <a:lnTo>
                  <a:pt x="1555750" y="469900"/>
                </a:lnTo>
                <a:lnTo>
                  <a:pt x="1555750" y="463550"/>
                </a:lnTo>
                <a:lnTo>
                  <a:pt x="1546225" y="463550"/>
                </a:lnTo>
                <a:lnTo>
                  <a:pt x="1546225" y="450850"/>
                </a:lnTo>
                <a:lnTo>
                  <a:pt x="1482725" y="450850"/>
                </a:lnTo>
                <a:lnTo>
                  <a:pt x="1482725" y="438150"/>
                </a:lnTo>
                <a:lnTo>
                  <a:pt x="1473200" y="438150"/>
                </a:lnTo>
                <a:lnTo>
                  <a:pt x="1473200" y="425450"/>
                </a:lnTo>
                <a:lnTo>
                  <a:pt x="1457325" y="425450"/>
                </a:lnTo>
                <a:lnTo>
                  <a:pt x="1457325" y="419100"/>
                </a:lnTo>
                <a:lnTo>
                  <a:pt x="1431925" y="419100"/>
                </a:lnTo>
                <a:lnTo>
                  <a:pt x="1431925" y="403225"/>
                </a:lnTo>
                <a:lnTo>
                  <a:pt x="1416050" y="403225"/>
                </a:lnTo>
                <a:lnTo>
                  <a:pt x="1400175" y="403225"/>
                </a:lnTo>
                <a:lnTo>
                  <a:pt x="1400175" y="396875"/>
                </a:lnTo>
                <a:lnTo>
                  <a:pt x="1387475" y="396875"/>
                </a:lnTo>
                <a:lnTo>
                  <a:pt x="1387475" y="387350"/>
                </a:lnTo>
                <a:lnTo>
                  <a:pt x="1371600" y="387350"/>
                </a:lnTo>
                <a:lnTo>
                  <a:pt x="1371600" y="384175"/>
                </a:lnTo>
                <a:lnTo>
                  <a:pt x="1343025" y="384175"/>
                </a:lnTo>
                <a:lnTo>
                  <a:pt x="1343025" y="371475"/>
                </a:lnTo>
                <a:lnTo>
                  <a:pt x="1327150" y="371475"/>
                </a:lnTo>
                <a:lnTo>
                  <a:pt x="1327150" y="371475"/>
                </a:lnTo>
                <a:lnTo>
                  <a:pt x="1314450" y="371475"/>
                </a:lnTo>
                <a:lnTo>
                  <a:pt x="1314450" y="365125"/>
                </a:lnTo>
                <a:lnTo>
                  <a:pt x="1282700" y="365125"/>
                </a:lnTo>
                <a:lnTo>
                  <a:pt x="1282700" y="358775"/>
                </a:lnTo>
                <a:lnTo>
                  <a:pt x="1273175" y="358775"/>
                </a:lnTo>
                <a:lnTo>
                  <a:pt x="1273175" y="352425"/>
                </a:lnTo>
                <a:lnTo>
                  <a:pt x="1257300" y="352425"/>
                </a:lnTo>
                <a:lnTo>
                  <a:pt x="1257300" y="342900"/>
                </a:lnTo>
                <a:lnTo>
                  <a:pt x="1241425" y="342900"/>
                </a:lnTo>
                <a:lnTo>
                  <a:pt x="1241425" y="336550"/>
                </a:lnTo>
                <a:lnTo>
                  <a:pt x="1228725" y="336550"/>
                </a:lnTo>
                <a:lnTo>
                  <a:pt x="1228725" y="336550"/>
                </a:lnTo>
                <a:lnTo>
                  <a:pt x="1219200" y="336550"/>
                </a:lnTo>
                <a:lnTo>
                  <a:pt x="1219200" y="330200"/>
                </a:lnTo>
                <a:lnTo>
                  <a:pt x="1193800" y="330200"/>
                </a:lnTo>
                <a:lnTo>
                  <a:pt x="1193800" y="323850"/>
                </a:lnTo>
                <a:lnTo>
                  <a:pt x="1149350" y="323850"/>
                </a:lnTo>
                <a:lnTo>
                  <a:pt x="1149350" y="314325"/>
                </a:lnTo>
                <a:lnTo>
                  <a:pt x="1104900" y="314325"/>
                </a:lnTo>
                <a:lnTo>
                  <a:pt x="1104900" y="307975"/>
                </a:lnTo>
                <a:lnTo>
                  <a:pt x="1082675" y="307975"/>
                </a:lnTo>
                <a:lnTo>
                  <a:pt x="1082675" y="301625"/>
                </a:lnTo>
                <a:lnTo>
                  <a:pt x="1076325" y="301625"/>
                </a:lnTo>
                <a:lnTo>
                  <a:pt x="1076325" y="288925"/>
                </a:lnTo>
                <a:lnTo>
                  <a:pt x="1050925" y="288925"/>
                </a:lnTo>
                <a:lnTo>
                  <a:pt x="1050925" y="285750"/>
                </a:lnTo>
                <a:lnTo>
                  <a:pt x="1009650" y="285750"/>
                </a:lnTo>
                <a:lnTo>
                  <a:pt x="1009650" y="282575"/>
                </a:lnTo>
                <a:lnTo>
                  <a:pt x="996950" y="282575"/>
                </a:lnTo>
                <a:lnTo>
                  <a:pt x="996950" y="276225"/>
                </a:lnTo>
                <a:lnTo>
                  <a:pt x="974725" y="276225"/>
                </a:lnTo>
                <a:lnTo>
                  <a:pt x="974725" y="273050"/>
                </a:lnTo>
                <a:lnTo>
                  <a:pt x="939800" y="273050"/>
                </a:lnTo>
                <a:lnTo>
                  <a:pt x="939800" y="263525"/>
                </a:lnTo>
                <a:lnTo>
                  <a:pt x="917575" y="263525"/>
                </a:lnTo>
                <a:lnTo>
                  <a:pt x="917575" y="263525"/>
                </a:lnTo>
                <a:lnTo>
                  <a:pt x="901700" y="263525"/>
                </a:lnTo>
                <a:lnTo>
                  <a:pt x="901700" y="260350"/>
                </a:lnTo>
                <a:lnTo>
                  <a:pt x="882650" y="260350"/>
                </a:lnTo>
                <a:lnTo>
                  <a:pt x="882650" y="247650"/>
                </a:lnTo>
                <a:lnTo>
                  <a:pt x="866775" y="247650"/>
                </a:lnTo>
                <a:lnTo>
                  <a:pt x="866775" y="244475"/>
                </a:lnTo>
                <a:lnTo>
                  <a:pt x="850900" y="244475"/>
                </a:lnTo>
                <a:lnTo>
                  <a:pt x="850900" y="241300"/>
                </a:lnTo>
                <a:lnTo>
                  <a:pt x="831850" y="241300"/>
                </a:lnTo>
                <a:lnTo>
                  <a:pt x="831850" y="234950"/>
                </a:lnTo>
                <a:lnTo>
                  <a:pt x="809625" y="234950"/>
                </a:lnTo>
                <a:lnTo>
                  <a:pt x="809625" y="225425"/>
                </a:lnTo>
                <a:lnTo>
                  <a:pt x="755650" y="225425"/>
                </a:lnTo>
                <a:lnTo>
                  <a:pt x="755650" y="206375"/>
                </a:lnTo>
                <a:lnTo>
                  <a:pt x="720725" y="206375"/>
                </a:lnTo>
                <a:lnTo>
                  <a:pt x="720725" y="206375"/>
                </a:lnTo>
                <a:lnTo>
                  <a:pt x="682625" y="206375"/>
                </a:lnTo>
                <a:lnTo>
                  <a:pt x="682625" y="196850"/>
                </a:lnTo>
                <a:lnTo>
                  <a:pt x="638175" y="196850"/>
                </a:lnTo>
                <a:lnTo>
                  <a:pt x="638175" y="193675"/>
                </a:lnTo>
                <a:lnTo>
                  <a:pt x="615950" y="193675"/>
                </a:lnTo>
                <a:lnTo>
                  <a:pt x="615950" y="184150"/>
                </a:lnTo>
                <a:lnTo>
                  <a:pt x="603250" y="184150"/>
                </a:lnTo>
                <a:lnTo>
                  <a:pt x="603250" y="177800"/>
                </a:lnTo>
                <a:lnTo>
                  <a:pt x="581025" y="177800"/>
                </a:lnTo>
                <a:lnTo>
                  <a:pt x="581025" y="168275"/>
                </a:lnTo>
                <a:lnTo>
                  <a:pt x="530225" y="168275"/>
                </a:lnTo>
                <a:lnTo>
                  <a:pt x="530225" y="158750"/>
                </a:lnTo>
                <a:lnTo>
                  <a:pt x="514350" y="158750"/>
                </a:lnTo>
                <a:lnTo>
                  <a:pt x="514350" y="146050"/>
                </a:lnTo>
                <a:lnTo>
                  <a:pt x="492125" y="146050"/>
                </a:lnTo>
                <a:lnTo>
                  <a:pt x="492125" y="136525"/>
                </a:lnTo>
                <a:lnTo>
                  <a:pt x="479425" y="136525"/>
                </a:lnTo>
                <a:lnTo>
                  <a:pt x="479425" y="133350"/>
                </a:lnTo>
                <a:lnTo>
                  <a:pt x="473075" y="133350"/>
                </a:lnTo>
                <a:lnTo>
                  <a:pt x="473075" y="130175"/>
                </a:lnTo>
                <a:lnTo>
                  <a:pt x="438150" y="130175"/>
                </a:lnTo>
                <a:lnTo>
                  <a:pt x="438150" y="123825"/>
                </a:lnTo>
                <a:lnTo>
                  <a:pt x="425450" y="123825"/>
                </a:lnTo>
                <a:lnTo>
                  <a:pt x="425450" y="114300"/>
                </a:lnTo>
                <a:lnTo>
                  <a:pt x="406400" y="114300"/>
                </a:lnTo>
                <a:lnTo>
                  <a:pt x="406400" y="107950"/>
                </a:lnTo>
                <a:lnTo>
                  <a:pt x="400050" y="107950"/>
                </a:lnTo>
                <a:lnTo>
                  <a:pt x="400050" y="98425"/>
                </a:lnTo>
                <a:lnTo>
                  <a:pt x="384175" y="98425"/>
                </a:lnTo>
                <a:lnTo>
                  <a:pt x="381000" y="95250"/>
                </a:lnTo>
                <a:lnTo>
                  <a:pt x="342900" y="95250"/>
                </a:lnTo>
                <a:lnTo>
                  <a:pt x="342900" y="92075"/>
                </a:lnTo>
                <a:lnTo>
                  <a:pt x="317500" y="92075"/>
                </a:lnTo>
                <a:lnTo>
                  <a:pt x="317500" y="79375"/>
                </a:lnTo>
                <a:lnTo>
                  <a:pt x="301625" y="79375"/>
                </a:lnTo>
                <a:lnTo>
                  <a:pt x="301625" y="63500"/>
                </a:lnTo>
                <a:lnTo>
                  <a:pt x="292100" y="63500"/>
                </a:lnTo>
                <a:lnTo>
                  <a:pt x="292100" y="53975"/>
                </a:lnTo>
                <a:lnTo>
                  <a:pt x="247650" y="53975"/>
                </a:lnTo>
                <a:lnTo>
                  <a:pt x="247650" y="50800"/>
                </a:lnTo>
                <a:lnTo>
                  <a:pt x="247650" y="50800"/>
                </a:lnTo>
                <a:lnTo>
                  <a:pt x="231775" y="34925"/>
                </a:lnTo>
                <a:lnTo>
                  <a:pt x="200025" y="34925"/>
                </a:lnTo>
                <a:lnTo>
                  <a:pt x="200025" y="28575"/>
                </a:lnTo>
                <a:lnTo>
                  <a:pt x="193675" y="28575"/>
                </a:lnTo>
                <a:lnTo>
                  <a:pt x="193675" y="22225"/>
                </a:lnTo>
                <a:lnTo>
                  <a:pt x="130175" y="22225"/>
                </a:lnTo>
                <a:lnTo>
                  <a:pt x="123825" y="15875"/>
                </a:lnTo>
                <a:lnTo>
                  <a:pt x="123825" y="15875"/>
                </a:lnTo>
                <a:lnTo>
                  <a:pt x="98425" y="15875"/>
                </a:lnTo>
                <a:lnTo>
                  <a:pt x="28575" y="15875"/>
                </a:lnTo>
                <a:lnTo>
                  <a:pt x="28575" y="0"/>
                </a:lnTo>
                <a:lnTo>
                  <a:pt x="0" y="0"/>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94" name="Freeform 593">
            <a:extLst>
              <a:ext uri="{FF2B5EF4-FFF2-40B4-BE49-F238E27FC236}">
                <a16:creationId xmlns:a16="http://schemas.microsoft.com/office/drawing/2014/main" id="{9F108FC7-5EF2-3C44-8C12-32A5DEC4544F}"/>
              </a:ext>
            </a:extLst>
          </p:cNvPr>
          <p:cNvSpPr/>
          <p:nvPr/>
        </p:nvSpPr>
        <p:spPr>
          <a:xfrm>
            <a:off x="3107267" y="1752600"/>
            <a:ext cx="3568700" cy="1405467"/>
          </a:xfrm>
          <a:custGeom>
            <a:avLst/>
            <a:gdLst>
              <a:gd name="connsiteX0" fmla="*/ 2676525 w 2676525"/>
              <a:gd name="connsiteY0" fmla="*/ 1054100 h 1054100"/>
              <a:gd name="connsiteX1" fmla="*/ 2187575 w 2676525"/>
              <a:gd name="connsiteY1" fmla="*/ 1054100 h 1054100"/>
              <a:gd name="connsiteX2" fmla="*/ 2187575 w 2676525"/>
              <a:gd name="connsiteY2" fmla="*/ 1054100 h 1054100"/>
              <a:gd name="connsiteX3" fmla="*/ 2187575 w 2676525"/>
              <a:gd name="connsiteY3" fmla="*/ 1031875 h 1054100"/>
              <a:gd name="connsiteX4" fmla="*/ 2165350 w 2676525"/>
              <a:gd name="connsiteY4" fmla="*/ 1031875 h 1054100"/>
              <a:gd name="connsiteX5" fmla="*/ 2165350 w 2676525"/>
              <a:gd name="connsiteY5" fmla="*/ 1000125 h 1054100"/>
              <a:gd name="connsiteX6" fmla="*/ 2120900 w 2676525"/>
              <a:gd name="connsiteY6" fmla="*/ 1000125 h 1054100"/>
              <a:gd name="connsiteX7" fmla="*/ 2120900 w 2676525"/>
              <a:gd name="connsiteY7" fmla="*/ 977900 h 1054100"/>
              <a:gd name="connsiteX8" fmla="*/ 2092325 w 2676525"/>
              <a:gd name="connsiteY8" fmla="*/ 977900 h 1054100"/>
              <a:gd name="connsiteX9" fmla="*/ 2092325 w 2676525"/>
              <a:gd name="connsiteY9" fmla="*/ 952500 h 1054100"/>
              <a:gd name="connsiteX10" fmla="*/ 2079625 w 2676525"/>
              <a:gd name="connsiteY10" fmla="*/ 952500 h 1054100"/>
              <a:gd name="connsiteX11" fmla="*/ 2079625 w 2676525"/>
              <a:gd name="connsiteY11" fmla="*/ 930275 h 1054100"/>
              <a:gd name="connsiteX12" fmla="*/ 2032000 w 2676525"/>
              <a:gd name="connsiteY12" fmla="*/ 930275 h 1054100"/>
              <a:gd name="connsiteX13" fmla="*/ 2032000 w 2676525"/>
              <a:gd name="connsiteY13" fmla="*/ 911225 h 1054100"/>
              <a:gd name="connsiteX14" fmla="*/ 1962150 w 2676525"/>
              <a:gd name="connsiteY14" fmla="*/ 911225 h 1054100"/>
              <a:gd name="connsiteX15" fmla="*/ 1962150 w 2676525"/>
              <a:gd name="connsiteY15" fmla="*/ 892175 h 1054100"/>
              <a:gd name="connsiteX16" fmla="*/ 1876425 w 2676525"/>
              <a:gd name="connsiteY16" fmla="*/ 892175 h 1054100"/>
              <a:gd name="connsiteX17" fmla="*/ 1876425 w 2676525"/>
              <a:gd name="connsiteY17" fmla="*/ 863600 h 1054100"/>
              <a:gd name="connsiteX18" fmla="*/ 1866900 w 2676525"/>
              <a:gd name="connsiteY18" fmla="*/ 863600 h 1054100"/>
              <a:gd name="connsiteX19" fmla="*/ 1866900 w 2676525"/>
              <a:gd name="connsiteY19" fmla="*/ 838200 h 1054100"/>
              <a:gd name="connsiteX20" fmla="*/ 1860550 w 2676525"/>
              <a:gd name="connsiteY20" fmla="*/ 838200 h 1054100"/>
              <a:gd name="connsiteX21" fmla="*/ 1860550 w 2676525"/>
              <a:gd name="connsiteY21" fmla="*/ 825500 h 1054100"/>
              <a:gd name="connsiteX22" fmla="*/ 1831975 w 2676525"/>
              <a:gd name="connsiteY22" fmla="*/ 825500 h 1054100"/>
              <a:gd name="connsiteX23" fmla="*/ 1831975 w 2676525"/>
              <a:gd name="connsiteY23" fmla="*/ 819150 h 1054100"/>
              <a:gd name="connsiteX24" fmla="*/ 1816100 w 2676525"/>
              <a:gd name="connsiteY24" fmla="*/ 819150 h 1054100"/>
              <a:gd name="connsiteX25" fmla="*/ 1816100 w 2676525"/>
              <a:gd name="connsiteY25" fmla="*/ 803275 h 1054100"/>
              <a:gd name="connsiteX26" fmla="*/ 1758950 w 2676525"/>
              <a:gd name="connsiteY26" fmla="*/ 803275 h 1054100"/>
              <a:gd name="connsiteX27" fmla="*/ 1758950 w 2676525"/>
              <a:gd name="connsiteY27" fmla="*/ 793750 h 1054100"/>
              <a:gd name="connsiteX28" fmla="*/ 1743075 w 2676525"/>
              <a:gd name="connsiteY28" fmla="*/ 793750 h 1054100"/>
              <a:gd name="connsiteX29" fmla="*/ 1743075 w 2676525"/>
              <a:gd name="connsiteY29" fmla="*/ 784225 h 1054100"/>
              <a:gd name="connsiteX30" fmla="*/ 1727200 w 2676525"/>
              <a:gd name="connsiteY30" fmla="*/ 784225 h 1054100"/>
              <a:gd name="connsiteX31" fmla="*/ 1727200 w 2676525"/>
              <a:gd name="connsiteY31" fmla="*/ 771525 h 1054100"/>
              <a:gd name="connsiteX32" fmla="*/ 1717675 w 2676525"/>
              <a:gd name="connsiteY32" fmla="*/ 771525 h 1054100"/>
              <a:gd name="connsiteX33" fmla="*/ 1717675 w 2676525"/>
              <a:gd name="connsiteY33" fmla="*/ 768350 h 1054100"/>
              <a:gd name="connsiteX34" fmla="*/ 1689100 w 2676525"/>
              <a:gd name="connsiteY34" fmla="*/ 768350 h 1054100"/>
              <a:gd name="connsiteX35" fmla="*/ 1689100 w 2676525"/>
              <a:gd name="connsiteY35" fmla="*/ 762000 h 1054100"/>
              <a:gd name="connsiteX36" fmla="*/ 1663700 w 2676525"/>
              <a:gd name="connsiteY36" fmla="*/ 762000 h 1054100"/>
              <a:gd name="connsiteX37" fmla="*/ 1663700 w 2676525"/>
              <a:gd name="connsiteY37" fmla="*/ 749300 h 1054100"/>
              <a:gd name="connsiteX38" fmla="*/ 1651000 w 2676525"/>
              <a:gd name="connsiteY38" fmla="*/ 749300 h 1054100"/>
              <a:gd name="connsiteX39" fmla="*/ 1651000 w 2676525"/>
              <a:gd name="connsiteY39" fmla="*/ 736600 h 1054100"/>
              <a:gd name="connsiteX40" fmla="*/ 1619250 w 2676525"/>
              <a:gd name="connsiteY40" fmla="*/ 736600 h 1054100"/>
              <a:gd name="connsiteX41" fmla="*/ 1619250 w 2676525"/>
              <a:gd name="connsiteY41" fmla="*/ 733425 h 1054100"/>
              <a:gd name="connsiteX42" fmla="*/ 1609725 w 2676525"/>
              <a:gd name="connsiteY42" fmla="*/ 733425 h 1054100"/>
              <a:gd name="connsiteX43" fmla="*/ 1609725 w 2676525"/>
              <a:gd name="connsiteY43" fmla="*/ 723900 h 1054100"/>
              <a:gd name="connsiteX44" fmla="*/ 1581150 w 2676525"/>
              <a:gd name="connsiteY44" fmla="*/ 723900 h 1054100"/>
              <a:gd name="connsiteX45" fmla="*/ 1581150 w 2676525"/>
              <a:gd name="connsiteY45" fmla="*/ 711200 h 1054100"/>
              <a:gd name="connsiteX46" fmla="*/ 1552575 w 2676525"/>
              <a:gd name="connsiteY46" fmla="*/ 711200 h 1054100"/>
              <a:gd name="connsiteX47" fmla="*/ 1552575 w 2676525"/>
              <a:gd name="connsiteY47" fmla="*/ 698500 h 1054100"/>
              <a:gd name="connsiteX48" fmla="*/ 1533525 w 2676525"/>
              <a:gd name="connsiteY48" fmla="*/ 698500 h 1054100"/>
              <a:gd name="connsiteX49" fmla="*/ 1533525 w 2676525"/>
              <a:gd name="connsiteY49" fmla="*/ 685800 h 1054100"/>
              <a:gd name="connsiteX50" fmla="*/ 1524000 w 2676525"/>
              <a:gd name="connsiteY50" fmla="*/ 685800 h 1054100"/>
              <a:gd name="connsiteX51" fmla="*/ 1524000 w 2676525"/>
              <a:gd name="connsiteY51" fmla="*/ 679450 h 1054100"/>
              <a:gd name="connsiteX52" fmla="*/ 1511300 w 2676525"/>
              <a:gd name="connsiteY52" fmla="*/ 679450 h 1054100"/>
              <a:gd name="connsiteX53" fmla="*/ 1511300 w 2676525"/>
              <a:gd name="connsiteY53" fmla="*/ 666750 h 1054100"/>
              <a:gd name="connsiteX54" fmla="*/ 1498600 w 2676525"/>
              <a:gd name="connsiteY54" fmla="*/ 666750 h 1054100"/>
              <a:gd name="connsiteX55" fmla="*/ 1498600 w 2676525"/>
              <a:gd name="connsiteY55" fmla="*/ 660400 h 1054100"/>
              <a:gd name="connsiteX56" fmla="*/ 1489075 w 2676525"/>
              <a:gd name="connsiteY56" fmla="*/ 660400 h 1054100"/>
              <a:gd name="connsiteX57" fmla="*/ 1489075 w 2676525"/>
              <a:gd name="connsiteY57" fmla="*/ 657225 h 1054100"/>
              <a:gd name="connsiteX58" fmla="*/ 1485900 w 2676525"/>
              <a:gd name="connsiteY58" fmla="*/ 657225 h 1054100"/>
              <a:gd name="connsiteX59" fmla="*/ 1485900 w 2676525"/>
              <a:gd name="connsiteY59" fmla="*/ 641350 h 1054100"/>
              <a:gd name="connsiteX60" fmla="*/ 1476375 w 2676525"/>
              <a:gd name="connsiteY60" fmla="*/ 641350 h 1054100"/>
              <a:gd name="connsiteX61" fmla="*/ 1476375 w 2676525"/>
              <a:gd name="connsiteY61" fmla="*/ 635000 h 1054100"/>
              <a:gd name="connsiteX62" fmla="*/ 1463675 w 2676525"/>
              <a:gd name="connsiteY62" fmla="*/ 635000 h 1054100"/>
              <a:gd name="connsiteX63" fmla="*/ 1463675 w 2676525"/>
              <a:gd name="connsiteY63" fmla="*/ 625475 h 1054100"/>
              <a:gd name="connsiteX64" fmla="*/ 1457325 w 2676525"/>
              <a:gd name="connsiteY64" fmla="*/ 625475 h 1054100"/>
              <a:gd name="connsiteX65" fmla="*/ 1457325 w 2676525"/>
              <a:gd name="connsiteY65" fmla="*/ 606425 h 1054100"/>
              <a:gd name="connsiteX66" fmla="*/ 1441450 w 2676525"/>
              <a:gd name="connsiteY66" fmla="*/ 606425 h 1054100"/>
              <a:gd name="connsiteX67" fmla="*/ 1441450 w 2676525"/>
              <a:gd name="connsiteY67" fmla="*/ 596900 h 1054100"/>
              <a:gd name="connsiteX68" fmla="*/ 1431925 w 2676525"/>
              <a:gd name="connsiteY68" fmla="*/ 596900 h 1054100"/>
              <a:gd name="connsiteX69" fmla="*/ 1431925 w 2676525"/>
              <a:gd name="connsiteY69" fmla="*/ 593725 h 1054100"/>
              <a:gd name="connsiteX70" fmla="*/ 1409700 w 2676525"/>
              <a:gd name="connsiteY70" fmla="*/ 593725 h 1054100"/>
              <a:gd name="connsiteX71" fmla="*/ 1409700 w 2676525"/>
              <a:gd name="connsiteY71" fmla="*/ 581025 h 1054100"/>
              <a:gd name="connsiteX72" fmla="*/ 1368425 w 2676525"/>
              <a:gd name="connsiteY72" fmla="*/ 581025 h 1054100"/>
              <a:gd name="connsiteX73" fmla="*/ 1368425 w 2676525"/>
              <a:gd name="connsiteY73" fmla="*/ 568325 h 1054100"/>
              <a:gd name="connsiteX74" fmla="*/ 1368425 w 2676525"/>
              <a:gd name="connsiteY74" fmla="*/ 568325 h 1054100"/>
              <a:gd name="connsiteX75" fmla="*/ 1352550 w 2676525"/>
              <a:gd name="connsiteY75" fmla="*/ 552450 h 1054100"/>
              <a:gd name="connsiteX76" fmla="*/ 1327150 w 2676525"/>
              <a:gd name="connsiteY76" fmla="*/ 552450 h 1054100"/>
              <a:gd name="connsiteX77" fmla="*/ 1327150 w 2676525"/>
              <a:gd name="connsiteY77" fmla="*/ 542925 h 1054100"/>
              <a:gd name="connsiteX78" fmla="*/ 1304925 w 2676525"/>
              <a:gd name="connsiteY78" fmla="*/ 542925 h 1054100"/>
              <a:gd name="connsiteX79" fmla="*/ 1304925 w 2676525"/>
              <a:gd name="connsiteY79" fmla="*/ 539750 h 1054100"/>
              <a:gd name="connsiteX80" fmla="*/ 1292225 w 2676525"/>
              <a:gd name="connsiteY80" fmla="*/ 539750 h 1054100"/>
              <a:gd name="connsiteX81" fmla="*/ 1292225 w 2676525"/>
              <a:gd name="connsiteY81" fmla="*/ 533400 h 1054100"/>
              <a:gd name="connsiteX82" fmla="*/ 1235075 w 2676525"/>
              <a:gd name="connsiteY82" fmla="*/ 533400 h 1054100"/>
              <a:gd name="connsiteX83" fmla="*/ 1235075 w 2676525"/>
              <a:gd name="connsiteY83" fmla="*/ 530225 h 1054100"/>
              <a:gd name="connsiteX84" fmla="*/ 1222375 w 2676525"/>
              <a:gd name="connsiteY84" fmla="*/ 530225 h 1054100"/>
              <a:gd name="connsiteX85" fmla="*/ 1222375 w 2676525"/>
              <a:gd name="connsiteY85" fmla="*/ 523875 h 1054100"/>
              <a:gd name="connsiteX86" fmla="*/ 1212850 w 2676525"/>
              <a:gd name="connsiteY86" fmla="*/ 523875 h 1054100"/>
              <a:gd name="connsiteX87" fmla="*/ 1212850 w 2676525"/>
              <a:gd name="connsiteY87" fmla="*/ 514350 h 1054100"/>
              <a:gd name="connsiteX88" fmla="*/ 1203325 w 2676525"/>
              <a:gd name="connsiteY88" fmla="*/ 514350 h 1054100"/>
              <a:gd name="connsiteX89" fmla="*/ 1203325 w 2676525"/>
              <a:gd name="connsiteY89" fmla="*/ 501650 h 1054100"/>
              <a:gd name="connsiteX90" fmla="*/ 1193800 w 2676525"/>
              <a:gd name="connsiteY90" fmla="*/ 501650 h 1054100"/>
              <a:gd name="connsiteX91" fmla="*/ 1193800 w 2676525"/>
              <a:gd name="connsiteY91" fmla="*/ 495300 h 1054100"/>
              <a:gd name="connsiteX92" fmla="*/ 1177925 w 2676525"/>
              <a:gd name="connsiteY92" fmla="*/ 495300 h 1054100"/>
              <a:gd name="connsiteX93" fmla="*/ 1177925 w 2676525"/>
              <a:gd name="connsiteY93" fmla="*/ 479425 h 1054100"/>
              <a:gd name="connsiteX94" fmla="*/ 1171575 w 2676525"/>
              <a:gd name="connsiteY94" fmla="*/ 479425 h 1054100"/>
              <a:gd name="connsiteX95" fmla="*/ 1171575 w 2676525"/>
              <a:gd name="connsiteY95" fmla="*/ 469900 h 1054100"/>
              <a:gd name="connsiteX96" fmla="*/ 1165225 w 2676525"/>
              <a:gd name="connsiteY96" fmla="*/ 469900 h 1054100"/>
              <a:gd name="connsiteX97" fmla="*/ 1165225 w 2676525"/>
              <a:gd name="connsiteY97" fmla="*/ 454025 h 1054100"/>
              <a:gd name="connsiteX98" fmla="*/ 1136650 w 2676525"/>
              <a:gd name="connsiteY98" fmla="*/ 454025 h 1054100"/>
              <a:gd name="connsiteX99" fmla="*/ 1136650 w 2676525"/>
              <a:gd name="connsiteY99" fmla="*/ 438150 h 1054100"/>
              <a:gd name="connsiteX100" fmla="*/ 1123950 w 2676525"/>
              <a:gd name="connsiteY100" fmla="*/ 438150 h 1054100"/>
              <a:gd name="connsiteX101" fmla="*/ 1123950 w 2676525"/>
              <a:gd name="connsiteY101" fmla="*/ 425450 h 1054100"/>
              <a:gd name="connsiteX102" fmla="*/ 1104900 w 2676525"/>
              <a:gd name="connsiteY102" fmla="*/ 425450 h 1054100"/>
              <a:gd name="connsiteX103" fmla="*/ 1104900 w 2676525"/>
              <a:gd name="connsiteY103" fmla="*/ 415925 h 1054100"/>
              <a:gd name="connsiteX104" fmla="*/ 1092200 w 2676525"/>
              <a:gd name="connsiteY104" fmla="*/ 415925 h 1054100"/>
              <a:gd name="connsiteX105" fmla="*/ 1092200 w 2676525"/>
              <a:gd name="connsiteY105" fmla="*/ 412750 h 1054100"/>
              <a:gd name="connsiteX106" fmla="*/ 1057275 w 2676525"/>
              <a:gd name="connsiteY106" fmla="*/ 412750 h 1054100"/>
              <a:gd name="connsiteX107" fmla="*/ 1057275 w 2676525"/>
              <a:gd name="connsiteY107" fmla="*/ 403225 h 1054100"/>
              <a:gd name="connsiteX108" fmla="*/ 1031875 w 2676525"/>
              <a:gd name="connsiteY108" fmla="*/ 403225 h 1054100"/>
              <a:gd name="connsiteX109" fmla="*/ 1031875 w 2676525"/>
              <a:gd name="connsiteY109" fmla="*/ 396875 h 1054100"/>
              <a:gd name="connsiteX110" fmla="*/ 990600 w 2676525"/>
              <a:gd name="connsiteY110" fmla="*/ 396875 h 1054100"/>
              <a:gd name="connsiteX111" fmla="*/ 990600 w 2676525"/>
              <a:gd name="connsiteY111" fmla="*/ 393700 h 1054100"/>
              <a:gd name="connsiteX112" fmla="*/ 974725 w 2676525"/>
              <a:gd name="connsiteY112" fmla="*/ 393700 h 1054100"/>
              <a:gd name="connsiteX113" fmla="*/ 974725 w 2676525"/>
              <a:gd name="connsiteY113" fmla="*/ 387350 h 1054100"/>
              <a:gd name="connsiteX114" fmla="*/ 958850 w 2676525"/>
              <a:gd name="connsiteY114" fmla="*/ 387350 h 1054100"/>
              <a:gd name="connsiteX115" fmla="*/ 958850 w 2676525"/>
              <a:gd name="connsiteY115" fmla="*/ 377825 h 1054100"/>
              <a:gd name="connsiteX116" fmla="*/ 942975 w 2676525"/>
              <a:gd name="connsiteY116" fmla="*/ 377825 h 1054100"/>
              <a:gd name="connsiteX117" fmla="*/ 942975 w 2676525"/>
              <a:gd name="connsiteY117" fmla="*/ 361950 h 1054100"/>
              <a:gd name="connsiteX118" fmla="*/ 933450 w 2676525"/>
              <a:gd name="connsiteY118" fmla="*/ 361950 h 1054100"/>
              <a:gd name="connsiteX119" fmla="*/ 933450 w 2676525"/>
              <a:gd name="connsiteY119" fmla="*/ 336550 h 1054100"/>
              <a:gd name="connsiteX120" fmla="*/ 911225 w 2676525"/>
              <a:gd name="connsiteY120" fmla="*/ 336550 h 1054100"/>
              <a:gd name="connsiteX121" fmla="*/ 911225 w 2676525"/>
              <a:gd name="connsiteY121" fmla="*/ 330200 h 1054100"/>
              <a:gd name="connsiteX122" fmla="*/ 895350 w 2676525"/>
              <a:gd name="connsiteY122" fmla="*/ 330200 h 1054100"/>
              <a:gd name="connsiteX123" fmla="*/ 895350 w 2676525"/>
              <a:gd name="connsiteY123" fmla="*/ 314325 h 1054100"/>
              <a:gd name="connsiteX124" fmla="*/ 882650 w 2676525"/>
              <a:gd name="connsiteY124" fmla="*/ 314325 h 1054100"/>
              <a:gd name="connsiteX125" fmla="*/ 882650 w 2676525"/>
              <a:gd name="connsiteY125" fmla="*/ 304800 h 1054100"/>
              <a:gd name="connsiteX126" fmla="*/ 863600 w 2676525"/>
              <a:gd name="connsiteY126" fmla="*/ 304800 h 1054100"/>
              <a:gd name="connsiteX127" fmla="*/ 863600 w 2676525"/>
              <a:gd name="connsiteY127" fmla="*/ 298450 h 1054100"/>
              <a:gd name="connsiteX128" fmla="*/ 838200 w 2676525"/>
              <a:gd name="connsiteY128" fmla="*/ 298450 h 1054100"/>
              <a:gd name="connsiteX129" fmla="*/ 838200 w 2676525"/>
              <a:gd name="connsiteY129" fmla="*/ 288925 h 1054100"/>
              <a:gd name="connsiteX130" fmla="*/ 825500 w 2676525"/>
              <a:gd name="connsiteY130" fmla="*/ 288925 h 1054100"/>
              <a:gd name="connsiteX131" fmla="*/ 825500 w 2676525"/>
              <a:gd name="connsiteY131" fmla="*/ 279400 h 1054100"/>
              <a:gd name="connsiteX132" fmla="*/ 796925 w 2676525"/>
              <a:gd name="connsiteY132" fmla="*/ 279400 h 1054100"/>
              <a:gd name="connsiteX133" fmla="*/ 796925 w 2676525"/>
              <a:gd name="connsiteY133" fmla="*/ 276225 h 1054100"/>
              <a:gd name="connsiteX134" fmla="*/ 758825 w 2676525"/>
              <a:gd name="connsiteY134" fmla="*/ 276225 h 1054100"/>
              <a:gd name="connsiteX135" fmla="*/ 758825 w 2676525"/>
              <a:gd name="connsiteY135" fmla="*/ 266700 h 1054100"/>
              <a:gd name="connsiteX136" fmla="*/ 746125 w 2676525"/>
              <a:gd name="connsiteY136" fmla="*/ 266700 h 1054100"/>
              <a:gd name="connsiteX137" fmla="*/ 746125 w 2676525"/>
              <a:gd name="connsiteY137" fmla="*/ 257175 h 1054100"/>
              <a:gd name="connsiteX138" fmla="*/ 720725 w 2676525"/>
              <a:gd name="connsiteY138" fmla="*/ 257175 h 1054100"/>
              <a:gd name="connsiteX139" fmla="*/ 720725 w 2676525"/>
              <a:gd name="connsiteY139" fmla="*/ 247650 h 1054100"/>
              <a:gd name="connsiteX140" fmla="*/ 708025 w 2676525"/>
              <a:gd name="connsiteY140" fmla="*/ 247650 h 1054100"/>
              <a:gd name="connsiteX141" fmla="*/ 708025 w 2676525"/>
              <a:gd name="connsiteY141" fmla="*/ 234950 h 1054100"/>
              <a:gd name="connsiteX142" fmla="*/ 698500 w 2676525"/>
              <a:gd name="connsiteY142" fmla="*/ 234950 h 1054100"/>
              <a:gd name="connsiteX143" fmla="*/ 698500 w 2676525"/>
              <a:gd name="connsiteY143" fmla="*/ 222250 h 1054100"/>
              <a:gd name="connsiteX144" fmla="*/ 669925 w 2676525"/>
              <a:gd name="connsiteY144" fmla="*/ 222250 h 1054100"/>
              <a:gd name="connsiteX145" fmla="*/ 669925 w 2676525"/>
              <a:gd name="connsiteY145" fmla="*/ 209550 h 1054100"/>
              <a:gd name="connsiteX146" fmla="*/ 654050 w 2676525"/>
              <a:gd name="connsiteY146" fmla="*/ 209550 h 1054100"/>
              <a:gd name="connsiteX147" fmla="*/ 654050 w 2676525"/>
              <a:gd name="connsiteY147" fmla="*/ 203200 h 1054100"/>
              <a:gd name="connsiteX148" fmla="*/ 625475 w 2676525"/>
              <a:gd name="connsiteY148" fmla="*/ 203200 h 1054100"/>
              <a:gd name="connsiteX149" fmla="*/ 625475 w 2676525"/>
              <a:gd name="connsiteY149" fmla="*/ 196850 h 1054100"/>
              <a:gd name="connsiteX150" fmla="*/ 615950 w 2676525"/>
              <a:gd name="connsiteY150" fmla="*/ 196850 h 1054100"/>
              <a:gd name="connsiteX151" fmla="*/ 615950 w 2676525"/>
              <a:gd name="connsiteY151" fmla="*/ 190500 h 1054100"/>
              <a:gd name="connsiteX152" fmla="*/ 565150 w 2676525"/>
              <a:gd name="connsiteY152" fmla="*/ 190500 h 1054100"/>
              <a:gd name="connsiteX153" fmla="*/ 565150 w 2676525"/>
              <a:gd name="connsiteY153" fmla="*/ 184150 h 1054100"/>
              <a:gd name="connsiteX154" fmla="*/ 546100 w 2676525"/>
              <a:gd name="connsiteY154" fmla="*/ 184150 h 1054100"/>
              <a:gd name="connsiteX155" fmla="*/ 546100 w 2676525"/>
              <a:gd name="connsiteY155" fmla="*/ 171450 h 1054100"/>
              <a:gd name="connsiteX156" fmla="*/ 501650 w 2676525"/>
              <a:gd name="connsiteY156" fmla="*/ 171450 h 1054100"/>
              <a:gd name="connsiteX157" fmla="*/ 501650 w 2676525"/>
              <a:gd name="connsiteY157" fmla="*/ 161925 h 1054100"/>
              <a:gd name="connsiteX158" fmla="*/ 457200 w 2676525"/>
              <a:gd name="connsiteY158" fmla="*/ 161925 h 1054100"/>
              <a:gd name="connsiteX159" fmla="*/ 457200 w 2676525"/>
              <a:gd name="connsiteY159" fmla="*/ 152400 h 1054100"/>
              <a:gd name="connsiteX160" fmla="*/ 428625 w 2676525"/>
              <a:gd name="connsiteY160" fmla="*/ 152400 h 1054100"/>
              <a:gd name="connsiteX161" fmla="*/ 428625 w 2676525"/>
              <a:gd name="connsiteY161" fmla="*/ 146050 h 1054100"/>
              <a:gd name="connsiteX162" fmla="*/ 415925 w 2676525"/>
              <a:gd name="connsiteY162" fmla="*/ 146050 h 1054100"/>
              <a:gd name="connsiteX163" fmla="*/ 415925 w 2676525"/>
              <a:gd name="connsiteY163" fmla="*/ 133350 h 1054100"/>
              <a:gd name="connsiteX164" fmla="*/ 396875 w 2676525"/>
              <a:gd name="connsiteY164" fmla="*/ 133350 h 1054100"/>
              <a:gd name="connsiteX165" fmla="*/ 396875 w 2676525"/>
              <a:gd name="connsiteY165" fmla="*/ 123825 h 1054100"/>
              <a:gd name="connsiteX166" fmla="*/ 377825 w 2676525"/>
              <a:gd name="connsiteY166" fmla="*/ 123825 h 1054100"/>
              <a:gd name="connsiteX167" fmla="*/ 377825 w 2676525"/>
              <a:gd name="connsiteY167" fmla="*/ 114300 h 1054100"/>
              <a:gd name="connsiteX168" fmla="*/ 358775 w 2676525"/>
              <a:gd name="connsiteY168" fmla="*/ 114300 h 1054100"/>
              <a:gd name="connsiteX169" fmla="*/ 358775 w 2676525"/>
              <a:gd name="connsiteY169" fmla="*/ 95250 h 1054100"/>
              <a:gd name="connsiteX170" fmla="*/ 358775 w 2676525"/>
              <a:gd name="connsiteY170" fmla="*/ 95250 h 1054100"/>
              <a:gd name="connsiteX171" fmla="*/ 330200 w 2676525"/>
              <a:gd name="connsiteY171" fmla="*/ 95250 h 1054100"/>
              <a:gd name="connsiteX172" fmla="*/ 276225 w 2676525"/>
              <a:gd name="connsiteY172" fmla="*/ 95250 h 1054100"/>
              <a:gd name="connsiteX173" fmla="*/ 276225 w 2676525"/>
              <a:gd name="connsiteY173" fmla="*/ 79375 h 1054100"/>
              <a:gd name="connsiteX174" fmla="*/ 266700 w 2676525"/>
              <a:gd name="connsiteY174" fmla="*/ 79375 h 1054100"/>
              <a:gd name="connsiteX175" fmla="*/ 266700 w 2676525"/>
              <a:gd name="connsiteY175" fmla="*/ 60325 h 1054100"/>
              <a:gd name="connsiteX176" fmla="*/ 225425 w 2676525"/>
              <a:gd name="connsiteY176" fmla="*/ 60325 h 1054100"/>
              <a:gd name="connsiteX177" fmla="*/ 225425 w 2676525"/>
              <a:gd name="connsiteY177" fmla="*/ 53975 h 1054100"/>
              <a:gd name="connsiteX178" fmla="*/ 193675 w 2676525"/>
              <a:gd name="connsiteY178" fmla="*/ 53975 h 1054100"/>
              <a:gd name="connsiteX179" fmla="*/ 193675 w 2676525"/>
              <a:gd name="connsiteY179" fmla="*/ 50800 h 1054100"/>
              <a:gd name="connsiteX180" fmla="*/ 177800 w 2676525"/>
              <a:gd name="connsiteY180" fmla="*/ 50800 h 1054100"/>
              <a:gd name="connsiteX181" fmla="*/ 177800 w 2676525"/>
              <a:gd name="connsiteY181" fmla="*/ 44450 h 1054100"/>
              <a:gd name="connsiteX182" fmla="*/ 177800 w 2676525"/>
              <a:gd name="connsiteY182" fmla="*/ 44450 h 1054100"/>
              <a:gd name="connsiteX183" fmla="*/ 155575 w 2676525"/>
              <a:gd name="connsiteY183" fmla="*/ 44450 h 1054100"/>
              <a:gd name="connsiteX184" fmla="*/ 155575 w 2676525"/>
              <a:gd name="connsiteY184" fmla="*/ 44450 h 1054100"/>
              <a:gd name="connsiteX185" fmla="*/ 136525 w 2676525"/>
              <a:gd name="connsiteY185" fmla="*/ 25400 h 1054100"/>
              <a:gd name="connsiteX186" fmla="*/ 117475 w 2676525"/>
              <a:gd name="connsiteY186" fmla="*/ 25400 h 1054100"/>
              <a:gd name="connsiteX187" fmla="*/ 117475 w 2676525"/>
              <a:gd name="connsiteY187" fmla="*/ 19050 h 1054100"/>
              <a:gd name="connsiteX188" fmla="*/ 76200 w 2676525"/>
              <a:gd name="connsiteY188" fmla="*/ 19050 h 1054100"/>
              <a:gd name="connsiteX189" fmla="*/ 76200 w 2676525"/>
              <a:gd name="connsiteY189" fmla="*/ 9525 h 1054100"/>
              <a:gd name="connsiteX190" fmla="*/ 44450 w 2676525"/>
              <a:gd name="connsiteY190" fmla="*/ 9525 h 1054100"/>
              <a:gd name="connsiteX191" fmla="*/ 44450 w 2676525"/>
              <a:gd name="connsiteY191" fmla="*/ 0 h 1054100"/>
              <a:gd name="connsiteX192" fmla="*/ 0 w 2676525"/>
              <a:gd name="connsiteY192"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676525" h="1054100">
                <a:moveTo>
                  <a:pt x="2676525" y="1054100"/>
                </a:moveTo>
                <a:lnTo>
                  <a:pt x="2187575" y="1054100"/>
                </a:lnTo>
                <a:lnTo>
                  <a:pt x="2187575" y="1054100"/>
                </a:lnTo>
                <a:lnTo>
                  <a:pt x="2187575" y="1031875"/>
                </a:lnTo>
                <a:lnTo>
                  <a:pt x="2165350" y="1031875"/>
                </a:lnTo>
                <a:lnTo>
                  <a:pt x="2165350" y="1000125"/>
                </a:lnTo>
                <a:lnTo>
                  <a:pt x="2120900" y="1000125"/>
                </a:lnTo>
                <a:lnTo>
                  <a:pt x="2120900" y="977900"/>
                </a:lnTo>
                <a:lnTo>
                  <a:pt x="2092325" y="977900"/>
                </a:lnTo>
                <a:lnTo>
                  <a:pt x="2092325" y="952500"/>
                </a:lnTo>
                <a:lnTo>
                  <a:pt x="2079625" y="952500"/>
                </a:lnTo>
                <a:lnTo>
                  <a:pt x="2079625" y="930275"/>
                </a:lnTo>
                <a:lnTo>
                  <a:pt x="2032000" y="930275"/>
                </a:lnTo>
                <a:lnTo>
                  <a:pt x="2032000" y="911225"/>
                </a:lnTo>
                <a:lnTo>
                  <a:pt x="1962150" y="911225"/>
                </a:lnTo>
                <a:lnTo>
                  <a:pt x="1962150" y="892175"/>
                </a:lnTo>
                <a:lnTo>
                  <a:pt x="1876425" y="892175"/>
                </a:lnTo>
                <a:lnTo>
                  <a:pt x="1876425" y="863600"/>
                </a:lnTo>
                <a:lnTo>
                  <a:pt x="1866900" y="863600"/>
                </a:lnTo>
                <a:lnTo>
                  <a:pt x="1866900" y="838200"/>
                </a:lnTo>
                <a:lnTo>
                  <a:pt x="1860550" y="838200"/>
                </a:lnTo>
                <a:lnTo>
                  <a:pt x="1860550" y="825500"/>
                </a:lnTo>
                <a:lnTo>
                  <a:pt x="1831975" y="825500"/>
                </a:lnTo>
                <a:lnTo>
                  <a:pt x="1831975" y="819150"/>
                </a:lnTo>
                <a:lnTo>
                  <a:pt x="1816100" y="819150"/>
                </a:lnTo>
                <a:lnTo>
                  <a:pt x="1816100" y="803275"/>
                </a:lnTo>
                <a:lnTo>
                  <a:pt x="1758950" y="803275"/>
                </a:lnTo>
                <a:lnTo>
                  <a:pt x="1758950" y="793750"/>
                </a:lnTo>
                <a:lnTo>
                  <a:pt x="1743075" y="793750"/>
                </a:lnTo>
                <a:lnTo>
                  <a:pt x="1743075" y="784225"/>
                </a:lnTo>
                <a:lnTo>
                  <a:pt x="1727200" y="784225"/>
                </a:lnTo>
                <a:lnTo>
                  <a:pt x="1727200" y="771525"/>
                </a:lnTo>
                <a:lnTo>
                  <a:pt x="1717675" y="771525"/>
                </a:lnTo>
                <a:lnTo>
                  <a:pt x="1717675" y="768350"/>
                </a:lnTo>
                <a:lnTo>
                  <a:pt x="1689100" y="768350"/>
                </a:lnTo>
                <a:lnTo>
                  <a:pt x="1689100" y="762000"/>
                </a:lnTo>
                <a:lnTo>
                  <a:pt x="1663700" y="762000"/>
                </a:lnTo>
                <a:lnTo>
                  <a:pt x="1663700" y="749300"/>
                </a:lnTo>
                <a:lnTo>
                  <a:pt x="1651000" y="749300"/>
                </a:lnTo>
                <a:lnTo>
                  <a:pt x="1651000" y="736600"/>
                </a:lnTo>
                <a:lnTo>
                  <a:pt x="1619250" y="736600"/>
                </a:lnTo>
                <a:lnTo>
                  <a:pt x="1619250" y="733425"/>
                </a:lnTo>
                <a:lnTo>
                  <a:pt x="1609725" y="733425"/>
                </a:lnTo>
                <a:lnTo>
                  <a:pt x="1609725" y="723900"/>
                </a:lnTo>
                <a:lnTo>
                  <a:pt x="1581150" y="723900"/>
                </a:lnTo>
                <a:lnTo>
                  <a:pt x="1581150" y="711200"/>
                </a:lnTo>
                <a:lnTo>
                  <a:pt x="1552575" y="711200"/>
                </a:lnTo>
                <a:lnTo>
                  <a:pt x="1552575" y="698500"/>
                </a:lnTo>
                <a:lnTo>
                  <a:pt x="1533525" y="698500"/>
                </a:lnTo>
                <a:lnTo>
                  <a:pt x="1533525" y="685800"/>
                </a:lnTo>
                <a:lnTo>
                  <a:pt x="1524000" y="685800"/>
                </a:lnTo>
                <a:lnTo>
                  <a:pt x="1524000" y="679450"/>
                </a:lnTo>
                <a:lnTo>
                  <a:pt x="1511300" y="679450"/>
                </a:lnTo>
                <a:lnTo>
                  <a:pt x="1511300" y="666750"/>
                </a:lnTo>
                <a:lnTo>
                  <a:pt x="1498600" y="666750"/>
                </a:lnTo>
                <a:lnTo>
                  <a:pt x="1498600" y="660400"/>
                </a:lnTo>
                <a:lnTo>
                  <a:pt x="1489075" y="660400"/>
                </a:lnTo>
                <a:lnTo>
                  <a:pt x="1489075" y="657225"/>
                </a:lnTo>
                <a:lnTo>
                  <a:pt x="1485900" y="657225"/>
                </a:lnTo>
                <a:lnTo>
                  <a:pt x="1485900" y="641350"/>
                </a:lnTo>
                <a:lnTo>
                  <a:pt x="1476375" y="641350"/>
                </a:lnTo>
                <a:lnTo>
                  <a:pt x="1476375" y="635000"/>
                </a:lnTo>
                <a:lnTo>
                  <a:pt x="1463675" y="635000"/>
                </a:lnTo>
                <a:lnTo>
                  <a:pt x="1463675" y="625475"/>
                </a:lnTo>
                <a:lnTo>
                  <a:pt x="1457325" y="625475"/>
                </a:lnTo>
                <a:lnTo>
                  <a:pt x="1457325" y="606425"/>
                </a:lnTo>
                <a:lnTo>
                  <a:pt x="1441450" y="606425"/>
                </a:lnTo>
                <a:lnTo>
                  <a:pt x="1441450" y="596900"/>
                </a:lnTo>
                <a:lnTo>
                  <a:pt x="1431925" y="596900"/>
                </a:lnTo>
                <a:lnTo>
                  <a:pt x="1431925" y="593725"/>
                </a:lnTo>
                <a:lnTo>
                  <a:pt x="1409700" y="593725"/>
                </a:lnTo>
                <a:lnTo>
                  <a:pt x="1409700" y="581025"/>
                </a:lnTo>
                <a:lnTo>
                  <a:pt x="1368425" y="581025"/>
                </a:lnTo>
                <a:lnTo>
                  <a:pt x="1368425" y="568325"/>
                </a:lnTo>
                <a:lnTo>
                  <a:pt x="1368425" y="568325"/>
                </a:lnTo>
                <a:lnTo>
                  <a:pt x="1352550" y="552450"/>
                </a:lnTo>
                <a:lnTo>
                  <a:pt x="1327150" y="552450"/>
                </a:lnTo>
                <a:lnTo>
                  <a:pt x="1327150" y="542925"/>
                </a:lnTo>
                <a:lnTo>
                  <a:pt x="1304925" y="542925"/>
                </a:lnTo>
                <a:lnTo>
                  <a:pt x="1304925" y="539750"/>
                </a:lnTo>
                <a:lnTo>
                  <a:pt x="1292225" y="539750"/>
                </a:lnTo>
                <a:lnTo>
                  <a:pt x="1292225" y="533400"/>
                </a:lnTo>
                <a:lnTo>
                  <a:pt x="1235075" y="533400"/>
                </a:lnTo>
                <a:lnTo>
                  <a:pt x="1235075" y="530225"/>
                </a:lnTo>
                <a:lnTo>
                  <a:pt x="1222375" y="530225"/>
                </a:lnTo>
                <a:lnTo>
                  <a:pt x="1222375" y="523875"/>
                </a:lnTo>
                <a:lnTo>
                  <a:pt x="1212850" y="523875"/>
                </a:lnTo>
                <a:lnTo>
                  <a:pt x="1212850" y="514350"/>
                </a:lnTo>
                <a:lnTo>
                  <a:pt x="1203325" y="514350"/>
                </a:lnTo>
                <a:lnTo>
                  <a:pt x="1203325" y="501650"/>
                </a:lnTo>
                <a:lnTo>
                  <a:pt x="1193800" y="501650"/>
                </a:lnTo>
                <a:lnTo>
                  <a:pt x="1193800" y="495300"/>
                </a:lnTo>
                <a:lnTo>
                  <a:pt x="1177925" y="495300"/>
                </a:lnTo>
                <a:lnTo>
                  <a:pt x="1177925" y="479425"/>
                </a:lnTo>
                <a:lnTo>
                  <a:pt x="1171575" y="479425"/>
                </a:lnTo>
                <a:lnTo>
                  <a:pt x="1171575" y="469900"/>
                </a:lnTo>
                <a:lnTo>
                  <a:pt x="1165225" y="469900"/>
                </a:lnTo>
                <a:lnTo>
                  <a:pt x="1165225" y="454025"/>
                </a:lnTo>
                <a:lnTo>
                  <a:pt x="1136650" y="454025"/>
                </a:lnTo>
                <a:lnTo>
                  <a:pt x="1136650" y="438150"/>
                </a:lnTo>
                <a:lnTo>
                  <a:pt x="1123950" y="438150"/>
                </a:lnTo>
                <a:lnTo>
                  <a:pt x="1123950" y="425450"/>
                </a:lnTo>
                <a:lnTo>
                  <a:pt x="1104900" y="425450"/>
                </a:lnTo>
                <a:lnTo>
                  <a:pt x="1104900" y="415925"/>
                </a:lnTo>
                <a:lnTo>
                  <a:pt x="1092200" y="415925"/>
                </a:lnTo>
                <a:lnTo>
                  <a:pt x="1092200" y="412750"/>
                </a:lnTo>
                <a:lnTo>
                  <a:pt x="1057275" y="412750"/>
                </a:lnTo>
                <a:lnTo>
                  <a:pt x="1057275" y="403225"/>
                </a:lnTo>
                <a:lnTo>
                  <a:pt x="1031875" y="403225"/>
                </a:lnTo>
                <a:lnTo>
                  <a:pt x="1031875" y="396875"/>
                </a:lnTo>
                <a:lnTo>
                  <a:pt x="990600" y="396875"/>
                </a:lnTo>
                <a:lnTo>
                  <a:pt x="990600" y="393700"/>
                </a:lnTo>
                <a:lnTo>
                  <a:pt x="974725" y="393700"/>
                </a:lnTo>
                <a:lnTo>
                  <a:pt x="974725" y="387350"/>
                </a:lnTo>
                <a:lnTo>
                  <a:pt x="958850" y="387350"/>
                </a:lnTo>
                <a:lnTo>
                  <a:pt x="958850" y="377825"/>
                </a:lnTo>
                <a:lnTo>
                  <a:pt x="942975" y="377825"/>
                </a:lnTo>
                <a:lnTo>
                  <a:pt x="942975" y="361950"/>
                </a:lnTo>
                <a:lnTo>
                  <a:pt x="933450" y="361950"/>
                </a:lnTo>
                <a:lnTo>
                  <a:pt x="933450" y="336550"/>
                </a:lnTo>
                <a:lnTo>
                  <a:pt x="911225" y="336550"/>
                </a:lnTo>
                <a:lnTo>
                  <a:pt x="911225" y="330200"/>
                </a:lnTo>
                <a:lnTo>
                  <a:pt x="895350" y="330200"/>
                </a:lnTo>
                <a:lnTo>
                  <a:pt x="895350" y="314325"/>
                </a:lnTo>
                <a:lnTo>
                  <a:pt x="882650" y="314325"/>
                </a:lnTo>
                <a:lnTo>
                  <a:pt x="882650" y="304800"/>
                </a:lnTo>
                <a:lnTo>
                  <a:pt x="863600" y="304800"/>
                </a:lnTo>
                <a:lnTo>
                  <a:pt x="863600" y="298450"/>
                </a:lnTo>
                <a:lnTo>
                  <a:pt x="838200" y="298450"/>
                </a:lnTo>
                <a:lnTo>
                  <a:pt x="838200" y="288925"/>
                </a:lnTo>
                <a:lnTo>
                  <a:pt x="825500" y="288925"/>
                </a:lnTo>
                <a:lnTo>
                  <a:pt x="825500" y="279400"/>
                </a:lnTo>
                <a:lnTo>
                  <a:pt x="796925" y="279400"/>
                </a:lnTo>
                <a:lnTo>
                  <a:pt x="796925" y="276225"/>
                </a:lnTo>
                <a:lnTo>
                  <a:pt x="758825" y="276225"/>
                </a:lnTo>
                <a:lnTo>
                  <a:pt x="758825" y="266700"/>
                </a:lnTo>
                <a:lnTo>
                  <a:pt x="746125" y="266700"/>
                </a:lnTo>
                <a:lnTo>
                  <a:pt x="746125" y="257175"/>
                </a:lnTo>
                <a:lnTo>
                  <a:pt x="720725" y="257175"/>
                </a:lnTo>
                <a:lnTo>
                  <a:pt x="720725" y="247650"/>
                </a:lnTo>
                <a:lnTo>
                  <a:pt x="708025" y="247650"/>
                </a:lnTo>
                <a:lnTo>
                  <a:pt x="708025" y="234950"/>
                </a:lnTo>
                <a:lnTo>
                  <a:pt x="698500" y="234950"/>
                </a:lnTo>
                <a:lnTo>
                  <a:pt x="698500" y="222250"/>
                </a:lnTo>
                <a:lnTo>
                  <a:pt x="669925" y="222250"/>
                </a:lnTo>
                <a:lnTo>
                  <a:pt x="669925" y="209550"/>
                </a:lnTo>
                <a:lnTo>
                  <a:pt x="654050" y="209550"/>
                </a:lnTo>
                <a:lnTo>
                  <a:pt x="654050" y="203200"/>
                </a:lnTo>
                <a:lnTo>
                  <a:pt x="625475" y="203200"/>
                </a:lnTo>
                <a:lnTo>
                  <a:pt x="625475" y="196850"/>
                </a:lnTo>
                <a:lnTo>
                  <a:pt x="615950" y="196850"/>
                </a:lnTo>
                <a:lnTo>
                  <a:pt x="615950" y="190500"/>
                </a:lnTo>
                <a:lnTo>
                  <a:pt x="565150" y="190500"/>
                </a:lnTo>
                <a:lnTo>
                  <a:pt x="565150" y="184150"/>
                </a:lnTo>
                <a:lnTo>
                  <a:pt x="546100" y="184150"/>
                </a:lnTo>
                <a:lnTo>
                  <a:pt x="546100" y="171450"/>
                </a:lnTo>
                <a:lnTo>
                  <a:pt x="501650" y="171450"/>
                </a:lnTo>
                <a:lnTo>
                  <a:pt x="501650" y="161925"/>
                </a:lnTo>
                <a:lnTo>
                  <a:pt x="457200" y="161925"/>
                </a:lnTo>
                <a:lnTo>
                  <a:pt x="457200" y="152400"/>
                </a:lnTo>
                <a:lnTo>
                  <a:pt x="428625" y="152400"/>
                </a:lnTo>
                <a:lnTo>
                  <a:pt x="428625" y="146050"/>
                </a:lnTo>
                <a:lnTo>
                  <a:pt x="415925" y="146050"/>
                </a:lnTo>
                <a:lnTo>
                  <a:pt x="415925" y="133350"/>
                </a:lnTo>
                <a:lnTo>
                  <a:pt x="396875" y="133350"/>
                </a:lnTo>
                <a:lnTo>
                  <a:pt x="396875" y="123825"/>
                </a:lnTo>
                <a:lnTo>
                  <a:pt x="377825" y="123825"/>
                </a:lnTo>
                <a:lnTo>
                  <a:pt x="377825" y="114300"/>
                </a:lnTo>
                <a:lnTo>
                  <a:pt x="358775" y="114300"/>
                </a:lnTo>
                <a:lnTo>
                  <a:pt x="358775" y="95250"/>
                </a:lnTo>
                <a:lnTo>
                  <a:pt x="358775" y="95250"/>
                </a:lnTo>
                <a:lnTo>
                  <a:pt x="330200" y="95250"/>
                </a:lnTo>
                <a:lnTo>
                  <a:pt x="276225" y="95250"/>
                </a:lnTo>
                <a:lnTo>
                  <a:pt x="276225" y="79375"/>
                </a:lnTo>
                <a:lnTo>
                  <a:pt x="266700" y="79375"/>
                </a:lnTo>
                <a:lnTo>
                  <a:pt x="266700" y="60325"/>
                </a:lnTo>
                <a:lnTo>
                  <a:pt x="225425" y="60325"/>
                </a:lnTo>
                <a:lnTo>
                  <a:pt x="225425" y="53975"/>
                </a:lnTo>
                <a:lnTo>
                  <a:pt x="193675" y="53975"/>
                </a:lnTo>
                <a:lnTo>
                  <a:pt x="193675" y="50800"/>
                </a:lnTo>
                <a:lnTo>
                  <a:pt x="177800" y="50800"/>
                </a:lnTo>
                <a:lnTo>
                  <a:pt x="177800" y="44450"/>
                </a:lnTo>
                <a:lnTo>
                  <a:pt x="177800" y="44450"/>
                </a:lnTo>
                <a:lnTo>
                  <a:pt x="155575" y="44450"/>
                </a:lnTo>
                <a:lnTo>
                  <a:pt x="155575" y="44450"/>
                </a:lnTo>
                <a:lnTo>
                  <a:pt x="136525" y="25400"/>
                </a:lnTo>
                <a:lnTo>
                  <a:pt x="117475" y="25400"/>
                </a:lnTo>
                <a:lnTo>
                  <a:pt x="117475" y="19050"/>
                </a:lnTo>
                <a:lnTo>
                  <a:pt x="76200" y="19050"/>
                </a:lnTo>
                <a:lnTo>
                  <a:pt x="76200" y="9525"/>
                </a:lnTo>
                <a:lnTo>
                  <a:pt x="44450" y="9525"/>
                </a:lnTo>
                <a:lnTo>
                  <a:pt x="4445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76" name="Freeform 575">
            <a:extLst>
              <a:ext uri="{FF2B5EF4-FFF2-40B4-BE49-F238E27FC236}">
                <a16:creationId xmlns:a16="http://schemas.microsoft.com/office/drawing/2014/main" id="{C5EE01BB-5653-4843-A2B2-AFF3C0429134}"/>
              </a:ext>
            </a:extLst>
          </p:cNvPr>
          <p:cNvSpPr/>
          <p:nvPr/>
        </p:nvSpPr>
        <p:spPr>
          <a:xfrm>
            <a:off x="5136035" y="2345267"/>
            <a:ext cx="0" cy="1617133"/>
          </a:xfrm>
          <a:custGeom>
            <a:avLst/>
            <a:gdLst>
              <a:gd name="connsiteX0" fmla="*/ 0 w 0"/>
              <a:gd name="connsiteY0" fmla="*/ 0 h 1212850"/>
              <a:gd name="connsiteX1" fmla="*/ 0 w 0"/>
              <a:gd name="connsiteY1" fmla="*/ 1212850 h 1212850"/>
            </a:gdLst>
            <a:ahLst/>
            <a:cxnLst>
              <a:cxn ang="0">
                <a:pos x="connsiteX0" y="connsiteY0"/>
              </a:cxn>
              <a:cxn ang="0">
                <a:pos x="connsiteX1" y="connsiteY1"/>
              </a:cxn>
            </a:cxnLst>
            <a:rect l="l" t="t" r="r" b="b"/>
            <a:pathLst>
              <a:path h="1212850">
                <a:moveTo>
                  <a:pt x="0" y="0"/>
                </a:moveTo>
                <a:lnTo>
                  <a:pt x="0" y="1212850"/>
                </a:lnTo>
              </a:path>
            </a:pathLst>
          </a:cu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77" name="Freeform 576">
            <a:extLst>
              <a:ext uri="{FF2B5EF4-FFF2-40B4-BE49-F238E27FC236}">
                <a16:creationId xmlns:a16="http://schemas.microsoft.com/office/drawing/2014/main" id="{85F464BF-65AF-DF4C-B14E-345B302D7CB3}"/>
              </a:ext>
            </a:extLst>
          </p:cNvPr>
          <p:cNvSpPr/>
          <p:nvPr/>
        </p:nvSpPr>
        <p:spPr>
          <a:xfrm>
            <a:off x="6124017" y="2794000"/>
            <a:ext cx="0" cy="1168400"/>
          </a:xfrm>
          <a:custGeom>
            <a:avLst/>
            <a:gdLst>
              <a:gd name="connsiteX0" fmla="*/ 0 w 0"/>
              <a:gd name="connsiteY0" fmla="*/ 0 h 876300"/>
              <a:gd name="connsiteX1" fmla="*/ 0 w 0"/>
              <a:gd name="connsiteY1" fmla="*/ 876300 h 876300"/>
            </a:gdLst>
            <a:ahLst/>
            <a:cxnLst>
              <a:cxn ang="0">
                <a:pos x="connsiteX0" y="connsiteY0"/>
              </a:cxn>
              <a:cxn ang="0">
                <a:pos x="connsiteX1" y="connsiteY1"/>
              </a:cxn>
            </a:cxnLst>
            <a:rect l="l" t="t" r="r" b="b"/>
            <a:pathLst>
              <a:path h="876300">
                <a:moveTo>
                  <a:pt x="0" y="0"/>
                </a:moveTo>
                <a:lnTo>
                  <a:pt x="0" y="876300"/>
                </a:lnTo>
              </a:path>
            </a:pathLst>
          </a:cu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78" name="TextBox 577">
            <a:extLst>
              <a:ext uri="{FF2B5EF4-FFF2-40B4-BE49-F238E27FC236}">
                <a16:creationId xmlns:a16="http://schemas.microsoft.com/office/drawing/2014/main" id="{1E8C2974-49D9-B64B-BBB3-E53565B9612E}"/>
              </a:ext>
            </a:extLst>
          </p:cNvPr>
          <p:cNvSpPr txBox="1"/>
          <p:nvPr/>
        </p:nvSpPr>
        <p:spPr>
          <a:xfrm>
            <a:off x="4557851" y="4110234"/>
            <a:ext cx="785793" cy="256545"/>
          </a:xfrm>
          <a:prstGeom prst="rect">
            <a:avLst/>
          </a:prstGeom>
          <a:noFill/>
        </p:spPr>
        <p:txBody>
          <a:bodyPr wrap="none" rtlCol="0">
            <a:spAutoFit/>
          </a:bodyPr>
          <a:lstStyle/>
          <a:p>
            <a:r>
              <a:rPr lang="en-US" sz="1067" b="1" dirty="0"/>
              <a:t>Time, mo</a:t>
            </a:r>
            <a:endParaRPr lang="en-US" sz="1067" dirty="0"/>
          </a:p>
        </p:txBody>
      </p:sp>
      <p:sp>
        <p:nvSpPr>
          <p:cNvPr id="579" name="TextBox 578">
            <a:extLst>
              <a:ext uri="{FF2B5EF4-FFF2-40B4-BE49-F238E27FC236}">
                <a16:creationId xmlns:a16="http://schemas.microsoft.com/office/drawing/2014/main" id="{9E676080-07C6-4E4F-9970-B79898593694}"/>
              </a:ext>
            </a:extLst>
          </p:cNvPr>
          <p:cNvSpPr txBox="1"/>
          <p:nvPr/>
        </p:nvSpPr>
        <p:spPr>
          <a:xfrm rot="16200000">
            <a:off x="2392193" y="2742508"/>
            <a:ext cx="696024" cy="256545"/>
          </a:xfrm>
          <a:prstGeom prst="rect">
            <a:avLst/>
          </a:prstGeom>
          <a:noFill/>
        </p:spPr>
        <p:txBody>
          <a:bodyPr wrap="none" rtlCol="0">
            <a:spAutoFit/>
          </a:bodyPr>
          <a:lstStyle/>
          <a:p>
            <a:r>
              <a:rPr lang="en-US" sz="1067" b="1" dirty="0"/>
              <a:t>IDFS, %</a:t>
            </a:r>
          </a:p>
        </p:txBody>
      </p:sp>
      <p:sp>
        <p:nvSpPr>
          <p:cNvPr id="580" name="TextBox 579">
            <a:extLst>
              <a:ext uri="{FF2B5EF4-FFF2-40B4-BE49-F238E27FC236}">
                <a16:creationId xmlns:a16="http://schemas.microsoft.com/office/drawing/2014/main" id="{3B1E0ACA-EEC0-5345-B6A3-1CB25A758195}"/>
              </a:ext>
            </a:extLst>
          </p:cNvPr>
          <p:cNvSpPr txBox="1"/>
          <p:nvPr/>
        </p:nvSpPr>
        <p:spPr>
          <a:xfrm>
            <a:off x="5738229" y="3254004"/>
            <a:ext cx="1002197" cy="235898"/>
          </a:xfrm>
          <a:prstGeom prst="rect">
            <a:avLst/>
          </a:prstGeom>
          <a:noFill/>
        </p:spPr>
        <p:txBody>
          <a:bodyPr wrap="none" rtlCol="0">
            <a:spAutoFit/>
          </a:bodyPr>
          <a:lstStyle/>
          <a:p>
            <a:r>
              <a:rPr lang="en-US" sz="933" dirty="0"/>
              <a:t>3-y rate: 80.8%</a:t>
            </a:r>
          </a:p>
        </p:txBody>
      </p:sp>
      <p:sp>
        <p:nvSpPr>
          <p:cNvPr id="581" name="TextBox 580">
            <a:extLst>
              <a:ext uri="{FF2B5EF4-FFF2-40B4-BE49-F238E27FC236}">
                <a16:creationId xmlns:a16="http://schemas.microsoft.com/office/drawing/2014/main" id="{560532DC-0B8D-4F48-AC60-D0B154F6503E}"/>
              </a:ext>
            </a:extLst>
          </p:cNvPr>
          <p:cNvSpPr txBox="1"/>
          <p:nvPr/>
        </p:nvSpPr>
        <p:spPr>
          <a:xfrm>
            <a:off x="4989967" y="2118713"/>
            <a:ext cx="1002197" cy="235898"/>
          </a:xfrm>
          <a:prstGeom prst="rect">
            <a:avLst/>
          </a:prstGeom>
          <a:noFill/>
        </p:spPr>
        <p:txBody>
          <a:bodyPr wrap="none" rtlCol="0">
            <a:spAutoFit/>
          </a:bodyPr>
          <a:lstStyle/>
          <a:p>
            <a:r>
              <a:rPr lang="en-US" sz="933" dirty="0"/>
              <a:t>2-y rate: 91.9%</a:t>
            </a:r>
          </a:p>
        </p:txBody>
      </p:sp>
      <p:sp>
        <p:nvSpPr>
          <p:cNvPr id="582" name="TextBox 581">
            <a:extLst>
              <a:ext uri="{FF2B5EF4-FFF2-40B4-BE49-F238E27FC236}">
                <a16:creationId xmlns:a16="http://schemas.microsoft.com/office/drawing/2014/main" id="{FAE72BBE-C5B0-E34C-AA04-2C4F296B8BA9}"/>
              </a:ext>
            </a:extLst>
          </p:cNvPr>
          <p:cNvSpPr txBox="1"/>
          <p:nvPr/>
        </p:nvSpPr>
        <p:spPr>
          <a:xfrm>
            <a:off x="6015451" y="2479172"/>
            <a:ext cx="1002197" cy="235898"/>
          </a:xfrm>
          <a:prstGeom prst="rect">
            <a:avLst/>
          </a:prstGeom>
          <a:noFill/>
        </p:spPr>
        <p:txBody>
          <a:bodyPr wrap="none" rtlCol="0">
            <a:spAutoFit/>
          </a:bodyPr>
          <a:lstStyle/>
          <a:p>
            <a:r>
              <a:rPr lang="en-US" sz="933" dirty="0"/>
              <a:t>3-y rate: 86.8%</a:t>
            </a:r>
          </a:p>
        </p:txBody>
      </p:sp>
      <p:sp>
        <p:nvSpPr>
          <p:cNvPr id="583" name="TextBox 582">
            <a:extLst>
              <a:ext uri="{FF2B5EF4-FFF2-40B4-BE49-F238E27FC236}">
                <a16:creationId xmlns:a16="http://schemas.microsoft.com/office/drawing/2014/main" id="{9A5807EC-AFED-2F42-B445-95DFCE712B1D}"/>
              </a:ext>
            </a:extLst>
          </p:cNvPr>
          <p:cNvSpPr txBox="1"/>
          <p:nvPr/>
        </p:nvSpPr>
        <p:spPr>
          <a:xfrm>
            <a:off x="4611070" y="2942165"/>
            <a:ext cx="1002197" cy="235898"/>
          </a:xfrm>
          <a:prstGeom prst="rect">
            <a:avLst/>
          </a:prstGeom>
          <a:noFill/>
        </p:spPr>
        <p:txBody>
          <a:bodyPr wrap="none" rtlCol="0">
            <a:spAutoFit/>
          </a:bodyPr>
          <a:lstStyle/>
          <a:p>
            <a:r>
              <a:rPr lang="en-US" sz="933" dirty="0"/>
              <a:t>2-y rate: 87.9%</a:t>
            </a:r>
          </a:p>
        </p:txBody>
      </p:sp>
      <p:sp>
        <p:nvSpPr>
          <p:cNvPr id="584" name="Freeform 583">
            <a:extLst>
              <a:ext uri="{FF2B5EF4-FFF2-40B4-BE49-F238E27FC236}">
                <a16:creationId xmlns:a16="http://schemas.microsoft.com/office/drawing/2014/main" id="{8A36C08C-31AB-E142-B53D-931B0978172B}"/>
              </a:ext>
            </a:extLst>
          </p:cNvPr>
          <p:cNvSpPr/>
          <p:nvPr/>
        </p:nvSpPr>
        <p:spPr>
          <a:xfrm>
            <a:off x="2623931" y="1278836"/>
            <a:ext cx="7977808" cy="437321"/>
          </a:xfrm>
          <a:custGeom>
            <a:avLst/>
            <a:gdLst>
              <a:gd name="connsiteX0" fmla="*/ 5983356 w 5983356"/>
              <a:gd name="connsiteY0" fmla="*/ 327991 h 327991"/>
              <a:gd name="connsiteX1" fmla="*/ 5039139 w 5983356"/>
              <a:gd name="connsiteY1" fmla="*/ 327991 h 327991"/>
              <a:gd name="connsiteX2" fmla="*/ 5039139 w 5983356"/>
              <a:gd name="connsiteY2" fmla="*/ 308113 h 327991"/>
              <a:gd name="connsiteX3" fmla="*/ 5024230 w 5983356"/>
              <a:gd name="connsiteY3" fmla="*/ 308113 h 327991"/>
              <a:gd name="connsiteX4" fmla="*/ 5024230 w 5983356"/>
              <a:gd name="connsiteY4" fmla="*/ 308113 h 327991"/>
              <a:gd name="connsiteX5" fmla="*/ 4904961 w 5983356"/>
              <a:gd name="connsiteY5" fmla="*/ 308113 h 327991"/>
              <a:gd name="connsiteX6" fmla="*/ 4904961 w 5983356"/>
              <a:gd name="connsiteY6" fmla="*/ 298174 h 327991"/>
              <a:gd name="connsiteX7" fmla="*/ 4745935 w 5983356"/>
              <a:gd name="connsiteY7" fmla="*/ 298174 h 327991"/>
              <a:gd name="connsiteX8" fmla="*/ 4745935 w 5983356"/>
              <a:gd name="connsiteY8" fmla="*/ 273326 h 327991"/>
              <a:gd name="connsiteX9" fmla="*/ 4537213 w 5983356"/>
              <a:gd name="connsiteY9" fmla="*/ 273326 h 327991"/>
              <a:gd name="connsiteX10" fmla="*/ 4537213 w 5983356"/>
              <a:gd name="connsiteY10" fmla="*/ 273326 h 327991"/>
              <a:gd name="connsiteX11" fmla="*/ 4512365 w 5983356"/>
              <a:gd name="connsiteY11" fmla="*/ 273326 h 327991"/>
              <a:gd name="connsiteX12" fmla="*/ 4512365 w 5983356"/>
              <a:gd name="connsiteY12" fmla="*/ 268357 h 327991"/>
              <a:gd name="connsiteX13" fmla="*/ 4457700 w 5983356"/>
              <a:gd name="connsiteY13" fmla="*/ 268357 h 327991"/>
              <a:gd name="connsiteX14" fmla="*/ 4457700 w 5983356"/>
              <a:gd name="connsiteY14" fmla="*/ 258417 h 327991"/>
              <a:gd name="connsiteX15" fmla="*/ 4373217 w 5983356"/>
              <a:gd name="connsiteY15" fmla="*/ 258417 h 327991"/>
              <a:gd name="connsiteX16" fmla="*/ 4373217 w 5983356"/>
              <a:gd name="connsiteY16" fmla="*/ 258417 h 327991"/>
              <a:gd name="connsiteX17" fmla="*/ 4318552 w 5983356"/>
              <a:gd name="connsiteY17" fmla="*/ 258417 h 327991"/>
              <a:gd name="connsiteX18" fmla="*/ 4318552 w 5983356"/>
              <a:gd name="connsiteY18" fmla="*/ 253448 h 327991"/>
              <a:gd name="connsiteX19" fmla="*/ 4229100 w 5983356"/>
              <a:gd name="connsiteY19" fmla="*/ 253448 h 327991"/>
              <a:gd name="connsiteX20" fmla="*/ 4229100 w 5983356"/>
              <a:gd name="connsiteY20" fmla="*/ 243509 h 327991"/>
              <a:gd name="connsiteX21" fmla="*/ 4139648 w 5983356"/>
              <a:gd name="connsiteY21" fmla="*/ 243509 h 327991"/>
              <a:gd name="connsiteX22" fmla="*/ 4139648 w 5983356"/>
              <a:gd name="connsiteY22" fmla="*/ 233570 h 327991"/>
              <a:gd name="connsiteX23" fmla="*/ 3995530 w 5983356"/>
              <a:gd name="connsiteY23" fmla="*/ 233570 h 327991"/>
              <a:gd name="connsiteX24" fmla="*/ 3995530 w 5983356"/>
              <a:gd name="connsiteY24" fmla="*/ 228600 h 327991"/>
              <a:gd name="connsiteX25" fmla="*/ 3876261 w 5983356"/>
              <a:gd name="connsiteY25" fmla="*/ 228600 h 327991"/>
              <a:gd name="connsiteX26" fmla="*/ 3876261 w 5983356"/>
              <a:gd name="connsiteY26" fmla="*/ 218661 h 327991"/>
              <a:gd name="connsiteX27" fmla="*/ 3712265 w 5983356"/>
              <a:gd name="connsiteY27" fmla="*/ 218661 h 327991"/>
              <a:gd name="connsiteX28" fmla="*/ 3712265 w 5983356"/>
              <a:gd name="connsiteY28" fmla="*/ 208722 h 327991"/>
              <a:gd name="connsiteX29" fmla="*/ 3543300 w 5983356"/>
              <a:gd name="connsiteY29" fmla="*/ 208722 h 327991"/>
              <a:gd name="connsiteX30" fmla="*/ 3543300 w 5983356"/>
              <a:gd name="connsiteY30" fmla="*/ 198783 h 327991"/>
              <a:gd name="connsiteX31" fmla="*/ 3493604 w 5983356"/>
              <a:gd name="connsiteY31" fmla="*/ 198783 h 327991"/>
              <a:gd name="connsiteX32" fmla="*/ 3493604 w 5983356"/>
              <a:gd name="connsiteY32" fmla="*/ 188844 h 327991"/>
              <a:gd name="connsiteX33" fmla="*/ 3369365 w 5983356"/>
              <a:gd name="connsiteY33" fmla="*/ 188844 h 327991"/>
              <a:gd name="connsiteX34" fmla="*/ 3369365 w 5983356"/>
              <a:gd name="connsiteY34" fmla="*/ 183874 h 327991"/>
              <a:gd name="connsiteX35" fmla="*/ 3304761 w 5983356"/>
              <a:gd name="connsiteY35" fmla="*/ 183874 h 327991"/>
              <a:gd name="connsiteX36" fmla="*/ 3304761 w 5983356"/>
              <a:gd name="connsiteY36" fmla="*/ 178904 h 327991"/>
              <a:gd name="connsiteX37" fmla="*/ 3225248 w 5983356"/>
              <a:gd name="connsiteY37" fmla="*/ 178904 h 327991"/>
              <a:gd name="connsiteX38" fmla="*/ 3225248 w 5983356"/>
              <a:gd name="connsiteY38" fmla="*/ 168965 h 327991"/>
              <a:gd name="connsiteX39" fmla="*/ 3135795 w 5983356"/>
              <a:gd name="connsiteY39" fmla="*/ 168965 h 327991"/>
              <a:gd name="connsiteX40" fmla="*/ 3135795 w 5983356"/>
              <a:gd name="connsiteY40" fmla="*/ 163996 h 327991"/>
              <a:gd name="connsiteX41" fmla="*/ 3105978 w 5983356"/>
              <a:gd name="connsiteY41" fmla="*/ 163996 h 327991"/>
              <a:gd name="connsiteX42" fmla="*/ 3105978 w 5983356"/>
              <a:gd name="connsiteY42" fmla="*/ 154057 h 327991"/>
              <a:gd name="connsiteX43" fmla="*/ 3031435 w 5983356"/>
              <a:gd name="connsiteY43" fmla="*/ 154057 h 327991"/>
              <a:gd name="connsiteX44" fmla="*/ 3031435 w 5983356"/>
              <a:gd name="connsiteY44" fmla="*/ 154057 h 327991"/>
              <a:gd name="connsiteX45" fmla="*/ 2922104 w 5983356"/>
              <a:gd name="connsiteY45" fmla="*/ 154057 h 327991"/>
              <a:gd name="connsiteX46" fmla="*/ 2922104 w 5983356"/>
              <a:gd name="connsiteY46" fmla="*/ 149087 h 327991"/>
              <a:gd name="connsiteX47" fmla="*/ 2867439 w 5983356"/>
              <a:gd name="connsiteY47" fmla="*/ 149087 h 327991"/>
              <a:gd name="connsiteX48" fmla="*/ 2867439 w 5983356"/>
              <a:gd name="connsiteY48" fmla="*/ 144117 h 327991"/>
              <a:gd name="connsiteX49" fmla="*/ 2822713 w 5983356"/>
              <a:gd name="connsiteY49" fmla="*/ 144117 h 327991"/>
              <a:gd name="connsiteX50" fmla="*/ 2822713 w 5983356"/>
              <a:gd name="connsiteY50" fmla="*/ 139148 h 327991"/>
              <a:gd name="connsiteX51" fmla="*/ 2773017 w 5983356"/>
              <a:gd name="connsiteY51" fmla="*/ 139148 h 327991"/>
              <a:gd name="connsiteX52" fmla="*/ 2773017 w 5983356"/>
              <a:gd name="connsiteY52" fmla="*/ 139148 h 327991"/>
              <a:gd name="connsiteX53" fmla="*/ 2688535 w 5983356"/>
              <a:gd name="connsiteY53" fmla="*/ 139148 h 327991"/>
              <a:gd name="connsiteX54" fmla="*/ 2688535 w 5983356"/>
              <a:gd name="connsiteY54" fmla="*/ 139148 h 327991"/>
              <a:gd name="connsiteX55" fmla="*/ 2574235 w 5983356"/>
              <a:gd name="connsiteY55" fmla="*/ 139148 h 327991"/>
              <a:gd name="connsiteX56" fmla="*/ 2574235 w 5983356"/>
              <a:gd name="connsiteY56" fmla="*/ 134178 h 327991"/>
              <a:gd name="connsiteX57" fmla="*/ 2454965 w 5983356"/>
              <a:gd name="connsiteY57" fmla="*/ 134178 h 327991"/>
              <a:gd name="connsiteX58" fmla="*/ 2454965 w 5983356"/>
              <a:gd name="connsiteY58" fmla="*/ 129209 h 327991"/>
              <a:gd name="connsiteX59" fmla="*/ 2454965 w 5983356"/>
              <a:gd name="connsiteY59" fmla="*/ 129209 h 327991"/>
              <a:gd name="connsiteX60" fmla="*/ 2425148 w 5983356"/>
              <a:gd name="connsiteY60" fmla="*/ 129209 h 327991"/>
              <a:gd name="connsiteX61" fmla="*/ 2370482 w 5983356"/>
              <a:gd name="connsiteY61" fmla="*/ 129209 h 327991"/>
              <a:gd name="connsiteX62" fmla="*/ 2370482 w 5983356"/>
              <a:gd name="connsiteY62" fmla="*/ 119270 h 327991"/>
              <a:gd name="connsiteX63" fmla="*/ 2261152 w 5983356"/>
              <a:gd name="connsiteY63" fmla="*/ 119270 h 327991"/>
              <a:gd name="connsiteX64" fmla="*/ 2261152 w 5983356"/>
              <a:gd name="connsiteY64" fmla="*/ 114300 h 327991"/>
              <a:gd name="connsiteX65" fmla="*/ 2211456 w 5983356"/>
              <a:gd name="connsiteY65" fmla="*/ 114300 h 327991"/>
              <a:gd name="connsiteX66" fmla="*/ 2211456 w 5983356"/>
              <a:gd name="connsiteY66" fmla="*/ 114300 h 327991"/>
              <a:gd name="connsiteX67" fmla="*/ 2087217 w 5983356"/>
              <a:gd name="connsiteY67" fmla="*/ 114300 h 327991"/>
              <a:gd name="connsiteX68" fmla="*/ 2087217 w 5983356"/>
              <a:gd name="connsiteY68" fmla="*/ 104361 h 327991"/>
              <a:gd name="connsiteX69" fmla="*/ 1982856 w 5983356"/>
              <a:gd name="connsiteY69" fmla="*/ 104361 h 327991"/>
              <a:gd name="connsiteX70" fmla="*/ 1982856 w 5983356"/>
              <a:gd name="connsiteY70" fmla="*/ 104361 h 327991"/>
              <a:gd name="connsiteX71" fmla="*/ 1972917 w 5983356"/>
              <a:gd name="connsiteY71" fmla="*/ 104361 h 327991"/>
              <a:gd name="connsiteX72" fmla="*/ 1967948 w 5983356"/>
              <a:gd name="connsiteY72" fmla="*/ 99392 h 327991"/>
              <a:gd name="connsiteX73" fmla="*/ 1928191 w 5983356"/>
              <a:gd name="connsiteY73" fmla="*/ 99392 h 327991"/>
              <a:gd name="connsiteX74" fmla="*/ 1923222 w 5983356"/>
              <a:gd name="connsiteY74" fmla="*/ 99392 h 327991"/>
              <a:gd name="connsiteX75" fmla="*/ 1838739 w 5983356"/>
              <a:gd name="connsiteY75" fmla="*/ 99392 h 327991"/>
              <a:gd name="connsiteX76" fmla="*/ 1838739 w 5983356"/>
              <a:gd name="connsiteY76" fmla="*/ 99391 h 327991"/>
              <a:gd name="connsiteX77" fmla="*/ 1729409 w 5983356"/>
              <a:gd name="connsiteY77" fmla="*/ 99391 h 327991"/>
              <a:gd name="connsiteX78" fmla="*/ 1729409 w 5983356"/>
              <a:gd name="connsiteY78" fmla="*/ 84483 h 327991"/>
              <a:gd name="connsiteX79" fmla="*/ 1634987 w 5983356"/>
              <a:gd name="connsiteY79" fmla="*/ 84483 h 327991"/>
              <a:gd name="connsiteX80" fmla="*/ 1634987 w 5983356"/>
              <a:gd name="connsiteY80" fmla="*/ 79513 h 327991"/>
              <a:gd name="connsiteX81" fmla="*/ 1475961 w 5983356"/>
              <a:gd name="connsiteY81" fmla="*/ 79513 h 327991"/>
              <a:gd name="connsiteX82" fmla="*/ 1475961 w 5983356"/>
              <a:gd name="connsiteY82" fmla="*/ 84483 h 327991"/>
              <a:gd name="connsiteX83" fmla="*/ 1361661 w 5983356"/>
              <a:gd name="connsiteY83" fmla="*/ 84483 h 327991"/>
              <a:gd name="connsiteX84" fmla="*/ 1361661 w 5983356"/>
              <a:gd name="connsiteY84" fmla="*/ 79513 h 327991"/>
              <a:gd name="connsiteX85" fmla="*/ 1361661 w 5983356"/>
              <a:gd name="connsiteY85" fmla="*/ 79513 h 327991"/>
              <a:gd name="connsiteX86" fmla="*/ 1321904 w 5983356"/>
              <a:gd name="connsiteY86" fmla="*/ 79513 h 327991"/>
              <a:gd name="connsiteX87" fmla="*/ 1242391 w 5983356"/>
              <a:gd name="connsiteY87" fmla="*/ 79513 h 327991"/>
              <a:gd name="connsiteX88" fmla="*/ 1242391 w 5983356"/>
              <a:gd name="connsiteY88" fmla="*/ 69574 h 327991"/>
              <a:gd name="connsiteX89" fmla="*/ 1187726 w 5983356"/>
              <a:gd name="connsiteY89" fmla="*/ 69574 h 327991"/>
              <a:gd name="connsiteX90" fmla="*/ 1187726 w 5983356"/>
              <a:gd name="connsiteY90" fmla="*/ 64604 h 327991"/>
              <a:gd name="connsiteX91" fmla="*/ 1128091 w 5983356"/>
              <a:gd name="connsiteY91" fmla="*/ 64604 h 327991"/>
              <a:gd name="connsiteX92" fmla="*/ 1128091 w 5983356"/>
              <a:gd name="connsiteY92" fmla="*/ 59635 h 327991"/>
              <a:gd name="connsiteX93" fmla="*/ 1083365 w 5983356"/>
              <a:gd name="connsiteY93" fmla="*/ 59635 h 327991"/>
              <a:gd name="connsiteX94" fmla="*/ 1083365 w 5983356"/>
              <a:gd name="connsiteY94" fmla="*/ 49696 h 327991"/>
              <a:gd name="connsiteX95" fmla="*/ 998882 w 5983356"/>
              <a:gd name="connsiteY95" fmla="*/ 49696 h 327991"/>
              <a:gd name="connsiteX96" fmla="*/ 998882 w 5983356"/>
              <a:gd name="connsiteY96" fmla="*/ 49696 h 327991"/>
              <a:gd name="connsiteX97" fmla="*/ 924339 w 5983356"/>
              <a:gd name="connsiteY97" fmla="*/ 49696 h 327991"/>
              <a:gd name="connsiteX98" fmla="*/ 924339 w 5983356"/>
              <a:gd name="connsiteY98" fmla="*/ 44726 h 327991"/>
              <a:gd name="connsiteX99" fmla="*/ 829917 w 5983356"/>
              <a:gd name="connsiteY99" fmla="*/ 44726 h 327991"/>
              <a:gd name="connsiteX100" fmla="*/ 829917 w 5983356"/>
              <a:gd name="connsiteY100" fmla="*/ 39757 h 327991"/>
              <a:gd name="connsiteX101" fmla="*/ 720587 w 5983356"/>
              <a:gd name="connsiteY101" fmla="*/ 39757 h 327991"/>
              <a:gd name="connsiteX102" fmla="*/ 720587 w 5983356"/>
              <a:gd name="connsiteY102" fmla="*/ 29817 h 327991"/>
              <a:gd name="connsiteX103" fmla="*/ 720587 w 5983356"/>
              <a:gd name="connsiteY103" fmla="*/ 29817 h 327991"/>
              <a:gd name="connsiteX104" fmla="*/ 680830 w 5983356"/>
              <a:gd name="connsiteY104" fmla="*/ 29817 h 327991"/>
              <a:gd name="connsiteX105" fmla="*/ 606287 w 5983356"/>
              <a:gd name="connsiteY105" fmla="*/ 29817 h 327991"/>
              <a:gd name="connsiteX106" fmla="*/ 601318 w 5983356"/>
              <a:gd name="connsiteY106" fmla="*/ 24848 h 327991"/>
              <a:gd name="connsiteX107" fmla="*/ 477078 w 5983356"/>
              <a:gd name="connsiteY107" fmla="*/ 24848 h 327991"/>
              <a:gd name="connsiteX108" fmla="*/ 477078 w 5983356"/>
              <a:gd name="connsiteY108" fmla="*/ 14909 h 327991"/>
              <a:gd name="connsiteX109" fmla="*/ 432352 w 5983356"/>
              <a:gd name="connsiteY109" fmla="*/ 14909 h 327991"/>
              <a:gd name="connsiteX110" fmla="*/ 432352 w 5983356"/>
              <a:gd name="connsiteY110" fmla="*/ 4970 h 327991"/>
              <a:gd name="connsiteX111" fmla="*/ 327991 w 5983356"/>
              <a:gd name="connsiteY111" fmla="*/ 4970 h 327991"/>
              <a:gd name="connsiteX112" fmla="*/ 327991 w 5983356"/>
              <a:gd name="connsiteY112" fmla="*/ 0 h 327991"/>
              <a:gd name="connsiteX113" fmla="*/ 0 w 5983356"/>
              <a:gd name="connsiteY113" fmla="*/ 0 h 3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983356" h="327991">
                <a:moveTo>
                  <a:pt x="5983356" y="327991"/>
                </a:moveTo>
                <a:lnTo>
                  <a:pt x="5039139" y="327991"/>
                </a:lnTo>
                <a:lnTo>
                  <a:pt x="5039139" y="308113"/>
                </a:lnTo>
                <a:lnTo>
                  <a:pt x="5024230" y="308113"/>
                </a:lnTo>
                <a:lnTo>
                  <a:pt x="5024230" y="308113"/>
                </a:lnTo>
                <a:lnTo>
                  <a:pt x="4904961" y="308113"/>
                </a:lnTo>
                <a:lnTo>
                  <a:pt x="4904961" y="298174"/>
                </a:lnTo>
                <a:lnTo>
                  <a:pt x="4745935" y="298174"/>
                </a:lnTo>
                <a:lnTo>
                  <a:pt x="4745935" y="273326"/>
                </a:lnTo>
                <a:lnTo>
                  <a:pt x="4537213" y="273326"/>
                </a:lnTo>
                <a:lnTo>
                  <a:pt x="4537213" y="273326"/>
                </a:lnTo>
                <a:lnTo>
                  <a:pt x="4512365" y="273326"/>
                </a:lnTo>
                <a:lnTo>
                  <a:pt x="4512365" y="268357"/>
                </a:lnTo>
                <a:lnTo>
                  <a:pt x="4457700" y="268357"/>
                </a:lnTo>
                <a:lnTo>
                  <a:pt x="4457700" y="258417"/>
                </a:lnTo>
                <a:lnTo>
                  <a:pt x="4373217" y="258417"/>
                </a:lnTo>
                <a:lnTo>
                  <a:pt x="4373217" y="258417"/>
                </a:lnTo>
                <a:lnTo>
                  <a:pt x="4318552" y="258417"/>
                </a:lnTo>
                <a:lnTo>
                  <a:pt x="4318552" y="253448"/>
                </a:lnTo>
                <a:lnTo>
                  <a:pt x="4229100" y="253448"/>
                </a:lnTo>
                <a:lnTo>
                  <a:pt x="4229100" y="243509"/>
                </a:lnTo>
                <a:lnTo>
                  <a:pt x="4139648" y="243509"/>
                </a:lnTo>
                <a:lnTo>
                  <a:pt x="4139648" y="233570"/>
                </a:lnTo>
                <a:lnTo>
                  <a:pt x="3995530" y="233570"/>
                </a:lnTo>
                <a:lnTo>
                  <a:pt x="3995530" y="228600"/>
                </a:lnTo>
                <a:lnTo>
                  <a:pt x="3876261" y="228600"/>
                </a:lnTo>
                <a:lnTo>
                  <a:pt x="3876261" y="218661"/>
                </a:lnTo>
                <a:lnTo>
                  <a:pt x="3712265" y="218661"/>
                </a:lnTo>
                <a:lnTo>
                  <a:pt x="3712265" y="208722"/>
                </a:lnTo>
                <a:lnTo>
                  <a:pt x="3543300" y="208722"/>
                </a:lnTo>
                <a:lnTo>
                  <a:pt x="3543300" y="198783"/>
                </a:lnTo>
                <a:lnTo>
                  <a:pt x="3493604" y="198783"/>
                </a:lnTo>
                <a:lnTo>
                  <a:pt x="3493604" y="188844"/>
                </a:lnTo>
                <a:lnTo>
                  <a:pt x="3369365" y="188844"/>
                </a:lnTo>
                <a:lnTo>
                  <a:pt x="3369365" y="183874"/>
                </a:lnTo>
                <a:lnTo>
                  <a:pt x="3304761" y="183874"/>
                </a:lnTo>
                <a:lnTo>
                  <a:pt x="3304761" y="178904"/>
                </a:lnTo>
                <a:lnTo>
                  <a:pt x="3225248" y="178904"/>
                </a:lnTo>
                <a:lnTo>
                  <a:pt x="3225248" y="168965"/>
                </a:lnTo>
                <a:lnTo>
                  <a:pt x="3135795" y="168965"/>
                </a:lnTo>
                <a:lnTo>
                  <a:pt x="3135795" y="163996"/>
                </a:lnTo>
                <a:lnTo>
                  <a:pt x="3105978" y="163996"/>
                </a:lnTo>
                <a:lnTo>
                  <a:pt x="3105978" y="154057"/>
                </a:lnTo>
                <a:lnTo>
                  <a:pt x="3031435" y="154057"/>
                </a:lnTo>
                <a:lnTo>
                  <a:pt x="3031435" y="154057"/>
                </a:lnTo>
                <a:lnTo>
                  <a:pt x="2922104" y="154057"/>
                </a:lnTo>
                <a:lnTo>
                  <a:pt x="2922104" y="149087"/>
                </a:lnTo>
                <a:lnTo>
                  <a:pt x="2867439" y="149087"/>
                </a:lnTo>
                <a:lnTo>
                  <a:pt x="2867439" y="144117"/>
                </a:lnTo>
                <a:lnTo>
                  <a:pt x="2822713" y="144117"/>
                </a:lnTo>
                <a:lnTo>
                  <a:pt x="2822713" y="139148"/>
                </a:lnTo>
                <a:lnTo>
                  <a:pt x="2773017" y="139148"/>
                </a:lnTo>
                <a:lnTo>
                  <a:pt x="2773017" y="139148"/>
                </a:lnTo>
                <a:lnTo>
                  <a:pt x="2688535" y="139148"/>
                </a:lnTo>
                <a:lnTo>
                  <a:pt x="2688535" y="139148"/>
                </a:lnTo>
                <a:lnTo>
                  <a:pt x="2574235" y="139148"/>
                </a:lnTo>
                <a:lnTo>
                  <a:pt x="2574235" y="134178"/>
                </a:lnTo>
                <a:lnTo>
                  <a:pt x="2454965" y="134178"/>
                </a:lnTo>
                <a:lnTo>
                  <a:pt x="2454965" y="129209"/>
                </a:lnTo>
                <a:lnTo>
                  <a:pt x="2454965" y="129209"/>
                </a:lnTo>
                <a:lnTo>
                  <a:pt x="2425148" y="129209"/>
                </a:lnTo>
                <a:lnTo>
                  <a:pt x="2370482" y="129209"/>
                </a:lnTo>
                <a:lnTo>
                  <a:pt x="2370482" y="119270"/>
                </a:lnTo>
                <a:lnTo>
                  <a:pt x="2261152" y="119270"/>
                </a:lnTo>
                <a:lnTo>
                  <a:pt x="2261152" y="114300"/>
                </a:lnTo>
                <a:lnTo>
                  <a:pt x="2211456" y="114300"/>
                </a:lnTo>
                <a:lnTo>
                  <a:pt x="2211456" y="114300"/>
                </a:lnTo>
                <a:lnTo>
                  <a:pt x="2087217" y="114300"/>
                </a:lnTo>
                <a:lnTo>
                  <a:pt x="2087217" y="104361"/>
                </a:lnTo>
                <a:lnTo>
                  <a:pt x="1982856" y="104361"/>
                </a:lnTo>
                <a:lnTo>
                  <a:pt x="1982856" y="104361"/>
                </a:lnTo>
                <a:lnTo>
                  <a:pt x="1972917" y="104361"/>
                </a:lnTo>
                <a:lnTo>
                  <a:pt x="1967948" y="99392"/>
                </a:lnTo>
                <a:lnTo>
                  <a:pt x="1928191" y="99392"/>
                </a:lnTo>
                <a:lnTo>
                  <a:pt x="1923222" y="99392"/>
                </a:lnTo>
                <a:lnTo>
                  <a:pt x="1838739" y="99392"/>
                </a:lnTo>
                <a:lnTo>
                  <a:pt x="1838739" y="99391"/>
                </a:lnTo>
                <a:lnTo>
                  <a:pt x="1729409" y="99391"/>
                </a:lnTo>
                <a:lnTo>
                  <a:pt x="1729409" y="84483"/>
                </a:lnTo>
                <a:lnTo>
                  <a:pt x="1634987" y="84483"/>
                </a:lnTo>
                <a:lnTo>
                  <a:pt x="1634987" y="79513"/>
                </a:lnTo>
                <a:lnTo>
                  <a:pt x="1475961" y="79513"/>
                </a:lnTo>
                <a:lnTo>
                  <a:pt x="1475961" y="84483"/>
                </a:lnTo>
                <a:lnTo>
                  <a:pt x="1361661" y="84483"/>
                </a:lnTo>
                <a:lnTo>
                  <a:pt x="1361661" y="79513"/>
                </a:lnTo>
                <a:lnTo>
                  <a:pt x="1361661" y="79513"/>
                </a:lnTo>
                <a:lnTo>
                  <a:pt x="1321904" y="79513"/>
                </a:lnTo>
                <a:lnTo>
                  <a:pt x="1242391" y="79513"/>
                </a:lnTo>
                <a:lnTo>
                  <a:pt x="1242391" y="69574"/>
                </a:lnTo>
                <a:lnTo>
                  <a:pt x="1187726" y="69574"/>
                </a:lnTo>
                <a:lnTo>
                  <a:pt x="1187726" y="64604"/>
                </a:lnTo>
                <a:lnTo>
                  <a:pt x="1128091" y="64604"/>
                </a:lnTo>
                <a:lnTo>
                  <a:pt x="1128091" y="59635"/>
                </a:lnTo>
                <a:lnTo>
                  <a:pt x="1083365" y="59635"/>
                </a:lnTo>
                <a:lnTo>
                  <a:pt x="1083365" y="49696"/>
                </a:lnTo>
                <a:lnTo>
                  <a:pt x="998882" y="49696"/>
                </a:lnTo>
                <a:lnTo>
                  <a:pt x="998882" y="49696"/>
                </a:lnTo>
                <a:lnTo>
                  <a:pt x="924339" y="49696"/>
                </a:lnTo>
                <a:lnTo>
                  <a:pt x="924339" y="44726"/>
                </a:lnTo>
                <a:lnTo>
                  <a:pt x="829917" y="44726"/>
                </a:lnTo>
                <a:lnTo>
                  <a:pt x="829917" y="39757"/>
                </a:lnTo>
                <a:lnTo>
                  <a:pt x="720587" y="39757"/>
                </a:lnTo>
                <a:lnTo>
                  <a:pt x="720587" y="29817"/>
                </a:lnTo>
                <a:lnTo>
                  <a:pt x="720587" y="29817"/>
                </a:lnTo>
                <a:lnTo>
                  <a:pt x="680830" y="29817"/>
                </a:lnTo>
                <a:lnTo>
                  <a:pt x="606287" y="29817"/>
                </a:lnTo>
                <a:lnTo>
                  <a:pt x="601318" y="24848"/>
                </a:lnTo>
                <a:lnTo>
                  <a:pt x="477078" y="24848"/>
                </a:lnTo>
                <a:lnTo>
                  <a:pt x="477078" y="14909"/>
                </a:lnTo>
                <a:lnTo>
                  <a:pt x="432352" y="14909"/>
                </a:lnTo>
                <a:lnTo>
                  <a:pt x="432352" y="4970"/>
                </a:lnTo>
                <a:lnTo>
                  <a:pt x="327991" y="4970"/>
                </a:lnTo>
                <a:lnTo>
                  <a:pt x="327991" y="0"/>
                </a:lnTo>
                <a:lnTo>
                  <a:pt x="0" y="0"/>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85" name="Freeform 584">
            <a:extLst>
              <a:ext uri="{FF2B5EF4-FFF2-40B4-BE49-F238E27FC236}">
                <a16:creationId xmlns:a16="http://schemas.microsoft.com/office/drawing/2014/main" id="{F575F41C-AC43-A94A-B11B-CA20BE7D11C2}"/>
              </a:ext>
            </a:extLst>
          </p:cNvPr>
          <p:cNvSpPr/>
          <p:nvPr/>
        </p:nvSpPr>
        <p:spPr>
          <a:xfrm>
            <a:off x="2637183" y="1285462"/>
            <a:ext cx="7924800" cy="576469"/>
          </a:xfrm>
          <a:custGeom>
            <a:avLst/>
            <a:gdLst>
              <a:gd name="connsiteX0" fmla="*/ 5943600 w 5943600"/>
              <a:gd name="connsiteY0" fmla="*/ 432352 h 432352"/>
              <a:gd name="connsiteX1" fmla="*/ 4880113 w 5943600"/>
              <a:gd name="connsiteY1" fmla="*/ 432352 h 432352"/>
              <a:gd name="connsiteX2" fmla="*/ 4875143 w 5943600"/>
              <a:gd name="connsiteY2" fmla="*/ 427382 h 432352"/>
              <a:gd name="connsiteX3" fmla="*/ 4800600 w 5943600"/>
              <a:gd name="connsiteY3" fmla="*/ 427382 h 432352"/>
              <a:gd name="connsiteX4" fmla="*/ 4800600 w 5943600"/>
              <a:gd name="connsiteY4" fmla="*/ 417443 h 432352"/>
              <a:gd name="connsiteX5" fmla="*/ 4706178 w 5943600"/>
              <a:gd name="connsiteY5" fmla="*/ 417443 h 432352"/>
              <a:gd name="connsiteX6" fmla="*/ 4706178 w 5943600"/>
              <a:gd name="connsiteY6" fmla="*/ 402534 h 432352"/>
              <a:gd name="connsiteX7" fmla="*/ 4636604 w 5943600"/>
              <a:gd name="connsiteY7" fmla="*/ 402534 h 432352"/>
              <a:gd name="connsiteX8" fmla="*/ 4636604 w 5943600"/>
              <a:gd name="connsiteY8" fmla="*/ 392595 h 432352"/>
              <a:gd name="connsiteX9" fmla="*/ 4616726 w 5943600"/>
              <a:gd name="connsiteY9" fmla="*/ 392595 h 432352"/>
              <a:gd name="connsiteX10" fmla="*/ 4616726 w 5943600"/>
              <a:gd name="connsiteY10" fmla="*/ 382656 h 432352"/>
              <a:gd name="connsiteX11" fmla="*/ 4532243 w 5943600"/>
              <a:gd name="connsiteY11" fmla="*/ 382656 h 432352"/>
              <a:gd name="connsiteX12" fmla="*/ 4532243 w 5943600"/>
              <a:gd name="connsiteY12" fmla="*/ 372717 h 432352"/>
              <a:gd name="connsiteX13" fmla="*/ 4373217 w 5943600"/>
              <a:gd name="connsiteY13" fmla="*/ 372717 h 432352"/>
              <a:gd name="connsiteX14" fmla="*/ 4373217 w 5943600"/>
              <a:gd name="connsiteY14" fmla="*/ 362778 h 432352"/>
              <a:gd name="connsiteX15" fmla="*/ 4164496 w 5943600"/>
              <a:gd name="connsiteY15" fmla="*/ 362778 h 432352"/>
              <a:gd name="connsiteX16" fmla="*/ 4164496 w 5943600"/>
              <a:gd name="connsiteY16" fmla="*/ 347869 h 432352"/>
              <a:gd name="connsiteX17" fmla="*/ 4144617 w 5943600"/>
              <a:gd name="connsiteY17" fmla="*/ 347869 h 432352"/>
              <a:gd name="connsiteX18" fmla="*/ 4144617 w 5943600"/>
              <a:gd name="connsiteY18" fmla="*/ 332961 h 432352"/>
              <a:gd name="connsiteX19" fmla="*/ 4035287 w 5943600"/>
              <a:gd name="connsiteY19" fmla="*/ 332961 h 432352"/>
              <a:gd name="connsiteX20" fmla="*/ 4035287 w 5943600"/>
              <a:gd name="connsiteY20" fmla="*/ 332961 h 432352"/>
              <a:gd name="connsiteX21" fmla="*/ 3886200 w 5943600"/>
              <a:gd name="connsiteY21" fmla="*/ 332961 h 432352"/>
              <a:gd name="connsiteX22" fmla="*/ 3886200 w 5943600"/>
              <a:gd name="connsiteY22" fmla="*/ 323021 h 432352"/>
              <a:gd name="connsiteX23" fmla="*/ 3821596 w 5943600"/>
              <a:gd name="connsiteY23" fmla="*/ 323021 h 432352"/>
              <a:gd name="connsiteX24" fmla="*/ 3821596 w 5943600"/>
              <a:gd name="connsiteY24" fmla="*/ 318052 h 432352"/>
              <a:gd name="connsiteX25" fmla="*/ 3771900 w 5943600"/>
              <a:gd name="connsiteY25" fmla="*/ 318052 h 432352"/>
              <a:gd name="connsiteX26" fmla="*/ 3771900 w 5943600"/>
              <a:gd name="connsiteY26" fmla="*/ 303143 h 432352"/>
              <a:gd name="connsiteX27" fmla="*/ 3672509 w 5943600"/>
              <a:gd name="connsiteY27" fmla="*/ 303143 h 432352"/>
              <a:gd name="connsiteX28" fmla="*/ 3667539 w 5943600"/>
              <a:gd name="connsiteY28" fmla="*/ 303143 h 432352"/>
              <a:gd name="connsiteX29" fmla="*/ 3568148 w 5943600"/>
              <a:gd name="connsiteY29" fmla="*/ 303143 h 432352"/>
              <a:gd name="connsiteX30" fmla="*/ 3568148 w 5943600"/>
              <a:gd name="connsiteY30" fmla="*/ 298174 h 432352"/>
              <a:gd name="connsiteX31" fmla="*/ 3513483 w 5943600"/>
              <a:gd name="connsiteY31" fmla="*/ 298174 h 432352"/>
              <a:gd name="connsiteX32" fmla="*/ 3513483 w 5943600"/>
              <a:gd name="connsiteY32" fmla="*/ 293204 h 432352"/>
              <a:gd name="connsiteX33" fmla="*/ 3429000 w 5943600"/>
              <a:gd name="connsiteY33" fmla="*/ 293204 h 432352"/>
              <a:gd name="connsiteX34" fmla="*/ 3429000 w 5943600"/>
              <a:gd name="connsiteY34" fmla="*/ 283265 h 432352"/>
              <a:gd name="connsiteX35" fmla="*/ 3364396 w 5943600"/>
              <a:gd name="connsiteY35" fmla="*/ 283265 h 432352"/>
              <a:gd name="connsiteX36" fmla="*/ 3364396 w 5943600"/>
              <a:gd name="connsiteY36" fmla="*/ 278295 h 432352"/>
              <a:gd name="connsiteX37" fmla="*/ 3309730 w 5943600"/>
              <a:gd name="connsiteY37" fmla="*/ 278295 h 432352"/>
              <a:gd name="connsiteX38" fmla="*/ 3309730 w 5943600"/>
              <a:gd name="connsiteY38" fmla="*/ 263387 h 432352"/>
              <a:gd name="connsiteX39" fmla="*/ 3265004 w 5943600"/>
              <a:gd name="connsiteY39" fmla="*/ 263387 h 432352"/>
              <a:gd name="connsiteX40" fmla="*/ 3265004 w 5943600"/>
              <a:gd name="connsiteY40" fmla="*/ 253447 h 432352"/>
              <a:gd name="connsiteX41" fmla="*/ 3235187 w 5943600"/>
              <a:gd name="connsiteY41" fmla="*/ 253447 h 432352"/>
              <a:gd name="connsiteX42" fmla="*/ 3235187 w 5943600"/>
              <a:gd name="connsiteY42" fmla="*/ 248478 h 432352"/>
              <a:gd name="connsiteX43" fmla="*/ 3150704 w 5943600"/>
              <a:gd name="connsiteY43" fmla="*/ 248478 h 432352"/>
              <a:gd name="connsiteX44" fmla="*/ 3150704 w 5943600"/>
              <a:gd name="connsiteY44" fmla="*/ 243508 h 432352"/>
              <a:gd name="connsiteX45" fmla="*/ 3056283 w 5943600"/>
              <a:gd name="connsiteY45" fmla="*/ 243508 h 432352"/>
              <a:gd name="connsiteX46" fmla="*/ 3056283 w 5943600"/>
              <a:gd name="connsiteY46" fmla="*/ 228600 h 432352"/>
              <a:gd name="connsiteX47" fmla="*/ 2971800 w 5943600"/>
              <a:gd name="connsiteY47" fmla="*/ 228600 h 432352"/>
              <a:gd name="connsiteX48" fmla="*/ 2971800 w 5943600"/>
              <a:gd name="connsiteY48" fmla="*/ 218661 h 432352"/>
              <a:gd name="connsiteX49" fmla="*/ 2763078 w 5943600"/>
              <a:gd name="connsiteY49" fmla="*/ 218661 h 432352"/>
              <a:gd name="connsiteX50" fmla="*/ 2763078 w 5943600"/>
              <a:gd name="connsiteY50" fmla="*/ 213691 h 432352"/>
              <a:gd name="connsiteX51" fmla="*/ 2718352 w 5943600"/>
              <a:gd name="connsiteY51" fmla="*/ 213691 h 432352"/>
              <a:gd name="connsiteX52" fmla="*/ 2718352 w 5943600"/>
              <a:gd name="connsiteY52" fmla="*/ 208721 h 432352"/>
              <a:gd name="connsiteX53" fmla="*/ 2673626 w 5943600"/>
              <a:gd name="connsiteY53" fmla="*/ 208721 h 432352"/>
              <a:gd name="connsiteX54" fmla="*/ 2673626 w 5943600"/>
              <a:gd name="connsiteY54" fmla="*/ 203752 h 432352"/>
              <a:gd name="connsiteX55" fmla="*/ 2658717 w 5943600"/>
              <a:gd name="connsiteY55" fmla="*/ 203752 h 432352"/>
              <a:gd name="connsiteX56" fmla="*/ 2658717 w 5943600"/>
              <a:gd name="connsiteY56" fmla="*/ 198782 h 432352"/>
              <a:gd name="connsiteX57" fmla="*/ 2609022 w 5943600"/>
              <a:gd name="connsiteY57" fmla="*/ 198782 h 432352"/>
              <a:gd name="connsiteX58" fmla="*/ 2609022 w 5943600"/>
              <a:gd name="connsiteY58" fmla="*/ 188843 h 432352"/>
              <a:gd name="connsiteX59" fmla="*/ 2594113 w 5943600"/>
              <a:gd name="connsiteY59" fmla="*/ 188843 h 432352"/>
              <a:gd name="connsiteX60" fmla="*/ 2594113 w 5943600"/>
              <a:gd name="connsiteY60" fmla="*/ 188843 h 432352"/>
              <a:gd name="connsiteX61" fmla="*/ 2544417 w 5943600"/>
              <a:gd name="connsiteY61" fmla="*/ 188843 h 432352"/>
              <a:gd name="connsiteX62" fmla="*/ 2544417 w 5943600"/>
              <a:gd name="connsiteY62" fmla="*/ 173934 h 432352"/>
              <a:gd name="connsiteX63" fmla="*/ 2519570 w 5943600"/>
              <a:gd name="connsiteY63" fmla="*/ 173934 h 432352"/>
              <a:gd name="connsiteX64" fmla="*/ 2519570 w 5943600"/>
              <a:gd name="connsiteY64" fmla="*/ 168965 h 432352"/>
              <a:gd name="connsiteX65" fmla="*/ 2415209 w 5943600"/>
              <a:gd name="connsiteY65" fmla="*/ 168965 h 432352"/>
              <a:gd name="connsiteX66" fmla="*/ 2415209 w 5943600"/>
              <a:gd name="connsiteY66" fmla="*/ 163995 h 432352"/>
              <a:gd name="connsiteX67" fmla="*/ 2365513 w 5943600"/>
              <a:gd name="connsiteY67" fmla="*/ 163995 h 432352"/>
              <a:gd name="connsiteX68" fmla="*/ 2365513 w 5943600"/>
              <a:gd name="connsiteY68" fmla="*/ 168965 h 432352"/>
              <a:gd name="connsiteX69" fmla="*/ 2305878 w 5943600"/>
              <a:gd name="connsiteY69" fmla="*/ 168965 h 432352"/>
              <a:gd name="connsiteX70" fmla="*/ 2305878 w 5943600"/>
              <a:gd name="connsiteY70" fmla="*/ 159026 h 432352"/>
              <a:gd name="connsiteX71" fmla="*/ 2196548 w 5943600"/>
              <a:gd name="connsiteY71" fmla="*/ 159026 h 432352"/>
              <a:gd name="connsiteX72" fmla="*/ 2196548 w 5943600"/>
              <a:gd name="connsiteY72" fmla="*/ 159026 h 432352"/>
              <a:gd name="connsiteX73" fmla="*/ 2166730 w 5943600"/>
              <a:gd name="connsiteY73" fmla="*/ 159026 h 432352"/>
              <a:gd name="connsiteX74" fmla="*/ 2166730 w 5943600"/>
              <a:gd name="connsiteY74" fmla="*/ 159026 h 432352"/>
              <a:gd name="connsiteX75" fmla="*/ 2122004 w 5943600"/>
              <a:gd name="connsiteY75" fmla="*/ 154056 h 432352"/>
              <a:gd name="connsiteX76" fmla="*/ 2102126 w 5943600"/>
              <a:gd name="connsiteY76" fmla="*/ 154056 h 432352"/>
              <a:gd name="connsiteX77" fmla="*/ 2102126 w 5943600"/>
              <a:gd name="connsiteY77" fmla="*/ 154056 h 432352"/>
              <a:gd name="connsiteX78" fmla="*/ 2097156 w 5943600"/>
              <a:gd name="connsiteY78" fmla="*/ 149086 h 432352"/>
              <a:gd name="connsiteX79" fmla="*/ 2067339 w 5943600"/>
              <a:gd name="connsiteY79" fmla="*/ 149086 h 432352"/>
              <a:gd name="connsiteX80" fmla="*/ 2067339 w 5943600"/>
              <a:gd name="connsiteY80" fmla="*/ 134178 h 432352"/>
              <a:gd name="connsiteX81" fmla="*/ 2007704 w 5943600"/>
              <a:gd name="connsiteY81" fmla="*/ 134178 h 432352"/>
              <a:gd name="connsiteX82" fmla="*/ 2007704 w 5943600"/>
              <a:gd name="connsiteY82" fmla="*/ 124239 h 432352"/>
              <a:gd name="connsiteX83" fmla="*/ 2007704 w 5943600"/>
              <a:gd name="connsiteY83" fmla="*/ 124239 h 432352"/>
              <a:gd name="connsiteX84" fmla="*/ 1967948 w 5943600"/>
              <a:gd name="connsiteY84" fmla="*/ 124239 h 432352"/>
              <a:gd name="connsiteX85" fmla="*/ 1903343 w 5943600"/>
              <a:gd name="connsiteY85" fmla="*/ 124239 h 432352"/>
              <a:gd name="connsiteX86" fmla="*/ 1903343 w 5943600"/>
              <a:gd name="connsiteY86" fmla="*/ 114300 h 432352"/>
              <a:gd name="connsiteX87" fmla="*/ 1853648 w 5943600"/>
              <a:gd name="connsiteY87" fmla="*/ 114300 h 432352"/>
              <a:gd name="connsiteX88" fmla="*/ 1853648 w 5943600"/>
              <a:gd name="connsiteY88" fmla="*/ 109330 h 432352"/>
              <a:gd name="connsiteX89" fmla="*/ 1684683 w 5943600"/>
              <a:gd name="connsiteY89" fmla="*/ 109330 h 432352"/>
              <a:gd name="connsiteX90" fmla="*/ 1684683 w 5943600"/>
              <a:gd name="connsiteY90" fmla="*/ 104361 h 432352"/>
              <a:gd name="connsiteX91" fmla="*/ 1684683 w 5943600"/>
              <a:gd name="connsiteY91" fmla="*/ 104361 h 432352"/>
              <a:gd name="connsiteX92" fmla="*/ 1644926 w 5943600"/>
              <a:gd name="connsiteY92" fmla="*/ 104361 h 432352"/>
              <a:gd name="connsiteX93" fmla="*/ 1575352 w 5943600"/>
              <a:gd name="connsiteY93" fmla="*/ 104361 h 432352"/>
              <a:gd name="connsiteX94" fmla="*/ 1575352 w 5943600"/>
              <a:gd name="connsiteY94" fmla="*/ 89452 h 432352"/>
              <a:gd name="connsiteX95" fmla="*/ 1530626 w 5943600"/>
              <a:gd name="connsiteY95" fmla="*/ 89452 h 432352"/>
              <a:gd name="connsiteX96" fmla="*/ 1530626 w 5943600"/>
              <a:gd name="connsiteY96" fmla="*/ 79513 h 432352"/>
              <a:gd name="connsiteX97" fmla="*/ 1461052 w 5943600"/>
              <a:gd name="connsiteY97" fmla="*/ 79513 h 432352"/>
              <a:gd name="connsiteX98" fmla="*/ 1461052 w 5943600"/>
              <a:gd name="connsiteY98" fmla="*/ 74543 h 432352"/>
              <a:gd name="connsiteX99" fmla="*/ 1366630 w 5943600"/>
              <a:gd name="connsiteY99" fmla="*/ 74543 h 432352"/>
              <a:gd name="connsiteX100" fmla="*/ 1361661 w 5943600"/>
              <a:gd name="connsiteY100" fmla="*/ 69574 h 432352"/>
              <a:gd name="connsiteX101" fmla="*/ 1292087 w 5943600"/>
              <a:gd name="connsiteY101" fmla="*/ 69574 h 432352"/>
              <a:gd name="connsiteX102" fmla="*/ 1287117 w 5943600"/>
              <a:gd name="connsiteY102" fmla="*/ 64604 h 432352"/>
              <a:gd name="connsiteX103" fmla="*/ 1242391 w 5943600"/>
              <a:gd name="connsiteY103" fmla="*/ 64604 h 432352"/>
              <a:gd name="connsiteX104" fmla="*/ 1242391 w 5943600"/>
              <a:gd name="connsiteY104" fmla="*/ 64604 h 432352"/>
              <a:gd name="connsiteX105" fmla="*/ 1197665 w 5943600"/>
              <a:gd name="connsiteY105" fmla="*/ 64604 h 432352"/>
              <a:gd name="connsiteX106" fmla="*/ 1197665 w 5943600"/>
              <a:gd name="connsiteY106" fmla="*/ 59634 h 432352"/>
              <a:gd name="connsiteX107" fmla="*/ 1108213 w 5943600"/>
              <a:gd name="connsiteY107" fmla="*/ 59634 h 432352"/>
              <a:gd name="connsiteX108" fmla="*/ 1108213 w 5943600"/>
              <a:gd name="connsiteY108" fmla="*/ 59634 h 432352"/>
              <a:gd name="connsiteX109" fmla="*/ 1013791 w 5943600"/>
              <a:gd name="connsiteY109" fmla="*/ 59634 h 432352"/>
              <a:gd name="connsiteX110" fmla="*/ 1013791 w 5943600"/>
              <a:gd name="connsiteY110" fmla="*/ 54665 h 432352"/>
              <a:gd name="connsiteX111" fmla="*/ 919370 w 5943600"/>
              <a:gd name="connsiteY111" fmla="*/ 54665 h 432352"/>
              <a:gd name="connsiteX112" fmla="*/ 919370 w 5943600"/>
              <a:gd name="connsiteY112" fmla="*/ 44726 h 432352"/>
              <a:gd name="connsiteX113" fmla="*/ 854765 w 5943600"/>
              <a:gd name="connsiteY113" fmla="*/ 44726 h 432352"/>
              <a:gd name="connsiteX114" fmla="*/ 854765 w 5943600"/>
              <a:gd name="connsiteY114" fmla="*/ 34787 h 432352"/>
              <a:gd name="connsiteX115" fmla="*/ 810039 w 5943600"/>
              <a:gd name="connsiteY115" fmla="*/ 34787 h 432352"/>
              <a:gd name="connsiteX116" fmla="*/ 805070 w 5943600"/>
              <a:gd name="connsiteY116" fmla="*/ 29818 h 432352"/>
              <a:gd name="connsiteX117" fmla="*/ 606287 w 5943600"/>
              <a:gd name="connsiteY117" fmla="*/ 29818 h 432352"/>
              <a:gd name="connsiteX118" fmla="*/ 606287 w 5943600"/>
              <a:gd name="connsiteY118" fmla="*/ 24847 h 432352"/>
              <a:gd name="connsiteX119" fmla="*/ 511865 w 5943600"/>
              <a:gd name="connsiteY119" fmla="*/ 24847 h 432352"/>
              <a:gd name="connsiteX120" fmla="*/ 511865 w 5943600"/>
              <a:gd name="connsiteY120" fmla="*/ 19878 h 432352"/>
              <a:gd name="connsiteX121" fmla="*/ 417443 w 5943600"/>
              <a:gd name="connsiteY121" fmla="*/ 19878 h 432352"/>
              <a:gd name="connsiteX122" fmla="*/ 407504 w 5943600"/>
              <a:gd name="connsiteY122" fmla="*/ 9939 h 432352"/>
              <a:gd name="connsiteX123" fmla="*/ 283265 w 5943600"/>
              <a:gd name="connsiteY123" fmla="*/ 9939 h 432352"/>
              <a:gd name="connsiteX124" fmla="*/ 283265 w 5943600"/>
              <a:gd name="connsiteY124" fmla="*/ 4969 h 432352"/>
              <a:gd name="connsiteX125" fmla="*/ 223630 w 5943600"/>
              <a:gd name="connsiteY125" fmla="*/ 4969 h 432352"/>
              <a:gd name="connsiteX126" fmla="*/ 223630 w 5943600"/>
              <a:gd name="connsiteY126" fmla="*/ 0 h 432352"/>
              <a:gd name="connsiteX127" fmla="*/ 99391 w 5943600"/>
              <a:gd name="connsiteY127" fmla="*/ 0 h 432352"/>
              <a:gd name="connsiteX128" fmla="*/ 99391 w 5943600"/>
              <a:gd name="connsiteY128" fmla="*/ 4969 h 432352"/>
              <a:gd name="connsiteX129" fmla="*/ 0 w 5943600"/>
              <a:gd name="connsiteY129" fmla="*/ 4969 h 43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5943600" h="432352">
                <a:moveTo>
                  <a:pt x="5943600" y="432352"/>
                </a:moveTo>
                <a:lnTo>
                  <a:pt x="4880113" y="432352"/>
                </a:lnTo>
                <a:lnTo>
                  <a:pt x="4875143" y="427382"/>
                </a:lnTo>
                <a:lnTo>
                  <a:pt x="4800600" y="427382"/>
                </a:lnTo>
                <a:lnTo>
                  <a:pt x="4800600" y="417443"/>
                </a:lnTo>
                <a:lnTo>
                  <a:pt x="4706178" y="417443"/>
                </a:lnTo>
                <a:lnTo>
                  <a:pt x="4706178" y="402534"/>
                </a:lnTo>
                <a:lnTo>
                  <a:pt x="4636604" y="402534"/>
                </a:lnTo>
                <a:lnTo>
                  <a:pt x="4636604" y="392595"/>
                </a:lnTo>
                <a:lnTo>
                  <a:pt x="4616726" y="392595"/>
                </a:lnTo>
                <a:lnTo>
                  <a:pt x="4616726" y="382656"/>
                </a:lnTo>
                <a:lnTo>
                  <a:pt x="4532243" y="382656"/>
                </a:lnTo>
                <a:lnTo>
                  <a:pt x="4532243" y="372717"/>
                </a:lnTo>
                <a:lnTo>
                  <a:pt x="4373217" y="372717"/>
                </a:lnTo>
                <a:lnTo>
                  <a:pt x="4373217" y="362778"/>
                </a:lnTo>
                <a:lnTo>
                  <a:pt x="4164496" y="362778"/>
                </a:lnTo>
                <a:lnTo>
                  <a:pt x="4164496" y="347869"/>
                </a:lnTo>
                <a:lnTo>
                  <a:pt x="4144617" y="347869"/>
                </a:lnTo>
                <a:lnTo>
                  <a:pt x="4144617" y="332961"/>
                </a:lnTo>
                <a:lnTo>
                  <a:pt x="4035287" y="332961"/>
                </a:lnTo>
                <a:lnTo>
                  <a:pt x="4035287" y="332961"/>
                </a:lnTo>
                <a:lnTo>
                  <a:pt x="3886200" y="332961"/>
                </a:lnTo>
                <a:lnTo>
                  <a:pt x="3886200" y="323021"/>
                </a:lnTo>
                <a:lnTo>
                  <a:pt x="3821596" y="323021"/>
                </a:lnTo>
                <a:lnTo>
                  <a:pt x="3821596" y="318052"/>
                </a:lnTo>
                <a:lnTo>
                  <a:pt x="3771900" y="318052"/>
                </a:lnTo>
                <a:lnTo>
                  <a:pt x="3771900" y="303143"/>
                </a:lnTo>
                <a:lnTo>
                  <a:pt x="3672509" y="303143"/>
                </a:lnTo>
                <a:lnTo>
                  <a:pt x="3667539" y="303143"/>
                </a:lnTo>
                <a:lnTo>
                  <a:pt x="3568148" y="303143"/>
                </a:lnTo>
                <a:lnTo>
                  <a:pt x="3568148" y="298174"/>
                </a:lnTo>
                <a:lnTo>
                  <a:pt x="3513483" y="298174"/>
                </a:lnTo>
                <a:lnTo>
                  <a:pt x="3513483" y="293204"/>
                </a:lnTo>
                <a:lnTo>
                  <a:pt x="3429000" y="293204"/>
                </a:lnTo>
                <a:lnTo>
                  <a:pt x="3429000" y="283265"/>
                </a:lnTo>
                <a:lnTo>
                  <a:pt x="3364396" y="283265"/>
                </a:lnTo>
                <a:lnTo>
                  <a:pt x="3364396" y="278295"/>
                </a:lnTo>
                <a:lnTo>
                  <a:pt x="3309730" y="278295"/>
                </a:lnTo>
                <a:lnTo>
                  <a:pt x="3309730" y="263387"/>
                </a:lnTo>
                <a:lnTo>
                  <a:pt x="3265004" y="263387"/>
                </a:lnTo>
                <a:lnTo>
                  <a:pt x="3265004" y="253447"/>
                </a:lnTo>
                <a:lnTo>
                  <a:pt x="3235187" y="253447"/>
                </a:lnTo>
                <a:lnTo>
                  <a:pt x="3235187" y="248478"/>
                </a:lnTo>
                <a:lnTo>
                  <a:pt x="3150704" y="248478"/>
                </a:lnTo>
                <a:lnTo>
                  <a:pt x="3150704" y="243508"/>
                </a:lnTo>
                <a:lnTo>
                  <a:pt x="3056283" y="243508"/>
                </a:lnTo>
                <a:lnTo>
                  <a:pt x="3056283" y="228600"/>
                </a:lnTo>
                <a:lnTo>
                  <a:pt x="2971800" y="228600"/>
                </a:lnTo>
                <a:lnTo>
                  <a:pt x="2971800" y="218661"/>
                </a:lnTo>
                <a:lnTo>
                  <a:pt x="2763078" y="218661"/>
                </a:lnTo>
                <a:lnTo>
                  <a:pt x="2763078" y="213691"/>
                </a:lnTo>
                <a:lnTo>
                  <a:pt x="2718352" y="213691"/>
                </a:lnTo>
                <a:lnTo>
                  <a:pt x="2718352" y="208721"/>
                </a:lnTo>
                <a:lnTo>
                  <a:pt x="2673626" y="208721"/>
                </a:lnTo>
                <a:lnTo>
                  <a:pt x="2673626" y="203752"/>
                </a:lnTo>
                <a:lnTo>
                  <a:pt x="2658717" y="203752"/>
                </a:lnTo>
                <a:lnTo>
                  <a:pt x="2658717" y="198782"/>
                </a:lnTo>
                <a:lnTo>
                  <a:pt x="2609022" y="198782"/>
                </a:lnTo>
                <a:lnTo>
                  <a:pt x="2609022" y="188843"/>
                </a:lnTo>
                <a:lnTo>
                  <a:pt x="2594113" y="188843"/>
                </a:lnTo>
                <a:lnTo>
                  <a:pt x="2594113" y="188843"/>
                </a:lnTo>
                <a:lnTo>
                  <a:pt x="2544417" y="188843"/>
                </a:lnTo>
                <a:lnTo>
                  <a:pt x="2544417" y="173934"/>
                </a:lnTo>
                <a:lnTo>
                  <a:pt x="2519570" y="173934"/>
                </a:lnTo>
                <a:lnTo>
                  <a:pt x="2519570" y="168965"/>
                </a:lnTo>
                <a:lnTo>
                  <a:pt x="2415209" y="168965"/>
                </a:lnTo>
                <a:lnTo>
                  <a:pt x="2415209" y="163995"/>
                </a:lnTo>
                <a:lnTo>
                  <a:pt x="2365513" y="163995"/>
                </a:lnTo>
                <a:lnTo>
                  <a:pt x="2365513" y="168965"/>
                </a:lnTo>
                <a:lnTo>
                  <a:pt x="2305878" y="168965"/>
                </a:lnTo>
                <a:lnTo>
                  <a:pt x="2305878" y="159026"/>
                </a:lnTo>
                <a:lnTo>
                  <a:pt x="2196548" y="159026"/>
                </a:lnTo>
                <a:lnTo>
                  <a:pt x="2196548" y="159026"/>
                </a:lnTo>
                <a:lnTo>
                  <a:pt x="2166730" y="159026"/>
                </a:lnTo>
                <a:lnTo>
                  <a:pt x="2166730" y="159026"/>
                </a:lnTo>
                <a:cubicBezTo>
                  <a:pt x="2151821" y="157369"/>
                  <a:pt x="2137004" y="154056"/>
                  <a:pt x="2122004" y="154056"/>
                </a:cubicBezTo>
                <a:cubicBezTo>
                  <a:pt x="2099162" y="154056"/>
                  <a:pt x="2113354" y="165284"/>
                  <a:pt x="2102126" y="154056"/>
                </a:cubicBezTo>
                <a:lnTo>
                  <a:pt x="2102126" y="154056"/>
                </a:lnTo>
                <a:lnTo>
                  <a:pt x="2097156" y="149086"/>
                </a:lnTo>
                <a:lnTo>
                  <a:pt x="2067339" y="149086"/>
                </a:lnTo>
                <a:lnTo>
                  <a:pt x="2067339" y="134178"/>
                </a:lnTo>
                <a:lnTo>
                  <a:pt x="2007704" y="134178"/>
                </a:lnTo>
                <a:lnTo>
                  <a:pt x="2007704" y="124239"/>
                </a:lnTo>
                <a:lnTo>
                  <a:pt x="2007704" y="124239"/>
                </a:lnTo>
                <a:lnTo>
                  <a:pt x="1967948" y="124239"/>
                </a:lnTo>
                <a:lnTo>
                  <a:pt x="1903343" y="124239"/>
                </a:lnTo>
                <a:lnTo>
                  <a:pt x="1903343" y="114300"/>
                </a:lnTo>
                <a:lnTo>
                  <a:pt x="1853648" y="114300"/>
                </a:lnTo>
                <a:lnTo>
                  <a:pt x="1853648" y="109330"/>
                </a:lnTo>
                <a:lnTo>
                  <a:pt x="1684683" y="109330"/>
                </a:lnTo>
                <a:lnTo>
                  <a:pt x="1684683" y="104361"/>
                </a:lnTo>
                <a:lnTo>
                  <a:pt x="1684683" y="104361"/>
                </a:lnTo>
                <a:lnTo>
                  <a:pt x="1644926" y="104361"/>
                </a:lnTo>
                <a:lnTo>
                  <a:pt x="1575352" y="104361"/>
                </a:lnTo>
                <a:lnTo>
                  <a:pt x="1575352" y="89452"/>
                </a:lnTo>
                <a:lnTo>
                  <a:pt x="1530626" y="89452"/>
                </a:lnTo>
                <a:lnTo>
                  <a:pt x="1530626" y="79513"/>
                </a:lnTo>
                <a:lnTo>
                  <a:pt x="1461052" y="79513"/>
                </a:lnTo>
                <a:lnTo>
                  <a:pt x="1461052" y="74543"/>
                </a:lnTo>
                <a:lnTo>
                  <a:pt x="1366630" y="74543"/>
                </a:lnTo>
                <a:lnTo>
                  <a:pt x="1361661" y="69574"/>
                </a:lnTo>
                <a:lnTo>
                  <a:pt x="1292087" y="69574"/>
                </a:lnTo>
                <a:lnTo>
                  <a:pt x="1287117" y="64604"/>
                </a:lnTo>
                <a:lnTo>
                  <a:pt x="1242391" y="64604"/>
                </a:lnTo>
                <a:lnTo>
                  <a:pt x="1242391" y="64604"/>
                </a:lnTo>
                <a:lnTo>
                  <a:pt x="1197665" y="64604"/>
                </a:lnTo>
                <a:lnTo>
                  <a:pt x="1197665" y="59634"/>
                </a:lnTo>
                <a:lnTo>
                  <a:pt x="1108213" y="59634"/>
                </a:lnTo>
                <a:lnTo>
                  <a:pt x="1108213" y="59634"/>
                </a:lnTo>
                <a:lnTo>
                  <a:pt x="1013791" y="59634"/>
                </a:lnTo>
                <a:lnTo>
                  <a:pt x="1013791" y="54665"/>
                </a:lnTo>
                <a:lnTo>
                  <a:pt x="919370" y="54665"/>
                </a:lnTo>
                <a:lnTo>
                  <a:pt x="919370" y="44726"/>
                </a:lnTo>
                <a:lnTo>
                  <a:pt x="854765" y="44726"/>
                </a:lnTo>
                <a:lnTo>
                  <a:pt x="854765" y="34787"/>
                </a:lnTo>
                <a:lnTo>
                  <a:pt x="810039" y="34787"/>
                </a:lnTo>
                <a:lnTo>
                  <a:pt x="805070" y="29818"/>
                </a:lnTo>
                <a:lnTo>
                  <a:pt x="606287" y="29818"/>
                </a:lnTo>
                <a:lnTo>
                  <a:pt x="606287" y="24847"/>
                </a:lnTo>
                <a:lnTo>
                  <a:pt x="511865" y="24847"/>
                </a:lnTo>
                <a:lnTo>
                  <a:pt x="511865" y="19878"/>
                </a:lnTo>
                <a:lnTo>
                  <a:pt x="417443" y="19878"/>
                </a:lnTo>
                <a:lnTo>
                  <a:pt x="407504" y="9939"/>
                </a:lnTo>
                <a:lnTo>
                  <a:pt x="283265" y="9939"/>
                </a:lnTo>
                <a:lnTo>
                  <a:pt x="283265" y="4969"/>
                </a:lnTo>
                <a:lnTo>
                  <a:pt x="223630" y="4969"/>
                </a:lnTo>
                <a:lnTo>
                  <a:pt x="223630" y="0"/>
                </a:lnTo>
                <a:lnTo>
                  <a:pt x="99391" y="0"/>
                </a:lnTo>
                <a:lnTo>
                  <a:pt x="99391" y="4969"/>
                </a:lnTo>
                <a:lnTo>
                  <a:pt x="0" y="4969"/>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89"/>
          </a:p>
        </p:txBody>
      </p:sp>
      <p:sp>
        <p:nvSpPr>
          <p:cNvPr id="588" name="TextBox 587">
            <a:extLst>
              <a:ext uri="{FF2B5EF4-FFF2-40B4-BE49-F238E27FC236}">
                <a16:creationId xmlns:a16="http://schemas.microsoft.com/office/drawing/2014/main" id="{0FEEF407-71AE-EA4D-92D9-8BA56432C5C5}"/>
              </a:ext>
            </a:extLst>
          </p:cNvPr>
          <p:cNvSpPr txBox="1"/>
          <p:nvPr/>
        </p:nvSpPr>
        <p:spPr>
          <a:xfrm>
            <a:off x="7803290" y="3272661"/>
            <a:ext cx="2784737" cy="502573"/>
          </a:xfrm>
          <a:prstGeom prst="rect">
            <a:avLst/>
          </a:prstGeom>
          <a:noFill/>
        </p:spPr>
        <p:txBody>
          <a:bodyPr wrap="none" rtlCol="0">
            <a:spAutoFit/>
          </a:bodyPr>
          <a:lstStyle/>
          <a:p>
            <a:pPr algn="ctr"/>
            <a:r>
              <a:rPr lang="en-US" sz="1333" dirty="0">
                <a:solidFill>
                  <a:schemeClr val="tx1"/>
                </a:solidFill>
              </a:rPr>
              <a:t>HR = 0.663 (95% CI, 0.524-0.839)</a:t>
            </a:r>
          </a:p>
          <a:p>
            <a:pPr algn="ctr"/>
            <a:r>
              <a:rPr lang="en-US" sz="1333" dirty="0">
                <a:solidFill>
                  <a:schemeClr val="tx1"/>
                </a:solidFill>
              </a:rPr>
              <a:t>Nominal </a:t>
            </a:r>
            <a:r>
              <a:rPr lang="en-US" sz="1333" i="1" dirty="0">
                <a:solidFill>
                  <a:schemeClr val="tx1"/>
                </a:solidFill>
              </a:rPr>
              <a:t>P</a:t>
            </a:r>
            <a:r>
              <a:rPr lang="en-US" sz="1333" dirty="0">
                <a:solidFill>
                  <a:schemeClr val="tx1"/>
                </a:solidFill>
              </a:rPr>
              <a:t> = .0006</a:t>
            </a:r>
          </a:p>
        </p:txBody>
      </p:sp>
      <p:sp>
        <p:nvSpPr>
          <p:cNvPr id="589" name="TextBox 588">
            <a:extLst>
              <a:ext uri="{FF2B5EF4-FFF2-40B4-BE49-F238E27FC236}">
                <a16:creationId xmlns:a16="http://schemas.microsoft.com/office/drawing/2014/main" id="{B2739D98-3A38-8549-A721-DE8B7B764A44}"/>
              </a:ext>
            </a:extLst>
          </p:cNvPr>
          <p:cNvSpPr txBox="1"/>
          <p:nvPr/>
        </p:nvSpPr>
        <p:spPr>
          <a:xfrm>
            <a:off x="7815770" y="2800957"/>
            <a:ext cx="1604927" cy="502573"/>
          </a:xfrm>
          <a:prstGeom prst="rect">
            <a:avLst/>
          </a:prstGeom>
          <a:noFill/>
        </p:spPr>
        <p:txBody>
          <a:bodyPr wrap="none" rtlCol="0">
            <a:spAutoFit/>
          </a:bodyPr>
          <a:lstStyle/>
          <a:p>
            <a:pPr algn="ctr"/>
            <a:r>
              <a:rPr lang="en-US" sz="1333" b="1" dirty="0" err="1">
                <a:solidFill>
                  <a:schemeClr val="tx1"/>
                </a:solidFill>
              </a:rPr>
              <a:t>Abemaciclib</a:t>
            </a:r>
            <a:r>
              <a:rPr lang="en-US" sz="1333" b="1" dirty="0">
                <a:solidFill>
                  <a:schemeClr val="tx1"/>
                </a:solidFill>
              </a:rPr>
              <a:t> + ET</a:t>
            </a:r>
          </a:p>
          <a:p>
            <a:pPr algn="ctr"/>
            <a:r>
              <a:rPr lang="en-US" sz="1333" b="1" dirty="0">
                <a:solidFill>
                  <a:schemeClr val="tx1"/>
                </a:solidFill>
              </a:rPr>
              <a:t>118</a:t>
            </a:r>
          </a:p>
        </p:txBody>
      </p:sp>
      <p:sp>
        <p:nvSpPr>
          <p:cNvPr id="590" name="TextBox 589">
            <a:extLst>
              <a:ext uri="{FF2B5EF4-FFF2-40B4-BE49-F238E27FC236}">
                <a16:creationId xmlns:a16="http://schemas.microsoft.com/office/drawing/2014/main" id="{4E6C8C4C-E64B-5341-AD7D-4C0BEAB72152}"/>
              </a:ext>
            </a:extLst>
          </p:cNvPr>
          <p:cNvSpPr txBox="1"/>
          <p:nvPr/>
        </p:nvSpPr>
        <p:spPr>
          <a:xfrm>
            <a:off x="9512567" y="2818765"/>
            <a:ext cx="925253" cy="502573"/>
          </a:xfrm>
          <a:prstGeom prst="rect">
            <a:avLst/>
          </a:prstGeom>
          <a:noFill/>
        </p:spPr>
        <p:txBody>
          <a:bodyPr wrap="none" rtlCol="0">
            <a:spAutoFit/>
          </a:bodyPr>
          <a:lstStyle/>
          <a:p>
            <a:pPr algn="ctr"/>
            <a:r>
              <a:rPr lang="en-US" sz="1333" b="1" dirty="0">
                <a:solidFill>
                  <a:schemeClr val="tx1"/>
                </a:solidFill>
              </a:rPr>
              <a:t>ET Alone</a:t>
            </a:r>
          </a:p>
          <a:p>
            <a:pPr algn="ctr"/>
            <a:r>
              <a:rPr lang="en-US" sz="1333" b="1" dirty="0">
                <a:solidFill>
                  <a:schemeClr val="tx1"/>
                </a:solidFill>
              </a:rPr>
              <a:t>172</a:t>
            </a:r>
          </a:p>
        </p:txBody>
      </p:sp>
      <p:sp>
        <p:nvSpPr>
          <p:cNvPr id="591" name="TextBox 590">
            <a:extLst>
              <a:ext uri="{FF2B5EF4-FFF2-40B4-BE49-F238E27FC236}">
                <a16:creationId xmlns:a16="http://schemas.microsoft.com/office/drawing/2014/main" id="{A0037759-0732-6047-9863-1B7CA0D065C5}"/>
              </a:ext>
            </a:extLst>
          </p:cNvPr>
          <p:cNvSpPr txBox="1"/>
          <p:nvPr/>
        </p:nvSpPr>
        <p:spPr>
          <a:xfrm>
            <a:off x="6070497" y="4643023"/>
            <a:ext cx="936475" cy="297454"/>
          </a:xfrm>
          <a:prstGeom prst="rect">
            <a:avLst/>
          </a:prstGeom>
          <a:noFill/>
        </p:spPr>
        <p:txBody>
          <a:bodyPr wrap="none" rtlCol="0">
            <a:spAutoFit/>
          </a:bodyPr>
          <a:lstStyle/>
          <a:p>
            <a:r>
              <a:rPr lang="x-none" sz="1333" b="1" dirty="0"/>
              <a:t>Time</a:t>
            </a:r>
            <a:r>
              <a:rPr lang="x-none" sz="1333" b="1"/>
              <a:t>, </a:t>
            </a:r>
            <a:r>
              <a:rPr lang="en-US" sz="1333" b="1" dirty="0"/>
              <a:t>mo</a:t>
            </a:r>
            <a:endParaRPr lang="x-none" sz="1333" b="1" dirty="0"/>
          </a:p>
        </p:txBody>
      </p:sp>
      <p:sp>
        <p:nvSpPr>
          <p:cNvPr id="592" name="TextBox 591">
            <a:extLst>
              <a:ext uri="{FF2B5EF4-FFF2-40B4-BE49-F238E27FC236}">
                <a16:creationId xmlns:a16="http://schemas.microsoft.com/office/drawing/2014/main" id="{6B23EF68-CF97-9F45-A312-1A703B80C72D}"/>
              </a:ext>
            </a:extLst>
          </p:cNvPr>
          <p:cNvSpPr txBox="1"/>
          <p:nvPr/>
        </p:nvSpPr>
        <p:spPr>
          <a:xfrm rot="16200000">
            <a:off x="1544978" y="2655207"/>
            <a:ext cx="822661" cy="297454"/>
          </a:xfrm>
          <a:prstGeom prst="rect">
            <a:avLst/>
          </a:prstGeom>
          <a:noFill/>
        </p:spPr>
        <p:txBody>
          <a:bodyPr wrap="none" rtlCol="0">
            <a:spAutoFit/>
          </a:bodyPr>
          <a:lstStyle/>
          <a:p>
            <a:r>
              <a:rPr lang="en-US" sz="1333" b="1" dirty="0"/>
              <a:t>I</a:t>
            </a:r>
            <a:r>
              <a:rPr lang="x-none" sz="1333" b="1"/>
              <a:t>DFS</a:t>
            </a:r>
            <a:r>
              <a:rPr lang="x-none" sz="1333" b="1" dirty="0"/>
              <a:t>, %</a:t>
            </a:r>
          </a:p>
        </p:txBody>
      </p:sp>
      <p:sp>
        <p:nvSpPr>
          <p:cNvPr id="595" name="TextBox 594">
            <a:extLst>
              <a:ext uri="{FF2B5EF4-FFF2-40B4-BE49-F238E27FC236}">
                <a16:creationId xmlns:a16="http://schemas.microsoft.com/office/drawing/2014/main" id="{993EDB07-C4A4-1E4A-ACA7-2F624BE833F7}"/>
              </a:ext>
            </a:extLst>
          </p:cNvPr>
          <p:cNvSpPr txBox="1"/>
          <p:nvPr/>
        </p:nvSpPr>
        <p:spPr>
          <a:xfrm>
            <a:off x="3125817" y="3668136"/>
            <a:ext cx="2003207" cy="287259"/>
          </a:xfrm>
          <a:prstGeom prst="rect">
            <a:avLst/>
          </a:prstGeom>
          <a:solidFill>
            <a:srgbClr val="C00000"/>
          </a:solidFill>
        </p:spPr>
        <p:txBody>
          <a:bodyPr wrap="none" rtlCol="0">
            <a:noAutofit/>
          </a:bodyPr>
          <a:lstStyle/>
          <a:p>
            <a:pPr algn="ctr"/>
            <a:r>
              <a:rPr lang="en-US" sz="1067" b="1" dirty="0">
                <a:solidFill>
                  <a:schemeClr val="bg1"/>
                </a:solidFill>
              </a:rPr>
              <a:t>Abemaciclib Duration</a:t>
            </a:r>
          </a:p>
        </p:txBody>
      </p:sp>
      <p:grpSp>
        <p:nvGrpSpPr>
          <p:cNvPr id="596" name="Group 595"/>
          <p:cNvGrpSpPr/>
          <p:nvPr/>
        </p:nvGrpSpPr>
        <p:grpSpPr>
          <a:xfrm>
            <a:off x="7640941" y="1945036"/>
            <a:ext cx="1519608" cy="461665"/>
            <a:chOff x="5730705" y="1458776"/>
            <a:chExt cx="1139706" cy="346249"/>
          </a:xfrm>
        </p:grpSpPr>
        <p:sp>
          <p:nvSpPr>
            <p:cNvPr id="597" name="TextBox 596">
              <a:extLst>
                <a:ext uri="{FF2B5EF4-FFF2-40B4-BE49-F238E27FC236}">
                  <a16:creationId xmlns:a16="http://schemas.microsoft.com/office/drawing/2014/main" id="{2A26E369-501F-A148-8FB6-E1C0E03F3B13}"/>
                </a:ext>
              </a:extLst>
            </p:cNvPr>
            <p:cNvSpPr txBox="1"/>
            <p:nvPr/>
          </p:nvSpPr>
          <p:spPr>
            <a:xfrm>
              <a:off x="5832627" y="1458776"/>
              <a:ext cx="1037784" cy="346249"/>
            </a:xfrm>
            <a:prstGeom prst="rect">
              <a:avLst/>
            </a:prstGeom>
            <a:noFill/>
          </p:spPr>
          <p:txBody>
            <a:bodyPr wrap="none" rtlCol="0">
              <a:spAutoFit/>
            </a:bodyPr>
            <a:lstStyle/>
            <a:p>
              <a:r>
                <a:rPr lang="en-US" sz="1200" dirty="0">
                  <a:solidFill>
                    <a:schemeClr val="tx1"/>
                  </a:solidFill>
                </a:rPr>
                <a:t>Abemaciclib + ET</a:t>
              </a:r>
            </a:p>
            <a:p>
              <a:r>
                <a:rPr lang="en-US" sz="1200" dirty="0">
                  <a:solidFill>
                    <a:schemeClr val="tx1"/>
                  </a:solidFill>
                </a:rPr>
                <a:t>ET alone</a:t>
              </a:r>
            </a:p>
          </p:txBody>
        </p:sp>
        <p:cxnSp>
          <p:nvCxnSpPr>
            <p:cNvPr id="598" name="Straight Connector 597"/>
            <p:cNvCxnSpPr/>
            <p:nvPr/>
          </p:nvCxnSpPr>
          <p:spPr>
            <a:xfrm flipH="1">
              <a:off x="5730705" y="1574302"/>
              <a:ext cx="14456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9" name="Straight Connector 598"/>
            <p:cNvCxnSpPr/>
            <p:nvPr/>
          </p:nvCxnSpPr>
          <p:spPr>
            <a:xfrm flipH="1">
              <a:off x="5730705" y="1715743"/>
              <a:ext cx="144563"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600" name="Footer Placeholder 3">
            <a:extLst>
              <a:ext uri="{FF2B5EF4-FFF2-40B4-BE49-F238E27FC236}">
                <a16:creationId xmlns:a16="http://schemas.microsoft.com/office/drawing/2014/main" id="{F1C6F1E7-7AA1-DD45-A1CB-AE8E150E1E0B}"/>
              </a:ext>
            </a:extLst>
          </p:cNvPr>
          <p:cNvSpPr>
            <a:spLocks noGrp="1"/>
          </p:cNvSpPr>
          <p:nvPr>
            <p:ph type="ftr" sz="quarter" idx="13"/>
          </p:nvPr>
        </p:nvSpPr>
        <p:spPr>
          <a:xfrm>
            <a:off x="126568" y="6419016"/>
            <a:ext cx="10265664" cy="365125"/>
          </a:xfrm>
        </p:spPr>
        <p:txBody>
          <a:bodyPr/>
          <a:lstStyle/>
          <a:p>
            <a:r>
              <a:rPr lang="en-US" dirty="0">
                <a:solidFill>
                  <a:srgbClr val="000000"/>
                </a:solidFill>
                <a:latin typeface="+mj-lt"/>
              </a:rPr>
              <a:t>1. O’Shaughnessy et al. ESMO 2021. Abstract VP8-2021. 2. </a:t>
            </a:r>
            <a:r>
              <a:rPr lang="en-US" dirty="0" err="1"/>
              <a:t>Harbeck</a:t>
            </a:r>
            <a:r>
              <a:rPr lang="en-US" dirty="0"/>
              <a:t> N et al. Ann Oncol. 2021;S0923-7534(21)04494-X. </a:t>
            </a:r>
            <a:endParaRPr lang="en-US" dirty="0">
              <a:solidFill>
                <a:srgbClr val="000000"/>
              </a:solidFill>
              <a:latin typeface="+mj-lt"/>
            </a:endParaRPr>
          </a:p>
        </p:txBody>
      </p:sp>
      <p:sp>
        <p:nvSpPr>
          <p:cNvPr id="601" name="TextBox 600">
            <a:extLst>
              <a:ext uri="{FF2B5EF4-FFF2-40B4-BE49-F238E27FC236}">
                <a16:creationId xmlns:a16="http://schemas.microsoft.com/office/drawing/2014/main" id="{E1F7A177-65C1-2F49-8704-C4ABA499B892}"/>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26373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BA5BB-115D-449C-8783-000E3303FCBF}"/>
              </a:ext>
            </a:extLst>
          </p:cNvPr>
          <p:cNvSpPr>
            <a:spLocks noGrp="1"/>
          </p:cNvSpPr>
          <p:nvPr>
            <p:ph type="title"/>
          </p:nvPr>
        </p:nvSpPr>
        <p:spPr>
          <a:xfrm>
            <a:off x="0" y="-25400"/>
            <a:ext cx="11582400" cy="1425491"/>
          </a:xfrm>
        </p:spPr>
        <p:txBody>
          <a:bodyPr/>
          <a:lstStyle/>
          <a:p>
            <a:pPr algn="ctr"/>
            <a:r>
              <a:rPr lang="en-GB" dirty="0">
                <a:solidFill>
                  <a:srgbClr val="002060"/>
                </a:solidFill>
              </a:rPr>
              <a:t>Ki-67 as a prognostic marker in Cohort 1</a:t>
            </a:r>
            <a:endParaRPr lang="en-US" dirty="0">
              <a:solidFill>
                <a:srgbClr val="002060"/>
              </a:solidFill>
            </a:endParaRPr>
          </a:p>
        </p:txBody>
      </p:sp>
      <p:sp>
        <p:nvSpPr>
          <p:cNvPr id="5" name="TextBox 4">
            <a:extLst>
              <a:ext uri="{FF2B5EF4-FFF2-40B4-BE49-F238E27FC236}">
                <a16:creationId xmlns:a16="http://schemas.microsoft.com/office/drawing/2014/main" id="{0A8503A9-74D2-49FC-93E6-F643397A4505}"/>
              </a:ext>
            </a:extLst>
          </p:cNvPr>
          <p:cNvSpPr txBox="1">
            <a:spLocks/>
          </p:cNvSpPr>
          <p:nvPr/>
        </p:nvSpPr>
        <p:spPr>
          <a:xfrm>
            <a:off x="1614000" y="5886180"/>
            <a:ext cx="8964000" cy="553345"/>
          </a:xfrm>
          <a:prstGeom prst="roundRect">
            <a:avLst/>
          </a:prstGeom>
          <a:effectLst/>
        </p:spPr>
        <p:style>
          <a:lnRef idx="1">
            <a:schemeClr val="dk1"/>
          </a:lnRef>
          <a:fillRef idx="2">
            <a:schemeClr val="dk1"/>
          </a:fillRef>
          <a:effectRef idx="1">
            <a:schemeClr val="dk1"/>
          </a:effectRef>
          <a:fontRef idx="minor">
            <a:schemeClr val="dk1"/>
          </a:fontRef>
        </p:style>
        <p:txBody>
          <a:bodyPr wrap="square" lIns="68580" tIns="34291" rIns="68580" bIns="34291" rtlCol="0" anchor="t">
            <a:spAutoFit/>
          </a:bodyPr>
          <a:lstStyle/>
          <a:p>
            <a:pPr algn="ctr" defTabSz="685750">
              <a:defRPr/>
            </a:pPr>
            <a:r>
              <a:rPr lang="en-US" sz="1400" b="1">
                <a:solidFill>
                  <a:schemeClr val="tx1"/>
                </a:solidFill>
                <a:latin typeface="Arial"/>
              </a:rPr>
              <a:t>As expected, high Ki-67 index was prognostic of worse outcome. </a:t>
            </a:r>
          </a:p>
          <a:p>
            <a:pPr algn="ctr" defTabSz="685750">
              <a:defRPr/>
            </a:pPr>
            <a:r>
              <a:rPr lang="en-GB" sz="1400" b="1">
                <a:solidFill>
                  <a:schemeClr val="tx1"/>
                </a:solidFill>
                <a:latin typeface="Arial"/>
              </a:rPr>
              <a:t>However, abemaciclib benefit was consistent regardless of Ki-67 index.</a:t>
            </a:r>
          </a:p>
        </p:txBody>
      </p:sp>
      <p:graphicFrame>
        <p:nvGraphicFramePr>
          <p:cNvPr id="7" name="Table 6">
            <a:extLst>
              <a:ext uri="{FF2B5EF4-FFF2-40B4-BE49-F238E27FC236}">
                <a16:creationId xmlns:a16="http://schemas.microsoft.com/office/drawing/2014/main" id="{74456B04-932B-4275-8ADC-FCF48B5975BF}"/>
              </a:ext>
            </a:extLst>
          </p:cNvPr>
          <p:cNvGraphicFramePr>
            <a:graphicFrameLocks noGrp="1"/>
          </p:cNvGraphicFramePr>
          <p:nvPr/>
        </p:nvGraphicFramePr>
        <p:xfrm>
          <a:off x="7171335" y="2247567"/>
          <a:ext cx="4272252" cy="1904767"/>
        </p:xfrm>
        <a:graphic>
          <a:graphicData uri="http://schemas.openxmlformats.org/drawingml/2006/table">
            <a:tbl>
              <a:tblPr firstRow="1" firstCol="1" bandRow="1"/>
              <a:tblGrid>
                <a:gridCol w="1068063">
                  <a:extLst>
                    <a:ext uri="{9D8B030D-6E8A-4147-A177-3AD203B41FA5}">
                      <a16:colId xmlns:a16="http://schemas.microsoft.com/office/drawing/2014/main" val="4088139537"/>
                    </a:ext>
                  </a:extLst>
                </a:gridCol>
                <a:gridCol w="1068063">
                  <a:extLst>
                    <a:ext uri="{9D8B030D-6E8A-4147-A177-3AD203B41FA5}">
                      <a16:colId xmlns:a16="http://schemas.microsoft.com/office/drawing/2014/main" val="1465207070"/>
                    </a:ext>
                  </a:extLst>
                </a:gridCol>
                <a:gridCol w="1068063">
                  <a:extLst>
                    <a:ext uri="{9D8B030D-6E8A-4147-A177-3AD203B41FA5}">
                      <a16:colId xmlns:a16="http://schemas.microsoft.com/office/drawing/2014/main" val="3073775577"/>
                    </a:ext>
                  </a:extLst>
                </a:gridCol>
                <a:gridCol w="1068063">
                  <a:extLst>
                    <a:ext uri="{9D8B030D-6E8A-4147-A177-3AD203B41FA5}">
                      <a16:colId xmlns:a16="http://schemas.microsoft.com/office/drawing/2014/main" val="3657886096"/>
                    </a:ext>
                  </a:extLst>
                </a:gridCol>
              </a:tblGrid>
              <a:tr h="223503">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l" fontAlgn="t"/>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6271" marR="6271" marT="6271"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fontAlgn="ctr"/>
                      <a:r>
                        <a:rPr lang="en-US" sz="1200" u="none" strike="noStrike">
                          <a:solidFill>
                            <a:srgbClr val="D52B1E"/>
                          </a:solidFill>
                          <a:effectLst/>
                        </a:rPr>
                        <a:t>Abemaciclib + ET</a:t>
                      </a:r>
                      <a:endParaRPr lang="en-US" sz="1200" b="0" i="0" u="none" strike="noStrike">
                        <a:solidFill>
                          <a:srgbClr val="D52B1E"/>
                        </a:solidFill>
                        <a:effectLst/>
                        <a:latin typeface="Arial" panose="020B0604020202020204" pitchFamily="34" charset="0"/>
                      </a:endParaRPr>
                    </a:p>
                  </a:txBody>
                  <a:tcPr marL="6271" marR="6271" marT="6271"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EECE1">
                        <a:lumMod val="90000"/>
                      </a:srgbClr>
                    </a:solidFill>
                  </a:tcPr>
                </a:tc>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fontAlgn="ctr"/>
                      <a:r>
                        <a:rPr lang="en-US" sz="1200" u="none" strike="noStrike">
                          <a:solidFill>
                            <a:srgbClr val="002060"/>
                          </a:solidFill>
                          <a:effectLst/>
                        </a:rPr>
                        <a:t>ET alone</a:t>
                      </a:r>
                      <a:endParaRPr lang="en-US" sz="1200" b="0"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EECE1">
                        <a:lumMod val="90000"/>
                      </a:srgbClr>
                    </a:solidFill>
                  </a:tcPr>
                </a:tc>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fontAlgn="ctr"/>
                      <a:r>
                        <a:rPr lang="en-US" sz="1200" u="none" strike="noStrike">
                          <a:solidFill>
                            <a:sysClr val="windowText" lastClr="000000"/>
                          </a:solidFill>
                          <a:effectLst/>
                        </a:rPr>
                        <a:t>HR (95% CI)</a:t>
                      </a:r>
                      <a:endParaRPr lang="en-US" sz="1200" b="0" i="0" u="none" strike="noStrike">
                        <a:solidFill>
                          <a:sysClr val="windowText" lastClr="000000"/>
                        </a:solidFill>
                        <a:effectLst/>
                        <a:latin typeface="Arial" panose="020B0604020202020204" pitchFamily="34" charset="0"/>
                      </a:endParaRPr>
                    </a:p>
                  </a:txBody>
                  <a:tcPr marL="6271" marR="6271" marT="6271"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EECE1">
                        <a:lumMod val="90000"/>
                      </a:srgbClr>
                    </a:solidFill>
                  </a:tcPr>
                </a:tc>
                <a:extLst>
                  <a:ext uri="{0D108BD9-81ED-4DB2-BD59-A6C34878D82A}">
                    <a16:rowId xmlns:a16="http://schemas.microsoft.com/office/drawing/2014/main" val="380438061"/>
                  </a:ext>
                </a:extLst>
              </a:tr>
              <a:tr h="273179">
                <a:tc gridSpan="4">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l" fontAlgn="ctr"/>
                      <a:r>
                        <a:rPr lang="en-US" sz="1200" u="none" strike="noStrike">
                          <a:solidFill>
                            <a:schemeClr val="tx1"/>
                          </a:solidFill>
                          <a:effectLst/>
                        </a:rPr>
                        <a:t>Cohort 1 Ki-67 High, N = 2003</a:t>
                      </a:r>
                      <a:endParaRPr lang="en-US" sz="1200" b="1" i="0" u="none" strike="noStrike">
                        <a:solidFill>
                          <a:schemeClr val="tx1"/>
                        </a:solidFill>
                        <a:effectLst/>
                        <a:latin typeface="Arial" panose="020B0604020202020204" pitchFamily="34" charset="0"/>
                      </a:endParaRPr>
                    </a:p>
                  </a:txBody>
                  <a:tcPr marL="90297" marR="90297" marT="45149" marB="451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7015872"/>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Patients, N</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D52B1E"/>
                          </a:solidFill>
                          <a:effectLst/>
                        </a:rPr>
                        <a:t>1017</a:t>
                      </a:r>
                      <a:endParaRPr lang="en-US" sz="1200" b="1" i="0" u="none" strike="noStrike">
                        <a:solidFill>
                          <a:srgbClr val="D52B1E"/>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002060"/>
                          </a:solidFill>
                          <a:effectLst/>
                        </a:rPr>
                        <a:t>986</a:t>
                      </a:r>
                      <a:endParaRPr lang="en-US" sz="1200" b="1"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dirty="0">
                          <a:effectLst/>
                        </a:rPr>
                        <a:t>0.626</a:t>
                      </a:r>
                    </a:p>
                    <a:p>
                      <a:pPr algn="ctr" fontAlgn="ctr"/>
                      <a:r>
                        <a:rPr lang="en-US" sz="1200" b="1" u="none" strike="noStrike" dirty="0">
                          <a:effectLst/>
                        </a:rPr>
                        <a:t>(0.488, 0.803)</a:t>
                      </a:r>
                    </a:p>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36790314"/>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Events, n</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D52B1E"/>
                          </a:solidFill>
                          <a:effectLst/>
                        </a:rPr>
                        <a:t>104</a:t>
                      </a:r>
                      <a:endParaRPr lang="en-US" sz="1200" b="1" i="0" u="none" strike="noStrike">
                        <a:solidFill>
                          <a:srgbClr val="D52B1E"/>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002060"/>
                          </a:solidFill>
                          <a:effectLst/>
                        </a:rPr>
                        <a:t>158</a:t>
                      </a:r>
                      <a:endParaRPr lang="en-US" sz="1200" b="1"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vMerge="1">
                  <a:txBody>
                    <a:bodyPr/>
                    <a:lstStyle/>
                    <a:p>
                      <a:pPr algn="ctr" fontAlgn="ctr"/>
                      <a:r>
                        <a:rPr lang="en-US" sz="1100" u="none" strike="noStrike">
                          <a:effectLst/>
                        </a:rPr>
                        <a:t>(0.488, 0.803)</a:t>
                      </a:r>
                      <a:endParaRPr lang="en-US" sz="1100" b="0" i="0" u="none" strike="noStrike">
                        <a:solidFill>
                          <a:srgbClr val="000000"/>
                        </a:solidFill>
                        <a:effectLst/>
                        <a:latin typeface="Arial" panose="020B0604020202020204" pitchFamily="34" charset="0"/>
                      </a:endParaRPr>
                    </a:p>
                  </a:txBody>
                  <a:tcPr marL="8361" marR="8361" marT="836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828187779"/>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3-Year Rates</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D52B1E"/>
                          </a:solidFill>
                          <a:effectLst/>
                        </a:rPr>
                        <a:t>86.1%</a:t>
                      </a:r>
                      <a:endParaRPr lang="en-US" sz="1200" b="1" i="0" u="none" strike="noStrike">
                        <a:solidFill>
                          <a:srgbClr val="D52B1E"/>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002060"/>
                          </a:solidFill>
                          <a:effectLst/>
                        </a:rPr>
                        <a:t>79.0%</a:t>
                      </a:r>
                      <a:endParaRPr lang="en-US" sz="1200" b="1"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t"/>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8361" marR="8361" marT="8361"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43921445"/>
                  </a:ext>
                </a:extLst>
              </a:tr>
              <a:tr h="273179">
                <a:tc gridSpan="4">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l" fontAlgn="ctr"/>
                      <a:r>
                        <a:rPr lang="en-US" sz="1200" b="1" u="none" strike="noStrike">
                          <a:solidFill>
                            <a:schemeClr val="tx1"/>
                          </a:solidFill>
                          <a:effectLst/>
                        </a:rPr>
                        <a:t>Cohort 1 Ki-67 Low, N = 1914</a:t>
                      </a:r>
                      <a:endParaRPr lang="en-US" sz="1200" b="1" i="0" u="none" strike="noStrike">
                        <a:solidFill>
                          <a:schemeClr val="tx1"/>
                        </a:solidFill>
                        <a:effectLst/>
                        <a:latin typeface="Arial" panose="020B0604020202020204" pitchFamily="34" charset="0"/>
                      </a:endParaRPr>
                    </a:p>
                  </a:txBody>
                  <a:tcPr marL="90297" marR="90297" marT="45149" marB="451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97843419"/>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Patients, N</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algn="ctr" defTabSz="609570" rtl="0" eaLnBrk="1" fontAlgn="ctr" latinLnBrk="0" hangingPunct="1"/>
                      <a:r>
                        <a:rPr lang="en-US" sz="1200" b="1" u="none" strike="noStrike" kern="1200">
                          <a:solidFill>
                            <a:srgbClr val="D52B1E"/>
                          </a:solidFill>
                          <a:effectLst/>
                          <a:latin typeface="+mn-lt"/>
                          <a:ea typeface="+mn-ea"/>
                          <a:cs typeface="+mn-cs"/>
                        </a:rPr>
                        <a:t>946</a:t>
                      </a: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002060"/>
                          </a:solidFill>
                          <a:effectLst/>
                        </a:rPr>
                        <a:t>968</a:t>
                      </a:r>
                      <a:endParaRPr lang="en-US" sz="1200" b="1"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effectLst/>
                        </a:rPr>
                        <a:t>0.704</a:t>
                      </a:r>
                    </a:p>
                    <a:p>
                      <a:pPr algn="ctr" fontAlgn="ctr"/>
                      <a:r>
                        <a:rPr lang="en-US" sz="1200" b="1" u="none" strike="noStrike">
                          <a:effectLst/>
                        </a:rPr>
                        <a:t>(0.506, 0.979)</a:t>
                      </a:r>
                    </a:p>
                    <a:p>
                      <a:pPr algn="l" fontAlgn="t"/>
                      <a:r>
                        <a:rPr lang="en-US" sz="1200" b="1" u="none" strike="noStrike">
                          <a:effectLst/>
                        </a:rPr>
                        <a:t> </a:t>
                      </a:r>
                      <a:endParaRPr lang="en-US" sz="1200" b="1" i="0" u="none" strike="noStrike">
                        <a:solidFill>
                          <a:srgbClr val="000000"/>
                        </a:solidFill>
                        <a:effectLst/>
                        <a:latin typeface="Calibri" panose="020F050202020403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94941539"/>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Events, n</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algn="ctr" defTabSz="609570" rtl="0" eaLnBrk="1" fontAlgn="ctr" latinLnBrk="0" hangingPunct="1"/>
                      <a:r>
                        <a:rPr lang="en-US" sz="1200" b="1" u="none" strike="noStrike" kern="1200">
                          <a:solidFill>
                            <a:srgbClr val="D52B1E"/>
                          </a:solidFill>
                          <a:effectLst/>
                          <a:latin typeface="+mn-lt"/>
                          <a:ea typeface="+mn-ea"/>
                          <a:cs typeface="+mn-cs"/>
                        </a:rPr>
                        <a:t>62</a:t>
                      </a: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a:solidFill>
                            <a:srgbClr val="002060"/>
                          </a:solidFill>
                          <a:effectLst/>
                        </a:rPr>
                        <a:t>86</a:t>
                      </a:r>
                      <a:endParaRPr lang="en-US" sz="1200" b="1" i="0" u="none" strike="noStrike">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tc vMerge="1">
                  <a:txBody>
                    <a:bodyPr/>
                    <a:lstStyle/>
                    <a:p>
                      <a:pPr algn="ctr" fontAlgn="ctr"/>
                      <a:r>
                        <a:rPr lang="en-US" sz="1100" u="none" strike="noStrike">
                          <a:effectLst/>
                        </a:rPr>
                        <a:t>(0.506, 0.979)</a:t>
                      </a:r>
                      <a:endParaRPr lang="en-US" sz="1100" b="0" i="0" u="none" strike="noStrike">
                        <a:solidFill>
                          <a:srgbClr val="000000"/>
                        </a:solidFill>
                        <a:effectLst/>
                        <a:latin typeface="Arial" panose="020B0604020202020204" pitchFamily="34" charset="0"/>
                      </a:endParaRPr>
                    </a:p>
                  </a:txBody>
                  <a:tcPr marL="8361" marR="8361" marT="8361"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3982651550"/>
                  </a:ext>
                </a:extLst>
              </a:tr>
              <a:tr h="18915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marL="180975" indent="0" algn="l" fontAlgn="ctr"/>
                      <a:r>
                        <a:rPr lang="en-US" sz="1200" u="none" strike="noStrike">
                          <a:solidFill>
                            <a:schemeClr val="tx1"/>
                          </a:solidFill>
                          <a:effectLst/>
                        </a:rPr>
                        <a:t>3-Year Rates</a:t>
                      </a:r>
                      <a:endParaRPr lang="en-US" sz="1200" b="0" i="0" u="none" strike="noStrike">
                        <a:solidFill>
                          <a:schemeClr val="tx1"/>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algn="ctr" defTabSz="609570" rtl="0" eaLnBrk="1" fontAlgn="ctr" latinLnBrk="0" hangingPunct="1"/>
                      <a:r>
                        <a:rPr lang="en-US" sz="1200" b="1" u="none" strike="noStrike" kern="1200" dirty="0">
                          <a:solidFill>
                            <a:srgbClr val="D52B1E"/>
                          </a:solidFill>
                          <a:effectLst/>
                          <a:latin typeface="+mn-lt"/>
                          <a:ea typeface="+mn-ea"/>
                          <a:cs typeface="+mn-cs"/>
                        </a:rPr>
                        <a:t>91.7%</a:t>
                      </a: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algn="ctr" fontAlgn="ctr"/>
                      <a:r>
                        <a:rPr lang="en-US" sz="1200" b="1" u="none" strike="noStrike" dirty="0">
                          <a:solidFill>
                            <a:srgbClr val="002060"/>
                          </a:solidFill>
                          <a:effectLst/>
                        </a:rPr>
                        <a:t>87.2%</a:t>
                      </a:r>
                      <a:endParaRPr lang="en-US" sz="1200" b="1" i="0" u="none" strike="noStrike" dirty="0">
                        <a:solidFill>
                          <a:srgbClr val="002060"/>
                        </a:solidFill>
                        <a:effectLst/>
                        <a:latin typeface="Arial" panose="020B0604020202020204" pitchFamily="34" charset="0"/>
                      </a:endParaRPr>
                    </a:p>
                  </a:txBody>
                  <a:tcPr marL="6271" marR="6271" marT="6271"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t"/>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8361" marR="8361" marT="8361"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49372838"/>
                  </a:ext>
                </a:extLst>
              </a:tr>
            </a:tbl>
          </a:graphicData>
        </a:graphic>
      </p:graphicFrame>
      <p:sp>
        <p:nvSpPr>
          <p:cNvPr id="9" name="Rectangle 8">
            <a:extLst>
              <a:ext uri="{FF2B5EF4-FFF2-40B4-BE49-F238E27FC236}">
                <a16:creationId xmlns:a16="http://schemas.microsoft.com/office/drawing/2014/main" id="{547053C3-DFC0-4AC5-87B6-C8CFC5EF4173}"/>
              </a:ext>
            </a:extLst>
          </p:cNvPr>
          <p:cNvSpPr/>
          <p:nvPr/>
        </p:nvSpPr>
        <p:spPr>
          <a:xfrm>
            <a:off x="9574850" y="3967772"/>
            <a:ext cx="498071" cy="184561"/>
          </a:xfrm>
          <a:prstGeom prst="rect">
            <a:avLst/>
          </a:prstGeom>
          <a:noFill/>
          <a:ln w="28575" cap="flat" cmpd="sng" algn="ctr">
            <a:solidFill>
              <a:srgbClr val="00B0F0"/>
            </a:solidFill>
            <a:prstDash val="solid"/>
          </a:ln>
          <a:effectLst/>
        </p:spPr>
        <p:txBody>
          <a:bodyPr rtlCol="0" anchor="ctr"/>
          <a:lstStyle/>
          <a:p>
            <a:pPr algn="ctr" defTabSz="457189" eaLnBrk="0" hangingPunct="0">
              <a:defRPr/>
            </a:pPr>
            <a:endParaRPr lang="en-US" sz="1600">
              <a:solidFill>
                <a:prstClr val="white"/>
              </a:solidFill>
              <a:latin typeface="Arial Narrow"/>
              <a:ea typeface="+mn-ea"/>
              <a:cs typeface="+mn-cs"/>
            </a:endParaRPr>
          </a:p>
        </p:txBody>
      </p:sp>
      <p:sp>
        <p:nvSpPr>
          <p:cNvPr id="10" name="Rectangle 9">
            <a:extLst>
              <a:ext uri="{FF2B5EF4-FFF2-40B4-BE49-F238E27FC236}">
                <a16:creationId xmlns:a16="http://schemas.microsoft.com/office/drawing/2014/main" id="{C04B8F4F-EDA9-435D-84C0-F9EB7C218426}"/>
              </a:ext>
            </a:extLst>
          </p:cNvPr>
          <p:cNvSpPr/>
          <p:nvPr/>
        </p:nvSpPr>
        <p:spPr>
          <a:xfrm>
            <a:off x="10386873" y="2756532"/>
            <a:ext cx="1056711" cy="360000"/>
          </a:xfrm>
          <a:prstGeom prst="rect">
            <a:avLst/>
          </a:prstGeom>
          <a:noFill/>
          <a:ln w="28575" cap="flat" cmpd="sng" algn="ctr">
            <a:solidFill>
              <a:srgbClr val="F36A50"/>
            </a:solidFill>
            <a:prstDash val="solid"/>
          </a:ln>
          <a:effectLst/>
        </p:spPr>
        <p:txBody>
          <a:bodyPr rtlCol="0" anchor="ctr"/>
          <a:lstStyle/>
          <a:p>
            <a:pPr algn="ctr" defTabSz="457189" eaLnBrk="0" hangingPunct="0">
              <a:defRPr/>
            </a:pPr>
            <a:endParaRPr lang="en-US" sz="1600">
              <a:solidFill>
                <a:prstClr val="white"/>
              </a:solidFill>
              <a:latin typeface="Arial Narrow"/>
              <a:ea typeface="+mn-ea"/>
              <a:cs typeface="+mn-cs"/>
            </a:endParaRPr>
          </a:p>
        </p:txBody>
      </p:sp>
      <p:sp>
        <p:nvSpPr>
          <p:cNvPr id="11" name="TextBox 10">
            <a:extLst>
              <a:ext uri="{FF2B5EF4-FFF2-40B4-BE49-F238E27FC236}">
                <a16:creationId xmlns:a16="http://schemas.microsoft.com/office/drawing/2014/main" id="{6A5AEA92-144F-4D2C-A646-2688EA8B602C}"/>
              </a:ext>
            </a:extLst>
          </p:cNvPr>
          <p:cNvSpPr txBox="1"/>
          <p:nvPr/>
        </p:nvSpPr>
        <p:spPr>
          <a:xfrm>
            <a:off x="10396396" y="4222890"/>
            <a:ext cx="1047187" cy="830997"/>
          </a:xfrm>
          <a:prstGeom prst="rect">
            <a:avLst/>
          </a:prstGeom>
          <a:noFill/>
          <a:ln w="28575">
            <a:solidFill>
              <a:srgbClr val="F36A50"/>
            </a:solidFill>
          </a:ln>
        </p:spPr>
        <p:txBody>
          <a:bodyPr wrap="square" rtlCol="0">
            <a:spAutoFit/>
          </a:bodyPr>
          <a:lstStyle/>
          <a:p>
            <a:pPr algn="ctr" defTabSz="457189" eaLnBrk="0" hangingPunct="0"/>
            <a:r>
              <a:rPr lang="en-IE" sz="1200">
                <a:solidFill>
                  <a:prstClr val="black"/>
                </a:solidFill>
                <a:latin typeface="Calibri" panose="020F0502020204030204" pitchFamily="34" charset="0"/>
                <a:ea typeface="MS PGothic" panose="020B0600070205080204" pitchFamily="34" charset="-128"/>
              </a:rPr>
              <a:t>Ki-67 is not predictive of abemaciclib benefit</a:t>
            </a:r>
            <a:endParaRPr lang="en-US" sz="1200">
              <a:solidFill>
                <a:prstClr val="black"/>
              </a:solidFill>
              <a:latin typeface="Calibri" panose="020F0502020204030204" pitchFamily="34" charset="0"/>
              <a:ea typeface="MS PGothic" panose="020B0600070205080204" pitchFamily="34" charset="-128"/>
            </a:endParaRPr>
          </a:p>
        </p:txBody>
      </p:sp>
      <p:sp>
        <p:nvSpPr>
          <p:cNvPr id="12" name="TextBox 11">
            <a:extLst>
              <a:ext uri="{FF2B5EF4-FFF2-40B4-BE49-F238E27FC236}">
                <a16:creationId xmlns:a16="http://schemas.microsoft.com/office/drawing/2014/main" id="{9C700418-2F21-4CC5-8897-602EBD4943D0}"/>
              </a:ext>
            </a:extLst>
          </p:cNvPr>
          <p:cNvSpPr txBox="1"/>
          <p:nvPr/>
        </p:nvSpPr>
        <p:spPr>
          <a:xfrm>
            <a:off x="9373347" y="4238375"/>
            <a:ext cx="907159" cy="461665"/>
          </a:xfrm>
          <a:prstGeom prst="rect">
            <a:avLst/>
          </a:prstGeom>
          <a:noFill/>
          <a:ln w="28575">
            <a:solidFill>
              <a:srgbClr val="00B0F0"/>
            </a:solidFill>
          </a:ln>
        </p:spPr>
        <p:txBody>
          <a:bodyPr wrap="square" rtlCol="0">
            <a:spAutoFit/>
          </a:bodyPr>
          <a:lstStyle/>
          <a:p>
            <a:pPr algn="ctr" defTabSz="457189" eaLnBrk="0" hangingPunct="0"/>
            <a:r>
              <a:rPr lang="en-IE" sz="1200">
                <a:solidFill>
                  <a:prstClr val="black"/>
                </a:solidFill>
                <a:latin typeface="Calibri" panose="020F0502020204030204" pitchFamily="34" charset="0"/>
                <a:ea typeface="MS PGothic" panose="020B0600070205080204" pitchFamily="34" charset="-128"/>
              </a:rPr>
              <a:t>Ki-67 is prognostic</a:t>
            </a:r>
            <a:endParaRPr lang="en-US" sz="1200">
              <a:solidFill>
                <a:prstClr val="black"/>
              </a:solidFill>
              <a:latin typeface="Calibri" panose="020F0502020204030204" pitchFamily="34" charset="0"/>
              <a:ea typeface="MS PGothic" panose="020B0600070205080204" pitchFamily="34" charset="-128"/>
            </a:endParaRPr>
          </a:p>
        </p:txBody>
      </p:sp>
      <p:sp>
        <p:nvSpPr>
          <p:cNvPr id="13" name="Rectangle 12">
            <a:extLst>
              <a:ext uri="{FF2B5EF4-FFF2-40B4-BE49-F238E27FC236}">
                <a16:creationId xmlns:a16="http://schemas.microsoft.com/office/drawing/2014/main" id="{A3FAD5B6-7A27-4BB1-AD41-791E31B42413}"/>
              </a:ext>
            </a:extLst>
          </p:cNvPr>
          <p:cNvSpPr/>
          <p:nvPr/>
        </p:nvSpPr>
        <p:spPr>
          <a:xfrm>
            <a:off x="10386873" y="3595316"/>
            <a:ext cx="1056711" cy="360000"/>
          </a:xfrm>
          <a:prstGeom prst="rect">
            <a:avLst/>
          </a:prstGeom>
          <a:noFill/>
          <a:ln w="28575" cap="flat" cmpd="sng" algn="ctr">
            <a:solidFill>
              <a:srgbClr val="F36A50"/>
            </a:solidFill>
            <a:prstDash val="solid"/>
          </a:ln>
          <a:effectLst/>
        </p:spPr>
        <p:txBody>
          <a:bodyPr rtlCol="0" anchor="ctr"/>
          <a:lstStyle/>
          <a:p>
            <a:pPr algn="ctr" defTabSz="457189" eaLnBrk="0" hangingPunct="0">
              <a:defRPr/>
            </a:pPr>
            <a:endParaRPr lang="en-US" sz="1600">
              <a:solidFill>
                <a:prstClr val="white"/>
              </a:solidFill>
              <a:latin typeface="Arial Narrow"/>
              <a:ea typeface="+mn-ea"/>
              <a:cs typeface="+mn-cs"/>
            </a:endParaRPr>
          </a:p>
        </p:txBody>
      </p:sp>
      <p:sp>
        <p:nvSpPr>
          <p:cNvPr id="14" name="Rectangle 13">
            <a:extLst>
              <a:ext uri="{FF2B5EF4-FFF2-40B4-BE49-F238E27FC236}">
                <a16:creationId xmlns:a16="http://schemas.microsoft.com/office/drawing/2014/main" id="{BB736EBD-7EDE-4530-B980-ABBB731CEA4B}"/>
              </a:ext>
            </a:extLst>
          </p:cNvPr>
          <p:cNvSpPr/>
          <p:nvPr/>
        </p:nvSpPr>
        <p:spPr>
          <a:xfrm>
            <a:off x="9574850" y="3133940"/>
            <a:ext cx="498071" cy="184561"/>
          </a:xfrm>
          <a:prstGeom prst="rect">
            <a:avLst/>
          </a:prstGeom>
          <a:noFill/>
          <a:ln w="28575" cap="flat" cmpd="sng" algn="ctr">
            <a:solidFill>
              <a:srgbClr val="00B0F0"/>
            </a:solidFill>
            <a:prstDash val="solid"/>
          </a:ln>
          <a:effectLst/>
        </p:spPr>
        <p:txBody>
          <a:bodyPr rtlCol="0" anchor="ctr"/>
          <a:lstStyle/>
          <a:p>
            <a:pPr algn="ctr" defTabSz="457189" eaLnBrk="0" hangingPunct="0">
              <a:defRPr/>
            </a:pPr>
            <a:endParaRPr lang="en-US" sz="1600">
              <a:solidFill>
                <a:prstClr val="white"/>
              </a:solidFill>
              <a:latin typeface="Arial Narrow"/>
              <a:ea typeface="+mn-ea"/>
              <a:cs typeface="+mn-cs"/>
            </a:endParaRPr>
          </a:p>
        </p:txBody>
      </p:sp>
      <p:pic>
        <p:nvPicPr>
          <p:cNvPr id="15" name="Picture 14">
            <a:extLst>
              <a:ext uri="{FF2B5EF4-FFF2-40B4-BE49-F238E27FC236}">
                <a16:creationId xmlns:a16="http://schemas.microsoft.com/office/drawing/2014/main" id="{336C329C-6A5C-47E0-8D6B-3540AC4ABC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71762" y="2"/>
            <a:ext cx="1420239" cy="593919"/>
          </a:xfrm>
          <a:prstGeom prst="rect">
            <a:avLst/>
          </a:prstGeom>
        </p:spPr>
      </p:pic>
      <p:pic>
        <p:nvPicPr>
          <p:cNvPr id="18" name="Picture 2" descr="Figure thumbnail gr3">
            <a:extLst>
              <a:ext uri="{FF2B5EF4-FFF2-40B4-BE49-F238E27FC236}">
                <a16:creationId xmlns:a16="http://schemas.microsoft.com/office/drawing/2014/main" id="{47F5947B-38BE-CA40-A353-4F7CDC9A2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1" y="1193801"/>
            <a:ext cx="6158351" cy="455098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B8CE7DE7-CD0A-F34E-912D-A273CB68481E}"/>
              </a:ext>
            </a:extLst>
          </p:cNvPr>
          <p:cNvSpPr txBox="1"/>
          <p:nvPr/>
        </p:nvSpPr>
        <p:spPr>
          <a:xfrm>
            <a:off x="5873689" y="3451849"/>
            <a:ext cx="975724" cy="400110"/>
          </a:xfrm>
          <a:prstGeom prst="rect">
            <a:avLst/>
          </a:prstGeom>
          <a:noFill/>
        </p:spPr>
        <p:txBody>
          <a:bodyPr wrap="square">
            <a:spAutoFit/>
          </a:bodyPr>
          <a:lstStyle/>
          <a:p>
            <a:pPr algn="ctr" defTabSz="914377"/>
            <a:r>
              <a:rPr lang="en-US" sz="2000" b="1" dirty="0">
                <a:solidFill>
                  <a:srgbClr val="C00000"/>
                </a:solidFill>
                <a:latin typeface="Calibri" panose="020F0502020204030204"/>
                <a:ea typeface="+mn-ea"/>
                <a:cs typeface="+mn-cs"/>
              </a:rPr>
              <a:t>7.1%</a:t>
            </a:r>
          </a:p>
        </p:txBody>
      </p:sp>
      <p:sp>
        <p:nvSpPr>
          <p:cNvPr id="20" name="TextBox 19">
            <a:extLst>
              <a:ext uri="{FF2B5EF4-FFF2-40B4-BE49-F238E27FC236}">
                <a16:creationId xmlns:a16="http://schemas.microsoft.com/office/drawing/2014/main" id="{F8CBE61C-F786-1D4E-B5CD-891C754F3BE7}"/>
              </a:ext>
            </a:extLst>
          </p:cNvPr>
          <p:cNvSpPr txBox="1"/>
          <p:nvPr/>
        </p:nvSpPr>
        <p:spPr>
          <a:xfrm>
            <a:off x="5715489" y="2533276"/>
            <a:ext cx="1292124" cy="400110"/>
          </a:xfrm>
          <a:prstGeom prst="rect">
            <a:avLst/>
          </a:prstGeom>
          <a:noFill/>
        </p:spPr>
        <p:txBody>
          <a:bodyPr wrap="square">
            <a:spAutoFit/>
          </a:bodyPr>
          <a:lstStyle/>
          <a:p>
            <a:pPr algn="ctr" defTabSz="914377"/>
            <a:r>
              <a:rPr lang="en-US" sz="2000" b="1" dirty="0">
                <a:solidFill>
                  <a:srgbClr val="C00000"/>
                </a:solidFill>
                <a:latin typeface="Calibri" panose="020F0502020204030204"/>
                <a:ea typeface="+mn-ea"/>
                <a:cs typeface="+mn-cs"/>
              </a:rPr>
              <a:t>4.5%</a:t>
            </a:r>
          </a:p>
        </p:txBody>
      </p:sp>
      <p:cxnSp>
        <p:nvCxnSpPr>
          <p:cNvPr id="21" name="Straight Arrow Connector 20">
            <a:extLst>
              <a:ext uri="{FF2B5EF4-FFF2-40B4-BE49-F238E27FC236}">
                <a16:creationId xmlns:a16="http://schemas.microsoft.com/office/drawing/2014/main" id="{20481CDE-D12B-DF44-8C5D-29E39F857A75}"/>
              </a:ext>
            </a:extLst>
          </p:cNvPr>
          <p:cNvCxnSpPr>
            <a:cxnSpLocks/>
          </p:cNvCxnSpPr>
          <p:nvPr/>
        </p:nvCxnSpPr>
        <p:spPr>
          <a:xfrm flipV="1">
            <a:off x="6703383" y="2411583"/>
            <a:ext cx="0" cy="598247"/>
          </a:xfrm>
          <a:prstGeom prst="straightConnector1">
            <a:avLst/>
          </a:prstGeom>
          <a:ln w="1905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577DCE5-0440-454F-B31C-44EA3FD2E0B2}"/>
              </a:ext>
            </a:extLst>
          </p:cNvPr>
          <p:cNvCxnSpPr>
            <a:cxnSpLocks/>
          </p:cNvCxnSpPr>
          <p:nvPr/>
        </p:nvCxnSpPr>
        <p:spPr>
          <a:xfrm flipV="1">
            <a:off x="6703383" y="3239578"/>
            <a:ext cx="0" cy="825969"/>
          </a:xfrm>
          <a:prstGeom prst="straightConnector1">
            <a:avLst/>
          </a:prstGeom>
          <a:ln w="1905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857F093-AC6A-A54D-89AB-4CF05485DA71}"/>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91982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13B8-7A78-8946-8701-2A0131D47025}"/>
              </a:ext>
            </a:extLst>
          </p:cNvPr>
          <p:cNvSpPr>
            <a:spLocks noGrp="1"/>
          </p:cNvSpPr>
          <p:nvPr>
            <p:ph type="title"/>
          </p:nvPr>
        </p:nvSpPr>
        <p:spPr>
          <a:xfrm>
            <a:off x="727868" y="208437"/>
            <a:ext cx="10515600" cy="1325563"/>
          </a:xfrm>
        </p:spPr>
        <p:txBody>
          <a:bodyPr>
            <a:normAutofit/>
          </a:bodyPr>
          <a:lstStyle/>
          <a:p>
            <a:pPr algn="ctr"/>
            <a:r>
              <a:rPr lang="en-US" sz="4000" dirty="0" err="1">
                <a:solidFill>
                  <a:srgbClr val="002060"/>
                </a:solidFill>
              </a:rPr>
              <a:t>Prelimary</a:t>
            </a:r>
            <a:r>
              <a:rPr lang="en-US" sz="4000" dirty="0">
                <a:solidFill>
                  <a:srgbClr val="002060"/>
                </a:solidFill>
              </a:rPr>
              <a:t> OS results</a:t>
            </a:r>
          </a:p>
        </p:txBody>
      </p:sp>
      <p:sp>
        <p:nvSpPr>
          <p:cNvPr id="10" name="TextBox 9">
            <a:extLst>
              <a:ext uri="{FF2B5EF4-FFF2-40B4-BE49-F238E27FC236}">
                <a16:creationId xmlns:a16="http://schemas.microsoft.com/office/drawing/2014/main" id="{E040FE24-0437-904B-86BA-B3C03A994642}"/>
              </a:ext>
            </a:extLst>
          </p:cNvPr>
          <p:cNvSpPr txBox="1"/>
          <p:nvPr/>
        </p:nvSpPr>
        <p:spPr>
          <a:xfrm>
            <a:off x="9043275" y="6519446"/>
            <a:ext cx="3089307" cy="307777"/>
          </a:xfrm>
          <a:prstGeom prst="rect">
            <a:avLst/>
          </a:prstGeom>
          <a:noFill/>
        </p:spPr>
        <p:txBody>
          <a:bodyPr wrap="none" rtlCol="0">
            <a:spAutoFit/>
          </a:bodyPr>
          <a:lstStyle/>
          <a:p>
            <a:pPr defTabSz="914377"/>
            <a:r>
              <a:rPr lang="en-US" sz="1400" dirty="0" err="1">
                <a:solidFill>
                  <a:prstClr val="black"/>
                </a:solidFill>
                <a:latin typeface="Calibri" panose="020F0502020204030204"/>
                <a:ea typeface="+mn-ea"/>
                <a:cs typeface="+mn-cs"/>
              </a:rPr>
              <a:t>Harbeck</a:t>
            </a:r>
            <a:r>
              <a:rPr lang="en-US" sz="1400" dirty="0">
                <a:solidFill>
                  <a:prstClr val="black"/>
                </a:solidFill>
                <a:latin typeface="Calibri" panose="020F0502020204030204"/>
                <a:ea typeface="+mn-ea"/>
                <a:cs typeface="+mn-cs"/>
              </a:rPr>
              <a:t> et al. Annals of Oncology, 2021</a:t>
            </a:r>
          </a:p>
        </p:txBody>
      </p:sp>
      <p:pic>
        <p:nvPicPr>
          <p:cNvPr id="8" name="Picture 7" descr="Table&#10;&#10;Description automatically generated">
            <a:extLst>
              <a:ext uri="{FF2B5EF4-FFF2-40B4-BE49-F238E27FC236}">
                <a16:creationId xmlns:a16="http://schemas.microsoft.com/office/drawing/2014/main" id="{5592C780-ED0A-C04C-96CE-14469ADBF926}"/>
              </a:ext>
            </a:extLst>
          </p:cNvPr>
          <p:cNvPicPr>
            <a:picLocks noChangeAspect="1"/>
          </p:cNvPicPr>
          <p:nvPr/>
        </p:nvPicPr>
        <p:blipFill rotWithShape="1">
          <a:blip r:embed="rId2"/>
          <a:srcRect r="3467" b="50110"/>
          <a:stretch/>
        </p:blipFill>
        <p:spPr>
          <a:xfrm>
            <a:off x="101601" y="2209800"/>
            <a:ext cx="6154343" cy="3356704"/>
          </a:xfrm>
          <a:prstGeom prst="rect">
            <a:avLst/>
          </a:prstGeom>
        </p:spPr>
      </p:pic>
      <p:sp>
        <p:nvSpPr>
          <p:cNvPr id="12" name="TextBox 11">
            <a:extLst>
              <a:ext uri="{FF2B5EF4-FFF2-40B4-BE49-F238E27FC236}">
                <a16:creationId xmlns:a16="http://schemas.microsoft.com/office/drawing/2014/main" id="{B626169E-A5B9-E946-A2EB-50E45811CF2D}"/>
              </a:ext>
            </a:extLst>
          </p:cNvPr>
          <p:cNvSpPr txBox="1"/>
          <p:nvPr/>
        </p:nvSpPr>
        <p:spPr>
          <a:xfrm>
            <a:off x="101600" y="5635850"/>
            <a:ext cx="6899456" cy="369332"/>
          </a:xfrm>
          <a:prstGeom prst="rect">
            <a:avLst/>
          </a:prstGeom>
          <a:noFill/>
        </p:spPr>
        <p:txBody>
          <a:bodyPr wrap="square">
            <a:spAutoFit/>
          </a:bodyPr>
          <a:lstStyle/>
          <a:p>
            <a:pPr defTabSz="914377"/>
            <a:r>
              <a:rPr lang="en-US"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Comparable number of deaths in both study arms (3.4% vs 3.2%)</a:t>
            </a:r>
            <a:r>
              <a:rPr lang="en-US" sz="1800" dirty="0">
                <a:solidFill>
                  <a:prstClr val="black"/>
                </a:solidFill>
                <a:latin typeface="Calibri" panose="020F0502020204030204"/>
                <a:ea typeface="+mn-ea"/>
                <a:cs typeface="+mn-cs"/>
              </a:rPr>
              <a:t> </a:t>
            </a:r>
          </a:p>
        </p:txBody>
      </p:sp>
      <p:pic>
        <p:nvPicPr>
          <p:cNvPr id="6" name="Picture 5" descr="Table&#10;&#10;Description automatically generated">
            <a:extLst>
              <a:ext uri="{FF2B5EF4-FFF2-40B4-BE49-F238E27FC236}">
                <a16:creationId xmlns:a16="http://schemas.microsoft.com/office/drawing/2014/main" id="{9CBBA310-1118-1F46-A3BC-C7F51CBA2F30}"/>
              </a:ext>
            </a:extLst>
          </p:cNvPr>
          <p:cNvPicPr>
            <a:picLocks noChangeAspect="1"/>
          </p:cNvPicPr>
          <p:nvPr/>
        </p:nvPicPr>
        <p:blipFill rotWithShape="1">
          <a:blip r:embed="rId2"/>
          <a:srcRect t="50000"/>
          <a:stretch/>
        </p:blipFill>
        <p:spPr>
          <a:xfrm>
            <a:off x="6255941" y="2339011"/>
            <a:ext cx="5995243" cy="3163516"/>
          </a:xfrm>
          <a:prstGeom prst="rect">
            <a:avLst/>
          </a:prstGeom>
        </p:spPr>
      </p:pic>
      <p:sp>
        <p:nvSpPr>
          <p:cNvPr id="3" name="TextBox 2">
            <a:extLst>
              <a:ext uri="{FF2B5EF4-FFF2-40B4-BE49-F238E27FC236}">
                <a16:creationId xmlns:a16="http://schemas.microsoft.com/office/drawing/2014/main" id="{62EE6A15-CEC0-9440-9838-54FFD0F600D5}"/>
              </a:ext>
            </a:extLst>
          </p:cNvPr>
          <p:cNvSpPr txBox="1"/>
          <p:nvPr/>
        </p:nvSpPr>
        <p:spPr>
          <a:xfrm>
            <a:off x="1930401" y="1667323"/>
            <a:ext cx="3599260" cy="502766"/>
          </a:xfrm>
          <a:prstGeom prst="rect">
            <a:avLst/>
          </a:prstGeom>
          <a:noFill/>
        </p:spPr>
        <p:txBody>
          <a:bodyPr wrap="square" rtlCol="0">
            <a:spAutoFit/>
          </a:bodyPr>
          <a:lstStyle/>
          <a:p>
            <a:r>
              <a:rPr lang="en-US" sz="2667" b="1" dirty="0">
                <a:solidFill>
                  <a:srgbClr val="002060"/>
                </a:solidFill>
              </a:rPr>
              <a:t>ITT Population</a:t>
            </a:r>
          </a:p>
        </p:txBody>
      </p:sp>
      <p:sp>
        <p:nvSpPr>
          <p:cNvPr id="9" name="TextBox 8">
            <a:extLst>
              <a:ext uri="{FF2B5EF4-FFF2-40B4-BE49-F238E27FC236}">
                <a16:creationId xmlns:a16="http://schemas.microsoft.com/office/drawing/2014/main" id="{719343CE-4CF8-504C-88F4-C51ED3F889AE}"/>
              </a:ext>
            </a:extLst>
          </p:cNvPr>
          <p:cNvSpPr txBox="1"/>
          <p:nvPr/>
        </p:nvSpPr>
        <p:spPr>
          <a:xfrm>
            <a:off x="7823200" y="1663211"/>
            <a:ext cx="3962400" cy="502766"/>
          </a:xfrm>
          <a:prstGeom prst="rect">
            <a:avLst/>
          </a:prstGeom>
          <a:noFill/>
        </p:spPr>
        <p:txBody>
          <a:bodyPr wrap="square" rtlCol="0">
            <a:spAutoFit/>
          </a:bodyPr>
          <a:lstStyle/>
          <a:p>
            <a:r>
              <a:rPr lang="en-US" sz="2667" b="1" dirty="0">
                <a:solidFill>
                  <a:srgbClr val="002060"/>
                </a:solidFill>
              </a:rPr>
              <a:t>Ki67 High Population</a:t>
            </a:r>
          </a:p>
        </p:txBody>
      </p:sp>
      <p:sp>
        <p:nvSpPr>
          <p:cNvPr id="11" name="TextBox 10">
            <a:extLst>
              <a:ext uri="{FF2B5EF4-FFF2-40B4-BE49-F238E27FC236}">
                <a16:creationId xmlns:a16="http://schemas.microsoft.com/office/drawing/2014/main" id="{48FC0231-48C5-8F44-84EA-7D760D2E6A31}"/>
              </a:ext>
            </a:extLst>
          </p:cNvPr>
          <p:cNvSpPr txBox="1"/>
          <p:nvPr/>
        </p:nvSpPr>
        <p:spPr>
          <a:xfrm>
            <a:off x="98099"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65798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Footer Placeholder 3">
            <a:extLst>
              <a:ext uri="{FF2B5EF4-FFF2-40B4-BE49-F238E27FC236}">
                <a16:creationId xmlns:a16="http://schemas.microsoft.com/office/drawing/2014/main" id="{05323AF9-CD9B-534B-A86D-81FAA453BC72}"/>
              </a:ext>
            </a:extLst>
          </p:cNvPr>
          <p:cNvSpPr>
            <a:spLocks noGrp="1"/>
          </p:cNvSpPr>
          <p:nvPr>
            <p:ph type="ftr" sz="quarter" idx="13"/>
          </p:nvPr>
        </p:nvSpPr>
        <p:spPr>
          <a:xfrm>
            <a:off x="126568" y="6419016"/>
            <a:ext cx="10265664" cy="365125"/>
          </a:xfrm>
        </p:spPr>
        <p:txBody>
          <a:bodyPr/>
          <a:lstStyle/>
          <a:p>
            <a:pPr defTabSz="1219170">
              <a:defRPr/>
            </a:pPr>
            <a:endParaRPr lang="en-US" dirty="0">
              <a:solidFill>
                <a:srgbClr val="000000"/>
              </a:solidFill>
              <a:latin typeface="Arial"/>
            </a:endParaRPr>
          </a:p>
          <a:p>
            <a:pPr defTabSz="1219170">
              <a:defRPr/>
            </a:pPr>
            <a:r>
              <a:rPr lang="en-US" baseline="30000" dirty="0">
                <a:solidFill>
                  <a:srgbClr val="000000"/>
                </a:solidFill>
                <a:latin typeface="Arial"/>
              </a:rPr>
              <a:t>a</a:t>
            </a:r>
            <a:r>
              <a:rPr lang="en-US" dirty="0">
                <a:solidFill>
                  <a:srgbClr val="000000"/>
                </a:solidFill>
                <a:latin typeface="Arial"/>
              </a:rPr>
              <a:t> All patients who received at least one dose of study treatment were included in the safety population.</a:t>
            </a:r>
            <a:endParaRPr lang="en-US" baseline="30000" dirty="0">
              <a:solidFill>
                <a:srgbClr val="000000"/>
              </a:solidFill>
              <a:latin typeface="Arial"/>
            </a:endParaRPr>
          </a:p>
          <a:p>
            <a:pPr defTabSz="1219170">
              <a:defRPr/>
            </a:pPr>
            <a:r>
              <a:rPr lang="en-US" dirty="0">
                <a:solidFill>
                  <a:srgbClr val="000000"/>
                </a:solidFill>
                <a:latin typeface="Arial"/>
              </a:rPr>
              <a:t>1. O’Shaughnessy et al. ESMO 2021. Abstract VP8-2021.</a:t>
            </a:r>
          </a:p>
        </p:txBody>
      </p:sp>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a:xfrm>
            <a:off x="0" y="35787"/>
            <a:ext cx="12192000" cy="990600"/>
          </a:xfrm>
        </p:spPr>
        <p:txBody>
          <a:bodyPr/>
          <a:lstStyle/>
          <a:p>
            <a:r>
              <a:rPr lang="en-US" altLang="en-US" dirty="0"/>
              <a:t>Mature Safety Findings Consistent With Previous Analyses</a:t>
            </a:r>
            <a:endParaRPr lang="en-US" altLang="en-US" baseline="30000" dirty="0">
              <a:latin typeface="+mj-lt"/>
            </a:endParaRPr>
          </a:p>
        </p:txBody>
      </p:sp>
      <p:sp>
        <p:nvSpPr>
          <p:cNvPr id="20" name="TextBox 19">
            <a:extLst>
              <a:ext uri="{FF2B5EF4-FFF2-40B4-BE49-F238E27FC236}">
                <a16:creationId xmlns:a16="http://schemas.microsoft.com/office/drawing/2014/main" id="{A2503C1D-AB62-4597-ACE9-0DF8CBF8DE7A}"/>
              </a:ext>
            </a:extLst>
          </p:cNvPr>
          <p:cNvSpPr txBox="1"/>
          <p:nvPr/>
        </p:nvSpPr>
        <p:spPr>
          <a:xfrm>
            <a:off x="7623514" y="1508086"/>
            <a:ext cx="4430605" cy="338554"/>
          </a:xfrm>
          <a:prstGeom prst="rect">
            <a:avLst/>
          </a:prstGeom>
          <a:noFill/>
        </p:spPr>
        <p:txBody>
          <a:bodyPr wrap="square" rtlCol="0">
            <a:spAutoFit/>
          </a:bodyPr>
          <a:lstStyle/>
          <a:p>
            <a:pPr algn="ctr" defTabSz="609571" eaLnBrk="0" fontAlgn="base" hangingPunct="0">
              <a:spcBef>
                <a:spcPct val="0"/>
              </a:spcBef>
              <a:spcAft>
                <a:spcPct val="0"/>
              </a:spcAft>
              <a:buClrTx/>
              <a:defRPr/>
            </a:pPr>
            <a:r>
              <a:rPr lang="en-GB" sz="1600" i="1" kern="1200" dirty="0">
                <a:solidFill>
                  <a:prstClr val="black"/>
                </a:solidFill>
                <a:ea typeface="MS PGothic" panose="020B0600070205080204" pitchFamily="34" charset="-128"/>
                <a:cs typeface="Arial Unicode MS" panose="020B0604020202020204" pitchFamily="34" charset="-128"/>
              </a:rPr>
              <a:t>Median duration of </a:t>
            </a:r>
            <a:r>
              <a:rPr lang="en-GB" sz="1600" i="1" kern="1200" dirty="0" err="1">
                <a:solidFill>
                  <a:prstClr val="black"/>
                </a:solidFill>
                <a:ea typeface="MS PGothic" panose="020B0600070205080204" pitchFamily="34" charset="-128"/>
                <a:cs typeface="Arial Unicode MS" panose="020B0604020202020204" pitchFamily="34" charset="-128"/>
              </a:rPr>
              <a:t>abemaciclib</a:t>
            </a:r>
            <a:r>
              <a:rPr lang="en-GB" sz="1600" i="1" kern="1200" dirty="0">
                <a:solidFill>
                  <a:prstClr val="black"/>
                </a:solidFill>
                <a:ea typeface="MS PGothic" panose="020B0600070205080204" pitchFamily="34" charset="-128"/>
                <a:cs typeface="Arial Unicode MS" panose="020B0604020202020204" pitchFamily="34" charset="-128"/>
              </a:rPr>
              <a:t>: 23.7 </a:t>
            </a:r>
            <a:r>
              <a:rPr lang="en-GB" sz="1600" i="1" kern="1200" dirty="0" err="1">
                <a:solidFill>
                  <a:prstClr val="black"/>
                </a:solidFill>
                <a:ea typeface="MS PGothic" panose="020B0600070205080204" pitchFamily="34" charset="-128"/>
                <a:cs typeface="Arial Unicode MS" panose="020B0604020202020204" pitchFamily="34" charset="-128"/>
              </a:rPr>
              <a:t>mo</a:t>
            </a:r>
            <a:endParaRPr lang="en-GB" sz="1600" i="1" kern="1200" dirty="0">
              <a:solidFill>
                <a:prstClr val="black"/>
              </a:solidFill>
              <a:ea typeface="MS PGothic" panose="020B0600070205080204" pitchFamily="34" charset="-128"/>
              <a:cs typeface="Arial Unicode MS" panose="020B0604020202020204" pitchFamily="34" charset="-128"/>
            </a:endParaRPr>
          </a:p>
        </p:txBody>
      </p:sp>
      <p:graphicFrame>
        <p:nvGraphicFramePr>
          <p:cNvPr id="21" name="Table 20">
            <a:extLst>
              <a:ext uri="{FF2B5EF4-FFF2-40B4-BE49-F238E27FC236}">
                <a16:creationId xmlns:a16="http://schemas.microsoft.com/office/drawing/2014/main" id="{2464E3E3-F26F-4C55-B75A-D452485F847D}"/>
              </a:ext>
            </a:extLst>
          </p:cNvPr>
          <p:cNvGraphicFramePr>
            <a:graphicFrameLocks noGrp="1"/>
          </p:cNvGraphicFramePr>
          <p:nvPr/>
        </p:nvGraphicFramePr>
        <p:xfrm>
          <a:off x="7667343" y="1883495"/>
          <a:ext cx="4388896" cy="1798299"/>
        </p:xfrm>
        <a:graphic>
          <a:graphicData uri="http://schemas.openxmlformats.org/drawingml/2006/table">
            <a:tbl>
              <a:tblPr firstRow="1" bandRow="1">
                <a:tableStyleId>{AC3A0152-A673-43DC-9912-69F0FFF66E48}</a:tableStyleId>
              </a:tblPr>
              <a:tblGrid>
                <a:gridCol w="1731581">
                  <a:extLst>
                    <a:ext uri="{9D8B030D-6E8A-4147-A177-3AD203B41FA5}">
                      <a16:colId xmlns:a16="http://schemas.microsoft.com/office/drawing/2014/main" val="2926461292"/>
                    </a:ext>
                  </a:extLst>
                </a:gridCol>
                <a:gridCol w="1440872">
                  <a:extLst>
                    <a:ext uri="{9D8B030D-6E8A-4147-A177-3AD203B41FA5}">
                      <a16:colId xmlns:a16="http://schemas.microsoft.com/office/drawing/2014/main" val="1826947061"/>
                    </a:ext>
                  </a:extLst>
                </a:gridCol>
                <a:gridCol w="1216443">
                  <a:extLst>
                    <a:ext uri="{9D8B030D-6E8A-4147-A177-3AD203B41FA5}">
                      <a16:colId xmlns:a16="http://schemas.microsoft.com/office/drawing/2014/main" val="2867415962"/>
                    </a:ext>
                  </a:extLst>
                </a:gridCol>
              </a:tblGrid>
              <a:tr h="792475">
                <a:tc>
                  <a:txBody>
                    <a:bodyPr/>
                    <a:lstStyle>
                      <a:lvl1pPr marL="0" algn="l" defTabSz="457200" rtl="0" eaLnBrk="1" latinLnBrk="0" hangingPunct="1">
                        <a:defRPr sz="1800" b="1" kern="1200">
                          <a:solidFill>
                            <a:schemeClr val="tx1"/>
                          </a:solidFill>
                          <a:latin typeface="Arial"/>
                          <a:ea typeface="Arial Unicode MS"/>
                          <a:cs typeface="Arial Unicode MS"/>
                        </a:defRPr>
                      </a:lvl1pPr>
                      <a:lvl2pPr marL="457200" algn="l" defTabSz="457200" rtl="0" eaLnBrk="1" latinLnBrk="0" hangingPunct="1">
                        <a:defRPr sz="1800" b="1" kern="1200">
                          <a:solidFill>
                            <a:schemeClr val="tx1"/>
                          </a:solidFill>
                          <a:latin typeface="Arial"/>
                          <a:ea typeface="Arial Unicode MS"/>
                          <a:cs typeface="Arial Unicode MS"/>
                        </a:defRPr>
                      </a:lvl2pPr>
                      <a:lvl3pPr marL="914400" algn="l" defTabSz="457200" rtl="0" eaLnBrk="1" latinLnBrk="0" hangingPunct="1">
                        <a:defRPr sz="1800" b="1" kern="1200">
                          <a:solidFill>
                            <a:schemeClr val="tx1"/>
                          </a:solidFill>
                          <a:latin typeface="Arial"/>
                          <a:ea typeface="Arial Unicode MS"/>
                          <a:cs typeface="Arial Unicode MS"/>
                        </a:defRPr>
                      </a:lvl3pPr>
                      <a:lvl4pPr marL="1371600" algn="l" defTabSz="457200" rtl="0" eaLnBrk="1" latinLnBrk="0" hangingPunct="1">
                        <a:defRPr sz="1800" b="1" kern="1200">
                          <a:solidFill>
                            <a:schemeClr val="tx1"/>
                          </a:solidFill>
                          <a:latin typeface="Arial"/>
                          <a:ea typeface="Arial Unicode MS"/>
                          <a:cs typeface="Arial Unicode MS"/>
                        </a:defRPr>
                      </a:lvl4pPr>
                      <a:lvl5pPr marL="1828800" algn="l" defTabSz="457200" rtl="0" eaLnBrk="1" latinLnBrk="0" hangingPunct="1">
                        <a:defRPr sz="1800" b="1" kern="1200">
                          <a:solidFill>
                            <a:schemeClr val="tx1"/>
                          </a:solidFill>
                          <a:latin typeface="Arial"/>
                          <a:ea typeface="Arial Unicode MS"/>
                          <a:cs typeface="Arial Unicode MS"/>
                        </a:defRPr>
                      </a:lvl5pPr>
                      <a:lvl6pPr marL="2286000" algn="l" defTabSz="457200" rtl="0" eaLnBrk="1" latinLnBrk="0" hangingPunct="1">
                        <a:defRPr sz="1800" b="1" kern="1200">
                          <a:solidFill>
                            <a:schemeClr val="tx1"/>
                          </a:solidFill>
                          <a:latin typeface="Arial"/>
                          <a:ea typeface="Arial Unicode MS"/>
                          <a:cs typeface="Arial Unicode MS"/>
                        </a:defRPr>
                      </a:lvl6pPr>
                      <a:lvl7pPr marL="2743200" algn="l" defTabSz="457200" rtl="0" eaLnBrk="1" latinLnBrk="0" hangingPunct="1">
                        <a:defRPr sz="1800" b="1" kern="1200">
                          <a:solidFill>
                            <a:schemeClr val="tx1"/>
                          </a:solidFill>
                          <a:latin typeface="Arial"/>
                          <a:ea typeface="Arial Unicode MS"/>
                          <a:cs typeface="Arial Unicode MS"/>
                        </a:defRPr>
                      </a:lvl7pPr>
                      <a:lvl8pPr marL="3200400" algn="l" defTabSz="457200" rtl="0" eaLnBrk="1" latinLnBrk="0" hangingPunct="1">
                        <a:defRPr sz="1800" b="1" kern="1200">
                          <a:solidFill>
                            <a:schemeClr val="tx1"/>
                          </a:solidFill>
                          <a:latin typeface="Arial"/>
                          <a:ea typeface="Arial Unicode MS"/>
                          <a:cs typeface="Arial Unicode MS"/>
                        </a:defRPr>
                      </a:lvl8pPr>
                      <a:lvl9pPr marL="3657600" algn="l" defTabSz="457200" rtl="0" eaLnBrk="1" latinLnBrk="0" hangingPunct="1">
                        <a:defRPr sz="1800" b="1" kern="1200">
                          <a:solidFill>
                            <a:schemeClr val="tx1"/>
                          </a:solidFill>
                          <a:latin typeface="Arial"/>
                          <a:ea typeface="Arial Unicode MS"/>
                          <a:cs typeface="Arial Unicode MS"/>
                        </a:defRPr>
                      </a:lvl9pPr>
                    </a:lstStyle>
                    <a:p>
                      <a:r>
                        <a:rPr lang="en-US" sz="1500" dirty="0">
                          <a:solidFill>
                            <a:schemeClr val="bg1"/>
                          </a:solidFill>
                        </a:rPr>
                        <a:t>Other events of interest, any grade</a:t>
                      </a:r>
                      <a:endParaRPr lang="en-US" sz="1500" dirty="0">
                        <a:solidFill>
                          <a:schemeClr val="bg1"/>
                        </a:solidFill>
                        <a:latin typeface="+mn-lt"/>
                        <a:cs typeface="Arial" panose="020B0604020202020204" pitchFamily="34" charset="0"/>
                      </a:endParaRPr>
                    </a:p>
                  </a:txBody>
                  <a:tcPr marL="60957" marR="0" marT="60957" marB="60957" anchor="b"/>
                </a:tc>
                <a:tc>
                  <a:txBody>
                    <a:bodyPr/>
                    <a:lstStyle>
                      <a:lvl1pPr marL="0" algn="l" defTabSz="457200" rtl="0" eaLnBrk="1" latinLnBrk="0" hangingPunct="1">
                        <a:defRPr sz="1800" b="1" kern="1200">
                          <a:solidFill>
                            <a:schemeClr val="tx1"/>
                          </a:solidFill>
                          <a:latin typeface="Arial"/>
                          <a:ea typeface="Arial Unicode MS"/>
                          <a:cs typeface="Arial Unicode MS"/>
                        </a:defRPr>
                      </a:lvl1pPr>
                      <a:lvl2pPr marL="457200" algn="l" defTabSz="457200" rtl="0" eaLnBrk="1" latinLnBrk="0" hangingPunct="1">
                        <a:defRPr sz="1800" b="1" kern="1200">
                          <a:solidFill>
                            <a:schemeClr val="tx1"/>
                          </a:solidFill>
                          <a:latin typeface="Arial"/>
                          <a:ea typeface="Arial Unicode MS"/>
                          <a:cs typeface="Arial Unicode MS"/>
                        </a:defRPr>
                      </a:lvl2pPr>
                      <a:lvl3pPr marL="914400" algn="l" defTabSz="457200" rtl="0" eaLnBrk="1" latinLnBrk="0" hangingPunct="1">
                        <a:defRPr sz="1800" b="1" kern="1200">
                          <a:solidFill>
                            <a:schemeClr val="tx1"/>
                          </a:solidFill>
                          <a:latin typeface="Arial"/>
                          <a:ea typeface="Arial Unicode MS"/>
                          <a:cs typeface="Arial Unicode MS"/>
                        </a:defRPr>
                      </a:lvl3pPr>
                      <a:lvl4pPr marL="1371600" algn="l" defTabSz="457200" rtl="0" eaLnBrk="1" latinLnBrk="0" hangingPunct="1">
                        <a:defRPr sz="1800" b="1" kern="1200">
                          <a:solidFill>
                            <a:schemeClr val="tx1"/>
                          </a:solidFill>
                          <a:latin typeface="Arial"/>
                          <a:ea typeface="Arial Unicode MS"/>
                          <a:cs typeface="Arial Unicode MS"/>
                        </a:defRPr>
                      </a:lvl4pPr>
                      <a:lvl5pPr marL="1828800" algn="l" defTabSz="457200" rtl="0" eaLnBrk="1" latinLnBrk="0" hangingPunct="1">
                        <a:defRPr sz="1800" b="1" kern="1200">
                          <a:solidFill>
                            <a:schemeClr val="tx1"/>
                          </a:solidFill>
                          <a:latin typeface="Arial"/>
                          <a:ea typeface="Arial Unicode MS"/>
                          <a:cs typeface="Arial Unicode MS"/>
                        </a:defRPr>
                      </a:lvl5pPr>
                      <a:lvl6pPr marL="2286000" algn="l" defTabSz="457200" rtl="0" eaLnBrk="1" latinLnBrk="0" hangingPunct="1">
                        <a:defRPr sz="1800" b="1" kern="1200">
                          <a:solidFill>
                            <a:schemeClr val="tx1"/>
                          </a:solidFill>
                          <a:latin typeface="Arial"/>
                          <a:ea typeface="Arial Unicode MS"/>
                          <a:cs typeface="Arial Unicode MS"/>
                        </a:defRPr>
                      </a:lvl6pPr>
                      <a:lvl7pPr marL="2743200" algn="l" defTabSz="457200" rtl="0" eaLnBrk="1" latinLnBrk="0" hangingPunct="1">
                        <a:defRPr sz="1800" b="1" kern="1200">
                          <a:solidFill>
                            <a:schemeClr val="tx1"/>
                          </a:solidFill>
                          <a:latin typeface="Arial"/>
                          <a:ea typeface="Arial Unicode MS"/>
                          <a:cs typeface="Arial Unicode MS"/>
                        </a:defRPr>
                      </a:lvl7pPr>
                      <a:lvl8pPr marL="3200400" algn="l" defTabSz="457200" rtl="0" eaLnBrk="1" latinLnBrk="0" hangingPunct="1">
                        <a:defRPr sz="1800" b="1" kern="1200">
                          <a:solidFill>
                            <a:schemeClr val="tx1"/>
                          </a:solidFill>
                          <a:latin typeface="Arial"/>
                          <a:ea typeface="Arial Unicode MS"/>
                          <a:cs typeface="Arial Unicode MS"/>
                        </a:defRPr>
                      </a:lvl8pPr>
                      <a:lvl9pPr marL="3657600" algn="l" defTabSz="457200" rtl="0" eaLnBrk="1" latinLnBrk="0" hangingPunct="1">
                        <a:defRPr sz="1800" b="1" kern="1200">
                          <a:solidFill>
                            <a:schemeClr val="tx1"/>
                          </a:solidFill>
                          <a:latin typeface="Arial"/>
                          <a:ea typeface="Arial Unicode MS"/>
                          <a:cs typeface="Arial Unicode MS"/>
                        </a:defRPr>
                      </a:lvl9pPr>
                    </a:lstStyle>
                    <a:p>
                      <a:pPr algn="ctr" defTabSz="914400">
                        <a:defRPr/>
                      </a:pPr>
                      <a:r>
                        <a:rPr lang="en-US" sz="1500" kern="0" dirty="0">
                          <a:solidFill>
                            <a:schemeClr val="bg1"/>
                          </a:solidFill>
                        </a:rPr>
                        <a:t>Abemaciclib </a:t>
                      </a:r>
                      <a:br>
                        <a:rPr lang="en-US" sz="1500" kern="0" dirty="0">
                          <a:solidFill>
                            <a:schemeClr val="bg1"/>
                          </a:solidFill>
                        </a:rPr>
                      </a:br>
                      <a:r>
                        <a:rPr lang="en-US" sz="1500" kern="0" dirty="0">
                          <a:solidFill>
                            <a:schemeClr val="bg1"/>
                          </a:solidFill>
                        </a:rPr>
                        <a:t>+ ET</a:t>
                      </a:r>
                    </a:p>
                    <a:p>
                      <a:pPr algn="ctr" defTabSz="914400">
                        <a:defRPr/>
                      </a:pPr>
                      <a:r>
                        <a:rPr lang="en-US" sz="1500" kern="0" dirty="0">
                          <a:solidFill>
                            <a:schemeClr val="bg1"/>
                          </a:solidFill>
                        </a:rPr>
                        <a:t>(n = 2,791), %</a:t>
                      </a:r>
                      <a:endParaRPr lang="en-US" sz="1500" dirty="0">
                        <a:solidFill>
                          <a:schemeClr val="bg1"/>
                        </a:solidFill>
                        <a:latin typeface="+mn-lt"/>
                        <a:cs typeface="Arial" panose="020B0604020202020204" pitchFamily="34" charset="0"/>
                      </a:endParaRPr>
                    </a:p>
                  </a:txBody>
                  <a:tcPr marL="0" marR="0" marT="60957" marB="60957" anchor="ctr"/>
                </a:tc>
                <a:tc>
                  <a:txBody>
                    <a:bodyPr/>
                    <a:lstStyle>
                      <a:lvl1pPr marL="0" algn="l" defTabSz="457200" rtl="0" eaLnBrk="1" latinLnBrk="0" hangingPunct="1">
                        <a:defRPr sz="1800" b="1" kern="1200">
                          <a:solidFill>
                            <a:schemeClr val="tx1"/>
                          </a:solidFill>
                          <a:latin typeface="Arial"/>
                          <a:ea typeface="Arial Unicode MS"/>
                          <a:cs typeface="Arial Unicode MS"/>
                        </a:defRPr>
                      </a:lvl1pPr>
                      <a:lvl2pPr marL="457200" algn="l" defTabSz="457200" rtl="0" eaLnBrk="1" latinLnBrk="0" hangingPunct="1">
                        <a:defRPr sz="1800" b="1" kern="1200">
                          <a:solidFill>
                            <a:schemeClr val="tx1"/>
                          </a:solidFill>
                          <a:latin typeface="Arial"/>
                          <a:ea typeface="Arial Unicode MS"/>
                          <a:cs typeface="Arial Unicode MS"/>
                        </a:defRPr>
                      </a:lvl2pPr>
                      <a:lvl3pPr marL="914400" algn="l" defTabSz="457200" rtl="0" eaLnBrk="1" latinLnBrk="0" hangingPunct="1">
                        <a:defRPr sz="1800" b="1" kern="1200">
                          <a:solidFill>
                            <a:schemeClr val="tx1"/>
                          </a:solidFill>
                          <a:latin typeface="Arial"/>
                          <a:ea typeface="Arial Unicode MS"/>
                          <a:cs typeface="Arial Unicode MS"/>
                        </a:defRPr>
                      </a:lvl3pPr>
                      <a:lvl4pPr marL="1371600" algn="l" defTabSz="457200" rtl="0" eaLnBrk="1" latinLnBrk="0" hangingPunct="1">
                        <a:defRPr sz="1800" b="1" kern="1200">
                          <a:solidFill>
                            <a:schemeClr val="tx1"/>
                          </a:solidFill>
                          <a:latin typeface="Arial"/>
                          <a:ea typeface="Arial Unicode MS"/>
                          <a:cs typeface="Arial Unicode MS"/>
                        </a:defRPr>
                      </a:lvl4pPr>
                      <a:lvl5pPr marL="1828800" algn="l" defTabSz="457200" rtl="0" eaLnBrk="1" latinLnBrk="0" hangingPunct="1">
                        <a:defRPr sz="1800" b="1" kern="1200">
                          <a:solidFill>
                            <a:schemeClr val="tx1"/>
                          </a:solidFill>
                          <a:latin typeface="Arial"/>
                          <a:ea typeface="Arial Unicode MS"/>
                          <a:cs typeface="Arial Unicode MS"/>
                        </a:defRPr>
                      </a:lvl5pPr>
                      <a:lvl6pPr marL="2286000" algn="l" defTabSz="457200" rtl="0" eaLnBrk="1" latinLnBrk="0" hangingPunct="1">
                        <a:defRPr sz="1800" b="1" kern="1200">
                          <a:solidFill>
                            <a:schemeClr val="tx1"/>
                          </a:solidFill>
                          <a:latin typeface="Arial"/>
                          <a:ea typeface="Arial Unicode MS"/>
                          <a:cs typeface="Arial Unicode MS"/>
                        </a:defRPr>
                      </a:lvl6pPr>
                      <a:lvl7pPr marL="2743200" algn="l" defTabSz="457200" rtl="0" eaLnBrk="1" latinLnBrk="0" hangingPunct="1">
                        <a:defRPr sz="1800" b="1" kern="1200">
                          <a:solidFill>
                            <a:schemeClr val="tx1"/>
                          </a:solidFill>
                          <a:latin typeface="Arial"/>
                          <a:ea typeface="Arial Unicode MS"/>
                          <a:cs typeface="Arial Unicode MS"/>
                        </a:defRPr>
                      </a:lvl7pPr>
                      <a:lvl8pPr marL="3200400" algn="l" defTabSz="457200" rtl="0" eaLnBrk="1" latinLnBrk="0" hangingPunct="1">
                        <a:defRPr sz="1800" b="1" kern="1200">
                          <a:solidFill>
                            <a:schemeClr val="tx1"/>
                          </a:solidFill>
                          <a:latin typeface="Arial"/>
                          <a:ea typeface="Arial Unicode MS"/>
                          <a:cs typeface="Arial Unicode MS"/>
                        </a:defRPr>
                      </a:lvl8pPr>
                      <a:lvl9pPr marL="3657600" algn="l" defTabSz="457200" rtl="0" eaLnBrk="1" latinLnBrk="0" hangingPunct="1">
                        <a:defRPr sz="1800" b="1" kern="1200">
                          <a:solidFill>
                            <a:schemeClr val="tx1"/>
                          </a:solidFill>
                          <a:latin typeface="Arial"/>
                          <a:ea typeface="Arial Unicode MS"/>
                          <a:cs typeface="Arial Unicode MS"/>
                        </a:defRPr>
                      </a:lvl9pPr>
                    </a:lstStyle>
                    <a:p>
                      <a:pPr algn="ctr" defTabSz="914400">
                        <a:defRPr/>
                      </a:pPr>
                      <a:r>
                        <a:rPr lang="en-US" sz="1500" kern="0" dirty="0">
                          <a:solidFill>
                            <a:schemeClr val="bg1"/>
                          </a:solidFill>
                        </a:rPr>
                        <a:t>ET </a:t>
                      </a:r>
                      <a:br>
                        <a:rPr lang="en-US" sz="1500" kern="0" dirty="0">
                          <a:solidFill>
                            <a:schemeClr val="bg1"/>
                          </a:solidFill>
                        </a:rPr>
                      </a:br>
                      <a:r>
                        <a:rPr lang="en-US" sz="1500" kern="0" dirty="0">
                          <a:solidFill>
                            <a:schemeClr val="bg1"/>
                          </a:solidFill>
                        </a:rPr>
                        <a:t>Alone</a:t>
                      </a:r>
                    </a:p>
                    <a:p>
                      <a:pPr algn="ctr" defTabSz="914400">
                        <a:defRPr/>
                      </a:pPr>
                      <a:r>
                        <a:rPr lang="en-US" sz="1500" kern="0" dirty="0">
                          <a:solidFill>
                            <a:schemeClr val="bg1"/>
                          </a:solidFill>
                        </a:rPr>
                        <a:t>(n = 2,800), %</a:t>
                      </a:r>
                      <a:endParaRPr lang="en-US" sz="1500" dirty="0">
                        <a:solidFill>
                          <a:schemeClr val="bg1"/>
                        </a:solidFill>
                        <a:latin typeface="+mn-lt"/>
                        <a:cs typeface="Arial" panose="020B0604020202020204" pitchFamily="34" charset="0"/>
                      </a:endParaRPr>
                    </a:p>
                  </a:txBody>
                  <a:tcPr marL="0" marR="0" marT="60957" marB="60957" anchor="ctr"/>
                </a:tc>
                <a:extLst>
                  <a:ext uri="{0D108BD9-81ED-4DB2-BD59-A6C34878D82A}">
                    <a16:rowId xmlns:a16="http://schemas.microsoft.com/office/drawing/2014/main" val="2258540171"/>
                  </a:ext>
                </a:extLst>
              </a:tr>
              <a:tr h="345435">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r>
                        <a:rPr lang="en-US" sz="1500"/>
                        <a:t>VTE</a:t>
                      </a:r>
                      <a:endParaRPr lang="en-US" sz="1500">
                        <a:solidFill>
                          <a:schemeClr val="tx1"/>
                        </a:solidFill>
                        <a:latin typeface="+mn-lt"/>
                        <a:cs typeface="Arial" panose="020B0604020202020204" pitchFamily="34" charset="0"/>
                      </a:endParaRPr>
                    </a:p>
                  </a:txBody>
                  <a:tcPr marL="60957" marR="0" marT="60957"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a:t>2.5</a:t>
                      </a:r>
                      <a:endParaRPr lang="en-US" sz="1500">
                        <a:solidFill>
                          <a:schemeClr val="tx1"/>
                        </a:solidFill>
                        <a:latin typeface="+mn-lt"/>
                        <a:cs typeface="Arial" panose="020B0604020202020204" pitchFamily="34" charset="0"/>
                      </a:endParaRPr>
                    </a:p>
                  </a:txBody>
                  <a:tcPr marL="0" marR="0" marT="60957"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a:t>0.6</a:t>
                      </a:r>
                      <a:endParaRPr lang="en-US" sz="1500">
                        <a:solidFill>
                          <a:schemeClr val="tx1"/>
                        </a:solidFill>
                        <a:latin typeface="+mn-lt"/>
                        <a:cs typeface="Arial" panose="020B0604020202020204" pitchFamily="34" charset="0"/>
                      </a:endParaRPr>
                    </a:p>
                  </a:txBody>
                  <a:tcPr marL="0" marR="0" marT="60957" marB="60957"/>
                </a:tc>
                <a:extLst>
                  <a:ext uri="{0D108BD9-81ED-4DB2-BD59-A6C34878D82A}">
                    <a16:rowId xmlns:a16="http://schemas.microsoft.com/office/drawing/2014/main" val="3893131859"/>
                  </a:ext>
                </a:extLst>
              </a:tr>
              <a:tr h="284477">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marL="169863" indent="0"/>
                      <a:r>
                        <a:rPr lang="en-US" sz="1500"/>
                        <a:t>PE</a:t>
                      </a:r>
                      <a:endParaRPr lang="en-US" sz="1500">
                        <a:solidFill>
                          <a:schemeClr val="tx1"/>
                        </a:solidFill>
                        <a:latin typeface="+mn-lt"/>
                        <a:cs typeface="Arial" panose="020B0604020202020204" pitchFamily="34" charset="0"/>
                      </a:endParaRPr>
                    </a:p>
                  </a:txBody>
                  <a:tcPr marL="60957" marR="0" marT="0"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a:t>1.0</a:t>
                      </a:r>
                      <a:endParaRPr lang="en-US" sz="1500">
                        <a:solidFill>
                          <a:schemeClr val="tx1"/>
                        </a:solidFill>
                        <a:latin typeface="+mn-lt"/>
                        <a:cs typeface="Arial" panose="020B0604020202020204" pitchFamily="34" charset="0"/>
                      </a:endParaRPr>
                    </a:p>
                  </a:txBody>
                  <a:tcPr marL="0" marR="0" marT="0"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a:t>0.1</a:t>
                      </a:r>
                      <a:endParaRPr lang="en-US" sz="1500">
                        <a:solidFill>
                          <a:schemeClr val="tx1"/>
                        </a:solidFill>
                        <a:latin typeface="+mn-lt"/>
                        <a:cs typeface="Arial" panose="020B0604020202020204" pitchFamily="34" charset="0"/>
                      </a:endParaRPr>
                    </a:p>
                  </a:txBody>
                  <a:tcPr marL="0" marR="0" marT="0" marB="60957"/>
                </a:tc>
                <a:extLst>
                  <a:ext uri="{0D108BD9-81ED-4DB2-BD59-A6C34878D82A}">
                    <a16:rowId xmlns:a16="http://schemas.microsoft.com/office/drawing/2014/main" val="1118668901"/>
                  </a:ext>
                </a:extLst>
              </a:tr>
              <a:tr h="345435">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r>
                        <a:rPr lang="en-US" sz="1500"/>
                        <a:t>ILD</a:t>
                      </a:r>
                      <a:endParaRPr lang="en-US" sz="1500">
                        <a:solidFill>
                          <a:schemeClr val="tx1"/>
                        </a:solidFill>
                        <a:latin typeface="+mn-lt"/>
                        <a:cs typeface="Arial" panose="020B0604020202020204" pitchFamily="34" charset="0"/>
                      </a:endParaRPr>
                    </a:p>
                  </a:txBody>
                  <a:tcPr marL="60957" marR="0" marT="60957"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dirty="0"/>
                        <a:t>3.2</a:t>
                      </a:r>
                      <a:endParaRPr lang="en-US" sz="1500" dirty="0">
                        <a:solidFill>
                          <a:schemeClr val="tx1"/>
                        </a:solidFill>
                        <a:latin typeface="+mn-lt"/>
                        <a:cs typeface="Arial" panose="020B0604020202020204" pitchFamily="34" charset="0"/>
                      </a:endParaRPr>
                    </a:p>
                  </a:txBody>
                  <a:tcPr marL="0" marR="0" marT="60957"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dirty="0"/>
                        <a:t>1.3</a:t>
                      </a:r>
                      <a:endParaRPr lang="en-US" sz="1500" dirty="0">
                        <a:solidFill>
                          <a:schemeClr val="tx1"/>
                        </a:solidFill>
                        <a:latin typeface="+mn-lt"/>
                        <a:cs typeface="Arial" panose="020B0604020202020204" pitchFamily="34" charset="0"/>
                      </a:endParaRPr>
                    </a:p>
                  </a:txBody>
                  <a:tcPr marL="0" marR="0" marT="60957" marB="60957"/>
                </a:tc>
                <a:extLst>
                  <a:ext uri="{0D108BD9-81ED-4DB2-BD59-A6C34878D82A}">
                    <a16:rowId xmlns:a16="http://schemas.microsoft.com/office/drawing/2014/main" val="478075540"/>
                  </a:ext>
                </a:extLst>
              </a:tr>
            </a:tbl>
          </a:graphicData>
        </a:graphic>
      </p:graphicFrame>
      <p:graphicFrame>
        <p:nvGraphicFramePr>
          <p:cNvPr id="22" name="Table 21">
            <a:extLst>
              <a:ext uri="{FF2B5EF4-FFF2-40B4-BE49-F238E27FC236}">
                <a16:creationId xmlns:a16="http://schemas.microsoft.com/office/drawing/2014/main" id="{95AAEDBC-7C27-427A-AA8B-8BC3A21DFC62}"/>
              </a:ext>
            </a:extLst>
          </p:cNvPr>
          <p:cNvGraphicFramePr>
            <a:graphicFrameLocks noGrp="1"/>
          </p:cNvGraphicFramePr>
          <p:nvPr/>
        </p:nvGraphicFramePr>
        <p:xfrm>
          <a:off x="7678562" y="4001611"/>
          <a:ext cx="4358268" cy="1219185"/>
        </p:xfrm>
        <a:graphic>
          <a:graphicData uri="http://schemas.openxmlformats.org/drawingml/2006/table">
            <a:tbl>
              <a:tblPr firstRow="1" bandRow="1">
                <a:tableStyleId>{AC3A0152-A673-43DC-9912-69F0FFF66E48}</a:tableStyleId>
              </a:tblPr>
              <a:tblGrid>
                <a:gridCol w="2446441">
                  <a:extLst>
                    <a:ext uri="{9D8B030D-6E8A-4147-A177-3AD203B41FA5}">
                      <a16:colId xmlns:a16="http://schemas.microsoft.com/office/drawing/2014/main" val="2926461292"/>
                    </a:ext>
                  </a:extLst>
                </a:gridCol>
                <a:gridCol w="1911827">
                  <a:extLst>
                    <a:ext uri="{9D8B030D-6E8A-4147-A177-3AD203B41FA5}">
                      <a16:colId xmlns:a16="http://schemas.microsoft.com/office/drawing/2014/main" val="1826947061"/>
                    </a:ext>
                  </a:extLst>
                </a:gridCol>
              </a:tblGrid>
              <a:tr h="568955">
                <a:tc>
                  <a:txBody>
                    <a:bodyPr/>
                    <a:lstStyle>
                      <a:lvl1pPr marL="0" algn="l" defTabSz="457200" rtl="0" eaLnBrk="1" latinLnBrk="0" hangingPunct="1">
                        <a:defRPr sz="1800" b="1" kern="1200">
                          <a:solidFill>
                            <a:schemeClr val="tx1"/>
                          </a:solidFill>
                          <a:latin typeface="Arial"/>
                          <a:ea typeface="Arial Unicode MS"/>
                          <a:cs typeface="Arial Unicode MS"/>
                        </a:defRPr>
                      </a:lvl1pPr>
                      <a:lvl2pPr marL="457200" algn="l" defTabSz="457200" rtl="0" eaLnBrk="1" latinLnBrk="0" hangingPunct="1">
                        <a:defRPr sz="1800" b="1" kern="1200">
                          <a:solidFill>
                            <a:schemeClr val="tx1"/>
                          </a:solidFill>
                          <a:latin typeface="Arial"/>
                          <a:ea typeface="Arial Unicode MS"/>
                          <a:cs typeface="Arial Unicode MS"/>
                        </a:defRPr>
                      </a:lvl2pPr>
                      <a:lvl3pPr marL="914400" algn="l" defTabSz="457200" rtl="0" eaLnBrk="1" latinLnBrk="0" hangingPunct="1">
                        <a:defRPr sz="1800" b="1" kern="1200">
                          <a:solidFill>
                            <a:schemeClr val="tx1"/>
                          </a:solidFill>
                          <a:latin typeface="Arial"/>
                          <a:ea typeface="Arial Unicode MS"/>
                          <a:cs typeface="Arial Unicode MS"/>
                        </a:defRPr>
                      </a:lvl3pPr>
                      <a:lvl4pPr marL="1371600" algn="l" defTabSz="457200" rtl="0" eaLnBrk="1" latinLnBrk="0" hangingPunct="1">
                        <a:defRPr sz="1800" b="1" kern="1200">
                          <a:solidFill>
                            <a:schemeClr val="tx1"/>
                          </a:solidFill>
                          <a:latin typeface="Arial"/>
                          <a:ea typeface="Arial Unicode MS"/>
                          <a:cs typeface="Arial Unicode MS"/>
                        </a:defRPr>
                      </a:lvl4pPr>
                      <a:lvl5pPr marL="1828800" algn="l" defTabSz="457200" rtl="0" eaLnBrk="1" latinLnBrk="0" hangingPunct="1">
                        <a:defRPr sz="1800" b="1" kern="1200">
                          <a:solidFill>
                            <a:schemeClr val="tx1"/>
                          </a:solidFill>
                          <a:latin typeface="Arial"/>
                          <a:ea typeface="Arial Unicode MS"/>
                          <a:cs typeface="Arial Unicode MS"/>
                        </a:defRPr>
                      </a:lvl5pPr>
                      <a:lvl6pPr marL="2286000" algn="l" defTabSz="457200" rtl="0" eaLnBrk="1" latinLnBrk="0" hangingPunct="1">
                        <a:defRPr sz="1800" b="1" kern="1200">
                          <a:solidFill>
                            <a:schemeClr val="tx1"/>
                          </a:solidFill>
                          <a:latin typeface="Arial"/>
                          <a:ea typeface="Arial Unicode MS"/>
                          <a:cs typeface="Arial Unicode MS"/>
                        </a:defRPr>
                      </a:lvl6pPr>
                      <a:lvl7pPr marL="2743200" algn="l" defTabSz="457200" rtl="0" eaLnBrk="1" latinLnBrk="0" hangingPunct="1">
                        <a:defRPr sz="1800" b="1" kern="1200">
                          <a:solidFill>
                            <a:schemeClr val="tx1"/>
                          </a:solidFill>
                          <a:latin typeface="Arial"/>
                          <a:ea typeface="Arial Unicode MS"/>
                          <a:cs typeface="Arial Unicode MS"/>
                        </a:defRPr>
                      </a:lvl7pPr>
                      <a:lvl8pPr marL="3200400" algn="l" defTabSz="457200" rtl="0" eaLnBrk="1" latinLnBrk="0" hangingPunct="1">
                        <a:defRPr sz="1800" b="1" kern="1200">
                          <a:solidFill>
                            <a:schemeClr val="tx1"/>
                          </a:solidFill>
                          <a:latin typeface="Arial"/>
                          <a:ea typeface="Arial Unicode MS"/>
                          <a:cs typeface="Arial Unicode MS"/>
                        </a:defRPr>
                      </a:lvl8pPr>
                      <a:lvl9pPr marL="3657600" algn="l" defTabSz="457200" rtl="0" eaLnBrk="1" latinLnBrk="0" hangingPunct="1">
                        <a:defRPr sz="1800" b="1" kern="1200">
                          <a:solidFill>
                            <a:schemeClr val="tx1"/>
                          </a:solidFill>
                          <a:latin typeface="Arial"/>
                          <a:ea typeface="Arial Unicode MS"/>
                          <a:cs typeface="Arial Unicode MS"/>
                        </a:defRPr>
                      </a:lvl9pPr>
                    </a:lstStyle>
                    <a:p>
                      <a:r>
                        <a:rPr lang="en-US" sz="1500" dirty="0">
                          <a:solidFill>
                            <a:schemeClr val="bg1"/>
                          </a:solidFill>
                        </a:rPr>
                        <a:t>Dose Modification</a:t>
                      </a:r>
                      <a:endParaRPr lang="en-US" sz="1500" dirty="0">
                        <a:solidFill>
                          <a:schemeClr val="bg1"/>
                        </a:solidFill>
                        <a:latin typeface="+mn-lt"/>
                        <a:cs typeface="Arial" panose="020B0604020202020204" pitchFamily="34" charset="0"/>
                      </a:endParaRPr>
                    </a:p>
                  </a:txBody>
                  <a:tcPr marL="60957" marR="0" marT="60957" marB="60957" anchor="b"/>
                </a:tc>
                <a:tc>
                  <a:txBody>
                    <a:bodyPr/>
                    <a:lstStyle>
                      <a:lvl1pPr marL="0" algn="l" defTabSz="457200" rtl="0" eaLnBrk="1" latinLnBrk="0" hangingPunct="1">
                        <a:defRPr sz="1800" b="1" kern="1200">
                          <a:solidFill>
                            <a:schemeClr val="tx1"/>
                          </a:solidFill>
                          <a:latin typeface="Arial"/>
                          <a:ea typeface="Arial Unicode MS"/>
                          <a:cs typeface="Arial Unicode MS"/>
                        </a:defRPr>
                      </a:lvl1pPr>
                      <a:lvl2pPr marL="457200" algn="l" defTabSz="457200" rtl="0" eaLnBrk="1" latinLnBrk="0" hangingPunct="1">
                        <a:defRPr sz="1800" b="1" kern="1200">
                          <a:solidFill>
                            <a:schemeClr val="tx1"/>
                          </a:solidFill>
                          <a:latin typeface="Arial"/>
                          <a:ea typeface="Arial Unicode MS"/>
                          <a:cs typeface="Arial Unicode MS"/>
                        </a:defRPr>
                      </a:lvl2pPr>
                      <a:lvl3pPr marL="914400" algn="l" defTabSz="457200" rtl="0" eaLnBrk="1" latinLnBrk="0" hangingPunct="1">
                        <a:defRPr sz="1800" b="1" kern="1200">
                          <a:solidFill>
                            <a:schemeClr val="tx1"/>
                          </a:solidFill>
                          <a:latin typeface="Arial"/>
                          <a:ea typeface="Arial Unicode MS"/>
                          <a:cs typeface="Arial Unicode MS"/>
                        </a:defRPr>
                      </a:lvl3pPr>
                      <a:lvl4pPr marL="1371600" algn="l" defTabSz="457200" rtl="0" eaLnBrk="1" latinLnBrk="0" hangingPunct="1">
                        <a:defRPr sz="1800" b="1" kern="1200">
                          <a:solidFill>
                            <a:schemeClr val="tx1"/>
                          </a:solidFill>
                          <a:latin typeface="Arial"/>
                          <a:ea typeface="Arial Unicode MS"/>
                          <a:cs typeface="Arial Unicode MS"/>
                        </a:defRPr>
                      </a:lvl4pPr>
                      <a:lvl5pPr marL="1828800" algn="l" defTabSz="457200" rtl="0" eaLnBrk="1" latinLnBrk="0" hangingPunct="1">
                        <a:defRPr sz="1800" b="1" kern="1200">
                          <a:solidFill>
                            <a:schemeClr val="tx1"/>
                          </a:solidFill>
                          <a:latin typeface="Arial"/>
                          <a:ea typeface="Arial Unicode MS"/>
                          <a:cs typeface="Arial Unicode MS"/>
                        </a:defRPr>
                      </a:lvl5pPr>
                      <a:lvl6pPr marL="2286000" algn="l" defTabSz="457200" rtl="0" eaLnBrk="1" latinLnBrk="0" hangingPunct="1">
                        <a:defRPr sz="1800" b="1" kern="1200">
                          <a:solidFill>
                            <a:schemeClr val="tx1"/>
                          </a:solidFill>
                          <a:latin typeface="Arial"/>
                          <a:ea typeface="Arial Unicode MS"/>
                          <a:cs typeface="Arial Unicode MS"/>
                        </a:defRPr>
                      </a:lvl6pPr>
                      <a:lvl7pPr marL="2743200" algn="l" defTabSz="457200" rtl="0" eaLnBrk="1" latinLnBrk="0" hangingPunct="1">
                        <a:defRPr sz="1800" b="1" kern="1200">
                          <a:solidFill>
                            <a:schemeClr val="tx1"/>
                          </a:solidFill>
                          <a:latin typeface="Arial"/>
                          <a:ea typeface="Arial Unicode MS"/>
                          <a:cs typeface="Arial Unicode MS"/>
                        </a:defRPr>
                      </a:lvl7pPr>
                      <a:lvl8pPr marL="3200400" algn="l" defTabSz="457200" rtl="0" eaLnBrk="1" latinLnBrk="0" hangingPunct="1">
                        <a:defRPr sz="1800" b="1" kern="1200">
                          <a:solidFill>
                            <a:schemeClr val="tx1"/>
                          </a:solidFill>
                          <a:latin typeface="Arial"/>
                          <a:ea typeface="Arial Unicode MS"/>
                          <a:cs typeface="Arial Unicode MS"/>
                        </a:defRPr>
                      </a:lvl8pPr>
                      <a:lvl9pPr marL="3657600" algn="l" defTabSz="457200" rtl="0" eaLnBrk="1" latinLnBrk="0" hangingPunct="1">
                        <a:defRPr sz="1800" b="1" kern="1200">
                          <a:solidFill>
                            <a:schemeClr val="tx1"/>
                          </a:solidFill>
                          <a:latin typeface="Arial"/>
                          <a:ea typeface="Arial Unicode MS"/>
                          <a:cs typeface="Arial Unicode MS"/>
                        </a:defRPr>
                      </a:lvl9pPr>
                    </a:lstStyle>
                    <a:p>
                      <a:pPr algn="ctr" defTabSz="914400">
                        <a:defRPr/>
                      </a:pPr>
                      <a:r>
                        <a:rPr lang="en-US" sz="1500" kern="0" dirty="0">
                          <a:solidFill>
                            <a:schemeClr val="bg1"/>
                          </a:solidFill>
                        </a:rPr>
                        <a:t>Abemaciclib + ET</a:t>
                      </a:r>
                    </a:p>
                    <a:p>
                      <a:pPr algn="ctr" defTabSz="914400">
                        <a:defRPr/>
                      </a:pPr>
                      <a:r>
                        <a:rPr lang="en-US" sz="1500" kern="0" dirty="0">
                          <a:solidFill>
                            <a:schemeClr val="bg1"/>
                          </a:solidFill>
                        </a:rPr>
                        <a:t>(n = 2,791), %</a:t>
                      </a:r>
                      <a:endParaRPr lang="en-US" sz="1500" dirty="0">
                        <a:solidFill>
                          <a:schemeClr val="bg1"/>
                        </a:solidFill>
                        <a:latin typeface="+mn-lt"/>
                        <a:cs typeface="Arial" panose="020B0604020202020204" pitchFamily="34" charset="0"/>
                      </a:endParaRPr>
                    </a:p>
                  </a:txBody>
                  <a:tcPr marL="0" marR="0" marT="60957" marB="60957" anchor="ctr"/>
                </a:tc>
                <a:extLst>
                  <a:ext uri="{0D108BD9-81ED-4DB2-BD59-A6C34878D82A}">
                    <a16:rowId xmlns:a16="http://schemas.microsoft.com/office/drawing/2014/main" val="2258540171"/>
                  </a:ext>
                </a:extLst>
              </a:tr>
              <a:tr h="346917">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r>
                        <a:rPr lang="en-US" sz="1500" dirty="0"/>
                        <a:t>    Dose-reduction due to AE</a:t>
                      </a:r>
                      <a:endParaRPr lang="en-US" sz="1500" dirty="0">
                        <a:solidFill>
                          <a:srgbClr val="000000"/>
                        </a:solidFill>
                        <a:latin typeface="+mn-lt"/>
                        <a:cs typeface="Arial" panose="020B0604020202020204" pitchFamily="34" charset="0"/>
                      </a:endParaRPr>
                    </a:p>
                  </a:txBody>
                  <a:tcPr marL="60957" marR="0" marT="60957"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dirty="0"/>
                        <a:t>1,187 (42.5%)</a:t>
                      </a:r>
                      <a:endParaRPr lang="en-US" sz="1500" dirty="0">
                        <a:solidFill>
                          <a:srgbClr val="D52B1E"/>
                        </a:solidFill>
                        <a:latin typeface="+mn-lt"/>
                        <a:cs typeface="Arial" panose="020B0604020202020204" pitchFamily="34" charset="0"/>
                      </a:endParaRPr>
                    </a:p>
                  </a:txBody>
                  <a:tcPr marL="0" marR="0" marT="60957" marB="60957"/>
                </a:tc>
                <a:extLst>
                  <a:ext uri="{0D108BD9-81ED-4DB2-BD59-A6C34878D82A}">
                    <a16:rowId xmlns:a16="http://schemas.microsoft.com/office/drawing/2014/main" val="3893131859"/>
                  </a:ext>
                </a:extLst>
              </a:tr>
              <a:tr h="284477">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marL="169863" indent="0"/>
                      <a:r>
                        <a:rPr lang="en-US" sz="1500" dirty="0"/>
                        <a:t>Dose hold due to AE</a:t>
                      </a:r>
                      <a:endParaRPr lang="en-US" sz="1500" dirty="0">
                        <a:solidFill>
                          <a:srgbClr val="000000"/>
                        </a:solidFill>
                        <a:latin typeface="+mn-lt"/>
                        <a:cs typeface="Arial" panose="020B0604020202020204" pitchFamily="34" charset="0"/>
                      </a:endParaRPr>
                    </a:p>
                  </a:txBody>
                  <a:tcPr marL="60957" marR="0" marT="0" marB="60957"/>
                </a:tc>
                <a:tc>
                  <a:txBody>
                    <a:bodyPr/>
                    <a:lstStyle>
                      <a:lvl1pPr marL="0" algn="l" defTabSz="457200" rtl="0" eaLnBrk="1" latinLnBrk="0" hangingPunct="1">
                        <a:defRPr sz="1800" kern="1200">
                          <a:solidFill>
                            <a:schemeClr val="tx1"/>
                          </a:solidFill>
                          <a:latin typeface="Arial"/>
                          <a:ea typeface="Arial Unicode MS"/>
                          <a:cs typeface="Arial Unicode MS"/>
                        </a:defRPr>
                      </a:lvl1pPr>
                      <a:lvl2pPr marL="457200" algn="l" defTabSz="457200" rtl="0" eaLnBrk="1" latinLnBrk="0" hangingPunct="1">
                        <a:defRPr sz="1800" kern="1200">
                          <a:solidFill>
                            <a:schemeClr val="tx1"/>
                          </a:solidFill>
                          <a:latin typeface="Arial"/>
                          <a:ea typeface="Arial Unicode MS"/>
                          <a:cs typeface="Arial Unicode MS"/>
                        </a:defRPr>
                      </a:lvl2pPr>
                      <a:lvl3pPr marL="914400" algn="l" defTabSz="457200" rtl="0" eaLnBrk="1" latinLnBrk="0" hangingPunct="1">
                        <a:defRPr sz="1800" kern="1200">
                          <a:solidFill>
                            <a:schemeClr val="tx1"/>
                          </a:solidFill>
                          <a:latin typeface="Arial"/>
                          <a:ea typeface="Arial Unicode MS"/>
                          <a:cs typeface="Arial Unicode MS"/>
                        </a:defRPr>
                      </a:lvl3pPr>
                      <a:lvl4pPr marL="1371600" algn="l" defTabSz="457200" rtl="0" eaLnBrk="1" latinLnBrk="0" hangingPunct="1">
                        <a:defRPr sz="1800" kern="1200">
                          <a:solidFill>
                            <a:schemeClr val="tx1"/>
                          </a:solidFill>
                          <a:latin typeface="Arial"/>
                          <a:ea typeface="Arial Unicode MS"/>
                          <a:cs typeface="Arial Unicode MS"/>
                        </a:defRPr>
                      </a:lvl4pPr>
                      <a:lvl5pPr marL="1828800" algn="l" defTabSz="457200" rtl="0" eaLnBrk="1" latinLnBrk="0" hangingPunct="1">
                        <a:defRPr sz="1800" kern="1200">
                          <a:solidFill>
                            <a:schemeClr val="tx1"/>
                          </a:solidFill>
                          <a:latin typeface="Arial"/>
                          <a:ea typeface="Arial Unicode MS"/>
                          <a:cs typeface="Arial Unicode MS"/>
                        </a:defRPr>
                      </a:lvl5pPr>
                      <a:lvl6pPr marL="2286000" algn="l" defTabSz="457200" rtl="0" eaLnBrk="1" latinLnBrk="0" hangingPunct="1">
                        <a:defRPr sz="1800" kern="1200">
                          <a:solidFill>
                            <a:schemeClr val="tx1"/>
                          </a:solidFill>
                          <a:latin typeface="Arial"/>
                          <a:ea typeface="Arial Unicode MS"/>
                          <a:cs typeface="Arial Unicode MS"/>
                        </a:defRPr>
                      </a:lvl6pPr>
                      <a:lvl7pPr marL="2743200" algn="l" defTabSz="457200" rtl="0" eaLnBrk="1" latinLnBrk="0" hangingPunct="1">
                        <a:defRPr sz="1800" kern="1200">
                          <a:solidFill>
                            <a:schemeClr val="tx1"/>
                          </a:solidFill>
                          <a:latin typeface="Arial"/>
                          <a:ea typeface="Arial Unicode MS"/>
                          <a:cs typeface="Arial Unicode MS"/>
                        </a:defRPr>
                      </a:lvl7pPr>
                      <a:lvl8pPr marL="3200400" algn="l" defTabSz="457200" rtl="0" eaLnBrk="1" latinLnBrk="0" hangingPunct="1">
                        <a:defRPr sz="1800" kern="1200">
                          <a:solidFill>
                            <a:schemeClr val="tx1"/>
                          </a:solidFill>
                          <a:latin typeface="Arial"/>
                          <a:ea typeface="Arial Unicode MS"/>
                          <a:cs typeface="Arial Unicode MS"/>
                        </a:defRPr>
                      </a:lvl8pPr>
                      <a:lvl9pPr marL="3657600" algn="l" defTabSz="457200" rtl="0" eaLnBrk="1" latinLnBrk="0" hangingPunct="1">
                        <a:defRPr sz="1800" kern="1200">
                          <a:solidFill>
                            <a:schemeClr val="tx1"/>
                          </a:solidFill>
                          <a:latin typeface="Arial"/>
                          <a:ea typeface="Arial Unicode MS"/>
                          <a:cs typeface="Arial Unicode MS"/>
                        </a:defRPr>
                      </a:lvl9pPr>
                    </a:lstStyle>
                    <a:p>
                      <a:pPr algn="ctr"/>
                      <a:r>
                        <a:rPr lang="en-US" sz="1500" dirty="0"/>
                        <a:t>1,661 (59.5%)</a:t>
                      </a:r>
                      <a:endParaRPr lang="en-US" sz="1500" dirty="0">
                        <a:solidFill>
                          <a:srgbClr val="D52B1E"/>
                        </a:solidFill>
                        <a:latin typeface="+mn-lt"/>
                        <a:cs typeface="Arial" panose="020B0604020202020204" pitchFamily="34" charset="0"/>
                      </a:endParaRPr>
                    </a:p>
                  </a:txBody>
                  <a:tcPr marL="0" marR="0" marT="0" marB="60957"/>
                </a:tc>
                <a:extLst>
                  <a:ext uri="{0D108BD9-81ED-4DB2-BD59-A6C34878D82A}">
                    <a16:rowId xmlns:a16="http://schemas.microsoft.com/office/drawing/2014/main" val="1118668901"/>
                  </a:ext>
                </a:extLst>
              </a:tr>
            </a:tbl>
          </a:graphicData>
        </a:graphic>
      </p:graphicFrame>
      <p:graphicFrame>
        <p:nvGraphicFramePr>
          <p:cNvPr id="23" name="Chart 22">
            <a:extLst>
              <a:ext uri="{FF2B5EF4-FFF2-40B4-BE49-F238E27FC236}">
                <a16:creationId xmlns:a16="http://schemas.microsoft.com/office/drawing/2014/main" id="{BE9CBB2D-155F-C042-B4E8-96DD8832BA42}"/>
              </a:ext>
            </a:extLst>
          </p:cNvPr>
          <p:cNvGraphicFramePr/>
          <p:nvPr/>
        </p:nvGraphicFramePr>
        <p:xfrm>
          <a:off x="762882" y="5305209"/>
          <a:ext cx="8274852" cy="975303"/>
        </p:xfrm>
        <a:graphic>
          <a:graphicData uri="http://schemas.openxmlformats.org/drawingml/2006/chart">
            <c:chart xmlns:c="http://schemas.openxmlformats.org/drawingml/2006/chart" xmlns:r="http://schemas.openxmlformats.org/officeDocument/2006/relationships" r:id="rId3"/>
          </a:graphicData>
        </a:graphic>
      </p:graphicFrame>
      <p:grpSp>
        <p:nvGrpSpPr>
          <p:cNvPr id="24" name="Group 23">
            <a:extLst>
              <a:ext uri="{FF2B5EF4-FFF2-40B4-BE49-F238E27FC236}">
                <a16:creationId xmlns:a16="http://schemas.microsoft.com/office/drawing/2014/main" id="{2E9FD014-9F38-9442-9ACF-73B8D220F4DC}"/>
              </a:ext>
            </a:extLst>
          </p:cNvPr>
          <p:cNvGrpSpPr/>
          <p:nvPr/>
        </p:nvGrpSpPr>
        <p:grpSpPr>
          <a:xfrm>
            <a:off x="177719" y="1164735"/>
            <a:ext cx="7302471" cy="4556127"/>
            <a:chOff x="133289" y="873551"/>
            <a:chExt cx="5476853" cy="3417095"/>
          </a:xfrm>
        </p:grpSpPr>
        <p:sp>
          <p:nvSpPr>
            <p:cNvPr id="25" name="TextBox 24"/>
            <p:cNvSpPr txBox="1"/>
            <p:nvPr/>
          </p:nvSpPr>
          <p:spPr>
            <a:xfrm>
              <a:off x="133289" y="3959198"/>
              <a:ext cx="572513" cy="223090"/>
            </a:xfrm>
            <a:prstGeom prst="rect">
              <a:avLst/>
            </a:prstGeom>
            <a:noFill/>
          </p:spPr>
          <p:txBody>
            <a:bodyPr wrap="none" rtlCol="0">
              <a:spAutoFit/>
            </a:bodyPr>
            <a:lstStyle/>
            <a:p>
              <a:pPr defTabSz="1219170">
                <a:defRPr/>
              </a:pPr>
              <a:r>
                <a:rPr lang="en-US" sz="1333" dirty="0"/>
                <a:t>Anemia</a:t>
              </a:r>
            </a:p>
          </p:txBody>
        </p:sp>
        <p:grpSp>
          <p:nvGrpSpPr>
            <p:cNvPr id="27" name="Group 26">
              <a:extLst>
                <a:ext uri="{FF2B5EF4-FFF2-40B4-BE49-F238E27FC236}">
                  <a16:creationId xmlns:a16="http://schemas.microsoft.com/office/drawing/2014/main" id="{92886BC6-209F-744F-BA02-59DA98D6F3C8}"/>
                </a:ext>
              </a:extLst>
            </p:cNvPr>
            <p:cNvGrpSpPr/>
            <p:nvPr/>
          </p:nvGrpSpPr>
          <p:grpSpPr>
            <a:xfrm>
              <a:off x="1300496" y="1587840"/>
              <a:ext cx="2357869" cy="236668"/>
              <a:chOff x="1300496" y="1588230"/>
              <a:chExt cx="2357869" cy="236668"/>
            </a:xfrm>
          </p:grpSpPr>
          <p:sp>
            <p:nvSpPr>
              <p:cNvPr id="152" name="Rectangle 151">
                <a:extLst>
                  <a:ext uri="{FF2B5EF4-FFF2-40B4-BE49-F238E27FC236}">
                    <a16:creationId xmlns:a16="http://schemas.microsoft.com/office/drawing/2014/main" id="{B30EACCF-9C11-CF41-B608-3C2C4DFE225E}"/>
                  </a:ext>
                </a:extLst>
              </p:cNvPr>
              <p:cNvSpPr/>
              <p:nvPr/>
            </p:nvSpPr>
            <p:spPr>
              <a:xfrm>
                <a:off x="2388962" y="1588230"/>
                <a:ext cx="1269403"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53" name="Rectangle 152">
                <a:extLst>
                  <a:ext uri="{FF2B5EF4-FFF2-40B4-BE49-F238E27FC236}">
                    <a16:creationId xmlns:a16="http://schemas.microsoft.com/office/drawing/2014/main" id="{0AA2DB88-7338-EC49-BB98-C8A4C991AFBA}"/>
                  </a:ext>
                </a:extLst>
              </p:cNvPr>
              <p:cNvSpPr/>
              <p:nvPr/>
            </p:nvSpPr>
            <p:spPr>
              <a:xfrm>
                <a:off x="1300496" y="1588230"/>
                <a:ext cx="218249"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54" name="Rectangle 153">
                <a:extLst>
                  <a:ext uri="{FF2B5EF4-FFF2-40B4-BE49-F238E27FC236}">
                    <a16:creationId xmlns:a16="http://schemas.microsoft.com/office/drawing/2014/main" id="{481211BE-7EBF-4C4D-A5AD-6D79E7E267B8}"/>
                  </a:ext>
                </a:extLst>
              </p:cNvPr>
              <p:cNvSpPr/>
              <p:nvPr/>
            </p:nvSpPr>
            <p:spPr>
              <a:xfrm>
                <a:off x="1518745" y="1588230"/>
                <a:ext cx="870217"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28" name="Group 27">
              <a:extLst>
                <a:ext uri="{FF2B5EF4-FFF2-40B4-BE49-F238E27FC236}">
                  <a16:creationId xmlns:a16="http://schemas.microsoft.com/office/drawing/2014/main" id="{C1D1AE2E-6C10-9249-91A1-A9890DAAE2EE}"/>
                </a:ext>
              </a:extLst>
            </p:cNvPr>
            <p:cNvGrpSpPr/>
            <p:nvPr/>
          </p:nvGrpSpPr>
          <p:grpSpPr>
            <a:xfrm>
              <a:off x="2515077" y="1888711"/>
              <a:ext cx="1143288" cy="236668"/>
              <a:chOff x="2515077" y="1888711"/>
              <a:chExt cx="1143288" cy="236668"/>
            </a:xfrm>
          </p:grpSpPr>
          <p:sp>
            <p:nvSpPr>
              <p:cNvPr id="149" name="Rectangle 148">
                <a:extLst>
                  <a:ext uri="{FF2B5EF4-FFF2-40B4-BE49-F238E27FC236}">
                    <a16:creationId xmlns:a16="http://schemas.microsoft.com/office/drawing/2014/main" id="{49CCF54C-E478-074F-BEE8-F47FDAC24AFA}"/>
                  </a:ext>
                </a:extLst>
              </p:cNvPr>
              <p:cNvSpPr/>
              <p:nvPr/>
            </p:nvSpPr>
            <p:spPr>
              <a:xfrm>
                <a:off x="3004518" y="1888711"/>
                <a:ext cx="653847"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50" name="Rectangle 149">
                <a:extLst>
                  <a:ext uri="{FF2B5EF4-FFF2-40B4-BE49-F238E27FC236}">
                    <a16:creationId xmlns:a16="http://schemas.microsoft.com/office/drawing/2014/main" id="{AB4B9A9E-67B4-8347-9B68-338432769742}"/>
                  </a:ext>
                </a:extLst>
              </p:cNvPr>
              <p:cNvSpPr/>
              <p:nvPr/>
            </p:nvSpPr>
            <p:spPr>
              <a:xfrm>
                <a:off x="2606566" y="1888711"/>
                <a:ext cx="404578"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51" name="Rectangle 150">
                <a:extLst>
                  <a:ext uri="{FF2B5EF4-FFF2-40B4-BE49-F238E27FC236}">
                    <a16:creationId xmlns:a16="http://schemas.microsoft.com/office/drawing/2014/main" id="{26C6E6F8-66F6-2841-84B8-B8C8A6D67D8E}"/>
                  </a:ext>
                </a:extLst>
              </p:cNvPr>
              <p:cNvSpPr/>
              <p:nvPr/>
            </p:nvSpPr>
            <p:spPr>
              <a:xfrm>
                <a:off x="2515077" y="1888711"/>
                <a:ext cx="91490"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29" name="Group 28">
              <a:extLst>
                <a:ext uri="{FF2B5EF4-FFF2-40B4-BE49-F238E27FC236}">
                  <a16:creationId xmlns:a16="http://schemas.microsoft.com/office/drawing/2014/main" id="{FCB64C4C-52BE-5047-B212-9ACD8CD15379}"/>
                </a:ext>
              </a:extLst>
            </p:cNvPr>
            <p:cNvGrpSpPr/>
            <p:nvPr/>
          </p:nvGrpSpPr>
          <p:grpSpPr>
            <a:xfrm>
              <a:off x="2364799" y="2480216"/>
              <a:ext cx="1293566" cy="236668"/>
              <a:chOff x="2359260" y="2480216"/>
              <a:chExt cx="1293566" cy="236668"/>
            </a:xfrm>
          </p:grpSpPr>
          <p:sp>
            <p:nvSpPr>
              <p:cNvPr id="146" name="Rectangle 145">
                <a:extLst>
                  <a:ext uri="{FF2B5EF4-FFF2-40B4-BE49-F238E27FC236}">
                    <a16:creationId xmlns:a16="http://schemas.microsoft.com/office/drawing/2014/main" id="{FA32EC8C-F897-9B4E-84CE-D117D82EECE4}"/>
                  </a:ext>
                </a:extLst>
              </p:cNvPr>
              <p:cNvSpPr/>
              <p:nvPr/>
            </p:nvSpPr>
            <p:spPr>
              <a:xfrm>
                <a:off x="3482246" y="2480216"/>
                <a:ext cx="170580"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7" name="Rectangle 146">
                <a:extLst>
                  <a:ext uri="{FF2B5EF4-FFF2-40B4-BE49-F238E27FC236}">
                    <a16:creationId xmlns:a16="http://schemas.microsoft.com/office/drawing/2014/main" id="{3CADBE40-4B68-B74C-B189-23C4D082ED56}"/>
                  </a:ext>
                </a:extLst>
              </p:cNvPr>
              <p:cNvSpPr/>
              <p:nvPr/>
            </p:nvSpPr>
            <p:spPr>
              <a:xfrm>
                <a:off x="2919797" y="2480216"/>
                <a:ext cx="559009"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8" name="Rectangle 147">
                <a:extLst>
                  <a:ext uri="{FF2B5EF4-FFF2-40B4-BE49-F238E27FC236}">
                    <a16:creationId xmlns:a16="http://schemas.microsoft.com/office/drawing/2014/main" id="{D2026FED-1520-A949-8E87-CC22A40B56D0}"/>
                  </a:ext>
                </a:extLst>
              </p:cNvPr>
              <p:cNvSpPr/>
              <p:nvPr/>
            </p:nvSpPr>
            <p:spPr>
              <a:xfrm>
                <a:off x="2359260" y="2480216"/>
                <a:ext cx="561253"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0" name="Group 29">
              <a:extLst>
                <a:ext uri="{FF2B5EF4-FFF2-40B4-BE49-F238E27FC236}">
                  <a16:creationId xmlns:a16="http://schemas.microsoft.com/office/drawing/2014/main" id="{F8AB5030-A2C0-A440-9BB7-84A203BD4A0A}"/>
                </a:ext>
              </a:extLst>
            </p:cNvPr>
            <p:cNvGrpSpPr/>
            <p:nvPr/>
          </p:nvGrpSpPr>
          <p:grpSpPr>
            <a:xfrm>
              <a:off x="2606955" y="2774386"/>
              <a:ext cx="1051410" cy="236668"/>
              <a:chOff x="2606566" y="2774386"/>
              <a:chExt cx="1051410" cy="236668"/>
            </a:xfrm>
          </p:grpSpPr>
          <p:sp>
            <p:nvSpPr>
              <p:cNvPr id="143" name="Rectangle 142">
                <a:extLst>
                  <a:ext uri="{FF2B5EF4-FFF2-40B4-BE49-F238E27FC236}">
                    <a16:creationId xmlns:a16="http://schemas.microsoft.com/office/drawing/2014/main" id="{A2F4CABB-8174-8B48-AFA7-EABBB1E7F9D5}"/>
                  </a:ext>
                </a:extLst>
              </p:cNvPr>
              <p:cNvSpPr/>
              <p:nvPr/>
            </p:nvSpPr>
            <p:spPr>
              <a:xfrm>
                <a:off x="3487396" y="2774386"/>
                <a:ext cx="170580"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4" name="Rectangle 143">
                <a:extLst>
                  <a:ext uri="{FF2B5EF4-FFF2-40B4-BE49-F238E27FC236}">
                    <a16:creationId xmlns:a16="http://schemas.microsoft.com/office/drawing/2014/main" id="{B5178171-5A90-9242-8406-796C5542F329}"/>
                  </a:ext>
                </a:extLst>
              </p:cNvPr>
              <p:cNvSpPr/>
              <p:nvPr/>
            </p:nvSpPr>
            <p:spPr>
              <a:xfrm>
                <a:off x="2921875" y="2774386"/>
                <a:ext cx="565521"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5" name="Rectangle 144">
                <a:extLst>
                  <a:ext uri="{FF2B5EF4-FFF2-40B4-BE49-F238E27FC236}">
                    <a16:creationId xmlns:a16="http://schemas.microsoft.com/office/drawing/2014/main" id="{75DC3098-6127-094B-9C79-C434B5A1D5DB}"/>
                  </a:ext>
                </a:extLst>
              </p:cNvPr>
              <p:cNvSpPr/>
              <p:nvPr/>
            </p:nvSpPr>
            <p:spPr>
              <a:xfrm>
                <a:off x="2606566" y="2774386"/>
                <a:ext cx="315309"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1" name="Group 30">
              <a:extLst>
                <a:ext uri="{FF2B5EF4-FFF2-40B4-BE49-F238E27FC236}">
                  <a16:creationId xmlns:a16="http://schemas.microsoft.com/office/drawing/2014/main" id="{67FE4F80-F709-C14F-A923-069F99784E44}"/>
                </a:ext>
              </a:extLst>
            </p:cNvPr>
            <p:cNvGrpSpPr/>
            <p:nvPr/>
          </p:nvGrpSpPr>
          <p:grpSpPr>
            <a:xfrm>
              <a:off x="2669187" y="3074645"/>
              <a:ext cx="989178" cy="236668"/>
              <a:chOff x="2663648" y="3074645"/>
              <a:chExt cx="989178" cy="236668"/>
            </a:xfrm>
          </p:grpSpPr>
          <p:sp>
            <p:nvSpPr>
              <p:cNvPr id="140" name="Rectangle 139">
                <a:extLst>
                  <a:ext uri="{FF2B5EF4-FFF2-40B4-BE49-F238E27FC236}">
                    <a16:creationId xmlns:a16="http://schemas.microsoft.com/office/drawing/2014/main" id="{C0BA6184-9A3B-2A41-BD79-C3699B934527}"/>
                  </a:ext>
                </a:extLst>
              </p:cNvPr>
              <p:cNvSpPr/>
              <p:nvPr/>
            </p:nvSpPr>
            <p:spPr>
              <a:xfrm>
                <a:off x="2968826" y="3074645"/>
                <a:ext cx="684000"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1" name="Rectangle 140">
                <a:extLst>
                  <a:ext uri="{FF2B5EF4-FFF2-40B4-BE49-F238E27FC236}">
                    <a16:creationId xmlns:a16="http://schemas.microsoft.com/office/drawing/2014/main" id="{ACCF5E68-C09F-EF4F-A48E-E18E674124CE}"/>
                  </a:ext>
                </a:extLst>
              </p:cNvPr>
              <p:cNvSpPr/>
              <p:nvPr/>
            </p:nvSpPr>
            <p:spPr>
              <a:xfrm>
                <a:off x="2707017" y="3074645"/>
                <a:ext cx="261809"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42" name="Rectangle 141">
                <a:extLst>
                  <a:ext uri="{FF2B5EF4-FFF2-40B4-BE49-F238E27FC236}">
                    <a16:creationId xmlns:a16="http://schemas.microsoft.com/office/drawing/2014/main" id="{FC45F358-CBCA-2F4A-8597-CD845F886D06}"/>
                  </a:ext>
                </a:extLst>
              </p:cNvPr>
              <p:cNvSpPr/>
              <p:nvPr/>
            </p:nvSpPr>
            <p:spPr>
              <a:xfrm>
                <a:off x="2663648" y="3074645"/>
                <a:ext cx="45719"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2" name="Group 31">
              <a:extLst>
                <a:ext uri="{FF2B5EF4-FFF2-40B4-BE49-F238E27FC236}">
                  <a16:creationId xmlns:a16="http://schemas.microsoft.com/office/drawing/2014/main" id="{BD9EA909-D0AE-1746-9B0B-519745637758}"/>
                </a:ext>
              </a:extLst>
            </p:cNvPr>
            <p:cNvGrpSpPr/>
            <p:nvPr/>
          </p:nvGrpSpPr>
          <p:grpSpPr>
            <a:xfrm>
              <a:off x="2984875" y="3965456"/>
              <a:ext cx="673490" cy="236668"/>
              <a:chOff x="2979336" y="3966334"/>
              <a:chExt cx="673490" cy="236668"/>
            </a:xfrm>
          </p:grpSpPr>
          <p:sp>
            <p:nvSpPr>
              <p:cNvPr id="137" name="Rectangle 136">
                <a:extLst>
                  <a:ext uri="{FF2B5EF4-FFF2-40B4-BE49-F238E27FC236}">
                    <a16:creationId xmlns:a16="http://schemas.microsoft.com/office/drawing/2014/main" id="{AB5C5971-0BEF-9B42-B5B1-E083BE563A6D}"/>
                  </a:ext>
                </a:extLst>
              </p:cNvPr>
              <p:cNvSpPr/>
              <p:nvPr/>
            </p:nvSpPr>
            <p:spPr>
              <a:xfrm>
                <a:off x="3284484" y="3966334"/>
                <a:ext cx="368342"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8" name="Rectangle 137">
                <a:extLst>
                  <a:ext uri="{FF2B5EF4-FFF2-40B4-BE49-F238E27FC236}">
                    <a16:creationId xmlns:a16="http://schemas.microsoft.com/office/drawing/2014/main" id="{BD58B2F4-AF44-414A-B450-C09C77A206FB}"/>
                  </a:ext>
                </a:extLst>
              </p:cNvPr>
              <p:cNvSpPr/>
              <p:nvPr/>
            </p:nvSpPr>
            <p:spPr>
              <a:xfrm>
                <a:off x="3026562" y="3966334"/>
                <a:ext cx="257922"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9" name="Rectangle 138">
                <a:extLst>
                  <a:ext uri="{FF2B5EF4-FFF2-40B4-BE49-F238E27FC236}">
                    <a16:creationId xmlns:a16="http://schemas.microsoft.com/office/drawing/2014/main" id="{50424009-045A-1543-890F-B64513F7BCA5}"/>
                  </a:ext>
                </a:extLst>
              </p:cNvPr>
              <p:cNvSpPr/>
              <p:nvPr/>
            </p:nvSpPr>
            <p:spPr>
              <a:xfrm>
                <a:off x="2979336" y="3966334"/>
                <a:ext cx="65177"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3" name="Group 32">
              <a:extLst>
                <a:ext uri="{FF2B5EF4-FFF2-40B4-BE49-F238E27FC236}">
                  <a16:creationId xmlns:a16="http://schemas.microsoft.com/office/drawing/2014/main" id="{5D2CB995-337B-4748-9986-9E707ECC0B92}"/>
                </a:ext>
              </a:extLst>
            </p:cNvPr>
            <p:cNvGrpSpPr/>
            <p:nvPr/>
          </p:nvGrpSpPr>
          <p:grpSpPr>
            <a:xfrm>
              <a:off x="2837059" y="3368428"/>
              <a:ext cx="821306" cy="236668"/>
              <a:chOff x="2831519" y="3371711"/>
              <a:chExt cx="821306" cy="236668"/>
            </a:xfrm>
          </p:grpSpPr>
          <p:sp>
            <p:nvSpPr>
              <p:cNvPr id="134" name="Rectangle 133">
                <a:extLst>
                  <a:ext uri="{FF2B5EF4-FFF2-40B4-BE49-F238E27FC236}">
                    <a16:creationId xmlns:a16="http://schemas.microsoft.com/office/drawing/2014/main" id="{3191D696-899F-F948-A134-77FEC08A0FA4}"/>
                  </a:ext>
                </a:extLst>
              </p:cNvPr>
              <p:cNvSpPr/>
              <p:nvPr/>
            </p:nvSpPr>
            <p:spPr>
              <a:xfrm>
                <a:off x="3042744" y="3371711"/>
                <a:ext cx="610081"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5" name="Rectangle 134">
                <a:extLst>
                  <a:ext uri="{FF2B5EF4-FFF2-40B4-BE49-F238E27FC236}">
                    <a16:creationId xmlns:a16="http://schemas.microsoft.com/office/drawing/2014/main" id="{7D317212-045F-8249-AC6E-8E1010E53476}"/>
                  </a:ext>
                </a:extLst>
              </p:cNvPr>
              <p:cNvSpPr/>
              <p:nvPr/>
            </p:nvSpPr>
            <p:spPr>
              <a:xfrm>
                <a:off x="2831519" y="3371711"/>
                <a:ext cx="45719"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6" name="Rectangle 135">
                <a:extLst>
                  <a:ext uri="{FF2B5EF4-FFF2-40B4-BE49-F238E27FC236}">
                    <a16:creationId xmlns:a16="http://schemas.microsoft.com/office/drawing/2014/main" id="{C96A16CA-9E9E-1949-AB67-29CD6913C431}"/>
                  </a:ext>
                </a:extLst>
              </p:cNvPr>
              <p:cNvSpPr/>
              <p:nvPr/>
            </p:nvSpPr>
            <p:spPr>
              <a:xfrm>
                <a:off x="2853567" y="3371711"/>
                <a:ext cx="189178"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4" name="Group 33">
              <a:extLst>
                <a:ext uri="{FF2B5EF4-FFF2-40B4-BE49-F238E27FC236}">
                  <a16:creationId xmlns:a16="http://schemas.microsoft.com/office/drawing/2014/main" id="{B10F7BCB-1EFA-1C4F-B9CA-AFCB9BBFF2F8}"/>
                </a:ext>
              </a:extLst>
            </p:cNvPr>
            <p:cNvGrpSpPr/>
            <p:nvPr/>
          </p:nvGrpSpPr>
          <p:grpSpPr>
            <a:xfrm>
              <a:off x="3234256" y="3667428"/>
              <a:ext cx="424109" cy="236668"/>
              <a:chOff x="3228716" y="3667428"/>
              <a:chExt cx="424109" cy="236668"/>
            </a:xfrm>
          </p:grpSpPr>
          <p:sp>
            <p:nvSpPr>
              <p:cNvPr id="131" name="Rectangle 130">
                <a:extLst>
                  <a:ext uri="{FF2B5EF4-FFF2-40B4-BE49-F238E27FC236}">
                    <a16:creationId xmlns:a16="http://schemas.microsoft.com/office/drawing/2014/main" id="{130F51D4-CA66-6D46-9E30-CB152B0DA360}"/>
                  </a:ext>
                </a:extLst>
              </p:cNvPr>
              <p:cNvSpPr/>
              <p:nvPr/>
            </p:nvSpPr>
            <p:spPr>
              <a:xfrm>
                <a:off x="3333482" y="3667428"/>
                <a:ext cx="319343"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2" name="Rectangle 131">
                <a:extLst>
                  <a:ext uri="{FF2B5EF4-FFF2-40B4-BE49-F238E27FC236}">
                    <a16:creationId xmlns:a16="http://schemas.microsoft.com/office/drawing/2014/main" id="{EA3B6EAA-3316-014F-8A45-D06AB5715273}"/>
                  </a:ext>
                </a:extLst>
              </p:cNvPr>
              <p:cNvSpPr/>
              <p:nvPr/>
            </p:nvSpPr>
            <p:spPr>
              <a:xfrm>
                <a:off x="3228716" y="3667428"/>
                <a:ext cx="45719" cy="2366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3" name="Rectangle 132">
                <a:extLst>
                  <a:ext uri="{FF2B5EF4-FFF2-40B4-BE49-F238E27FC236}">
                    <a16:creationId xmlns:a16="http://schemas.microsoft.com/office/drawing/2014/main" id="{9141177E-58BF-F840-A870-5A10476BD35A}"/>
                  </a:ext>
                </a:extLst>
              </p:cNvPr>
              <p:cNvSpPr/>
              <p:nvPr/>
            </p:nvSpPr>
            <p:spPr>
              <a:xfrm>
                <a:off x="3244730" y="3667428"/>
                <a:ext cx="103309"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5" name="Group 34">
              <a:extLst>
                <a:ext uri="{FF2B5EF4-FFF2-40B4-BE49-F238E27FC236}">
                  <a16:creationId xmlns:a16="http://schemas.microsoft.com/office/drawing/2014/main" id="{84711196-821B-AC4B-A348-A25F823BCD28}"/>
                </a:ext>
              </a:extLst>
            </p:cNvPr>
            <p:cNvGrpSpPr/>
            <p:nvPr/>
          </p:nvGrpSpPr>
          <p:grpSpPr>
            <a:xfrm>
              <a:off x="2919631" y="2183149"/>
              <a:ext cx="738734" cy="236668"/>
              <a:chOff x="2919631" y="2183149"/>
              <a:chExt cx="738734" cy="236668"/>
            </a:xfrm>
          </p:grpSpPr>
          <p:sp>
            <p:nvSpPr>
              <p:cNvPr id="128" name="Rectangle 127">
                <a:extLst>
                  <a:ext uri="{FF2B5EF4-FFF2-40B4-BE49-F238E27FC236}">
                    <a16:creationId xmlns:a16="http://schemas.microsoft.com/office/drawing/2014/main" id="{A7C181E1-8540-C54C-9074-E66196B60447}"/>
                  </a:ext>
                </a:extLst>
              </p:cNvPr>
              <p:cNvSpPr/>
              <p:nvPr/>
            </p:nvSpPr>
            <p:spPr>
              <a:xfrm>
                <a:off x="3153103" y="2183149"/>
                <a:ext cx="505262" cy="23666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9" name="Rectangle 128">
                <a:extLst>
                  <a:ext uri="{FF2B5EF4-FFF2-40B4-BE49-F238E27FC236}">
                    <a16:creationId xmlns:a16="http://schemas.microsoft.com/office/drawing/2014/main" id="{918FD6DA-6AB2-FD46-A4E5-21D13983A761}"/>
                  </a:ext>
                </a:extLst>
              </p:cNvPr>
              <p:cNvSpPr/>
              <p:nvPr/>
            </p:nvSpPr>
            <p:spPr>
              <a:xfrm>
                <a:off x="2919631" y="2183149"/>
                <a:ext cx="45719" cy="2366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30" name="Rectangle 129">
                <a:extLst>
                  <a:ext uri="{FF2B5EF4-FFF2-40B4-BE49-F238E27FC236}">
                    <a16:creationId xmlns:a16="http://schemas.microsoft.com/office/drawing/2014/main" id="{8D15ACF7-148D-B24F-85AB-52F30EFFA0D8}"/>
                  </a:ext>
                </a:extLst>
              </p:cNvPr>
              <p:cNvSpPr/>
              <p:nvPr/>
            </p:nvSpPr>
            <p:spPr>
              <a:xfrm>
                <a:off x="2921875" y="2183149"/>
                <a:ext cx="230881" cy="23666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36" name="Group 35">
              <a:extLst>
                <a:ext uri="{FF2B5EF4-FFF2-40B4-BE49-F238E27FC236}">
                  <a16:creationId xmlns:a16="http://schemas.microsoft.com/office/drawing/2014/main" id="{1BC592AD-B4AE-B940-95F5-C57F6E31C374}"/>
                </a:ext>
              </a:extLst>
            </p:cNvPr>
            <p:cNvGrpSpPr/>
            <p:nvPr/>
          </p:nvGrpSpPr>
          <p:grpSpPr>
            <a:xfrm>
              <a:off x="3689453" y="1587840"/>
              <a:ext cx="1079753" cy="2623016"/>
              <a:chOff x="3689453" y="1587840"/>
              <a:chExt cx="1079753" cy="2623016"/>
            </a:xfrm>
          </p:grpSpPr>
          <p:sp>
            <p:nvSpPr>
              <p:cNvPr id="92" name="Rectangle 91">
                <a:extLst>
                  <a:ext uri="{FF2B5EF4-FFF2-40B4-BE49-F238E27FC236}">
                    <a16:creationId xmlns:a16="http://schemas.microsoft.com/office/drawing/2014/main" id="{560D6694-63EE-E84D-96B1-3F53AC3CA271}"/>
                  </a:ext>
                </a:extLst>
              </p:cNvPr>
              <p:cNvSpPr/>
              <p:nvPr/>
            </p:nvSpPr>
            <p:spPr>
              <a:xfrm>
                <a:off x="3689453" y="3974188"/>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nvGrpSpPr>
              <p:cNvPr id="93" name="Group 92">
                <a:extLst>
                  <a:ext uri="{FF2B5EF4-FFF2-40B4-BE49-F238E27FC236}">
                    <a16:creationId xmlns:a16="http://schemas.microsoft.com/office/drawing/2014/main" id="{A661A9BD-56D9-5F43-8D47-574DEB354DD1}"/>
                  </a:ext>
                </a:extLst>
              </p:cNvPr>
              <p:cNvGrpSpPr/>
              <p:nvPr/>
            </p:nvGrpSpPr>
            <p:grpSpPr>
              <a:xfrm>
                <a:off x="3689453" y="3965456"/>
                <a:ext cx="87316" cy="236668"/>
                <a:chOff x="3691917" y="3965456"/>
                <a:chExt cx="87316" cy="236668"/>
              </a:xfrm>
            </p:grpSpPr>
            <p:sp>
              <p:nvSpPr>
                <p:cNvPr id="126" name="Rectangle 125">
                  <a:extLst>
                    <a:ext uri="{FF2B5EF4-FFF2-40B4-BE49-F238E27FC236}">
                      <a16:creationId xmlns:a16="http://schemas.microsoft.com/office/drawing/2014/main" id="{459E6D5D-FD35-8C45-B729-F8228D737F10}"/>
                    </a:ext>
                  </a:extLst>
                </p:cNvPr>
                <p:cNvSpPr/>
                <p:nvPr/>
              </p:nvSpPr>
              <p:spPr>
                <a:xfrm>
                  <a:off x="3733514" y="3965456"/>
                  <a:ext cx="45719"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7" name="Rectangle 126">
                  <a:extLst>
                    <a:ext uri="{FF2B5EF4-FFF2-40B4-BE49-F238E27FC236}">
                      <a16:creationId xmlns:a16="http://schemas.microsoft.com/office/drawing/2014/main" id="{29C0582B-BDA1-C540-A11B-12B5969C1539}"/>
                    </a:ext>
                  </a:extLst>
                </p:cNvPr>
                <p:cNvSpPr/>
                <p:nvPr/>
              </p:nvSpPr>
              <p:spPr>
                <a:xfrm>
                  <a:off x="3691917" y="3965456"/>
                  <a:ext cx="65177"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4" name="Group 93">
                <a:extLst>
                  <a:ext uri="{FF2B5EF4-FFF2-40B4-BE49-F238E27FC236}">
                    <a16:creationId xmlns:a16="http://schemas.microsoft.com/office/drawing/2014/main" id="{90F81648-E1BA-0049-9C95-E2A002F6A0DA}"/>
                  </a:ext>
                </a:extLst>
              </p:cNvPr>
              <p:cNvGrpSpPr/>
              <p:nvPr/>
            </p:nvGrpSpPr>
            <p:grpSpPr>
              <a:xfrm>
                <a:off x="3689453" y="3667428"/>
                <a:ext cx="640640" cy="236668"/>
                <a:chOff x="3691917" y="3676620"/>
                <a:chExt cx="640640" cy="236668"/>
              </a:xfrm>
            </p:grpSpPr>
            <p:sp>
              <p:nvSpPr>
                <p:cNvPr id="123" name="Rectangle 122">
                  <a:extLst>
                    <a:ext uri="{FF2B5EF4-FFF2-40B4-BE49-F238E27FC236}">
                      <a16:creationId xmlns:a16="http://schemas.microsoft.com/office/drawing/2014/main" id="{46FAED79-1A58-5A4F-BC4F-7E46D6BDB58F}"/>
                    </a:ext>
                  </a:extLst>
                </p:cNvPr>
                <p:cNvSpPr/>
                <p:nvPr/>
              </p:nvSpPr>
              <p:spPr>
                <a:xfrm>
                  <a:off x="4286838" y="3676620"/>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4" name="Rectangle 123">
                  <a:extLst>
                    <a:ext uri="{FF2B5EF4-FFF2-40B4-BE49-F238E27FC236}">
                      <a16:creationId xmlns:a16="http://schemas.microsoft.com/office/drawing/2014/main" id="{7C541426-C616-AC43-980C-9AA4FDDD8C00}"/>
                    </a:ext>
                  </a:extLst>
                </p:cNvPr>
                <p:cNvSpPr/>
                <p:nvPr/>
              </p:nvSpPr>
              <p:spPr>
                <a:xfrm>
                  <a:off x="3691917" y="3676620"/>
                  <a:ext cx="486911"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5" name="Rectangle 124">
                  <a:extLst>
                    <a:ext uri="{FF2B5EF4-FFF2-40B4-BE49-F238E27FC236}">
                      <a16:creationId xmlns:a16="http://schemas.microsoft.com/office/drawing/2014/main" id="{96C7F3B2-58A6-784D-ACDB-D9A915FA3A70}"/>
                    </a:ext>
                  </a:extLst>
                </p:cNvPr>
                <p:cNvSpPr/>
                <p:nvPr/>
              </p:nvSpPr>
              <p:spPr>
                <a:xfrm>
                  <a:off x="4172146" y="3676620"/>
                  <a:ext cx="148952"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5" name="Group 94">
                <a:extLst>
                  <a:ext uri="{FF2B5EF4-FFF2-40B4-BE49-F238E27FC236}">
                    <a16:creationId xmlns:a16="http://schemas.microsoft.com/office/drawing/2014/main" id="{CB6A10B0-033E-C44B-A9C3-10A406FE2EC9}"/>
                  </a:ext>
                </a:extLst>
              </p:cNvPr>
              <p:cNvGrpSpPr/>
              <p:nvPr/>
            </p:nvGrpSpPr>
            <p:grpSpPr>
              <a:xfrm>
                <a:off x="3689453" y="3368428"/>
                <a:ext cx="253172" cy="236668"/>
                <a:chOff x="3691918" y="3368428"/>
                <a:chExt cx="253172" cy="236668"/>
              </a:xfrm>
            </p:grpSpPr>
            <p:sp>
              <p:nvSpPr>
                <p:cNvPr id="120" name="Rectangle 119">
                  <a:extLst>
                    <a:ext uri="{FF2B5EF4-FFF2-40B4-BE49-F238E27FC236}">
                      <a16:creationId xmlns:a16="http://schemas.microsoft.com/office/drawing/2014/main" id="{5A652492-D113-6641-9587-70D2B7A98D09}"/>
                    </a:ext>
                  </a:extLst>
                </p:cNvPr>
                <p:cNvSpPr/>
                <p:nvPr/>
              </p:nvSpPr>
              <p:spPr>
                <a:xfrm>
                  <a:off x="3899371" y="3368428"/>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1" name="Rectangle 120">
                  <a:extLst>
                    <a:ext uri="{FF2B5EF4-FFF2-40B4-BE49-F238E27FC236}">
                      <a16:creationId xmlns:a16="http://schemas.microsoft.com/office/drawing/2014/main" id="{7483FE83-0010-E84D-AA02-26B2EE49909B}"/>
                    </a:ext>
                  </a:extLst>
                </p:cNvPr>
                <p:cNvSpPr/>
                <p:nvPr/>
              </p:nvSpPr>
              <p:spPr>
                <a:xfrm>
                  <a:off x="3851977" y="3368428"/>
                  <a:ext cx="80467"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22" name="Rectangle 121">
                  <a:extLst>
                    <a:ext uri="{FF2B5EF4-FFF2-40B4-BE49-F238E27FC236}">
                      <a16:creationId xmlns:a16="http://schemas.microsoft.com/office/drawing/2014/main" id="{72AF6C5A-1A7E-F643-9EFF-6782A3653C1A}"/>
                    </a:ext>
                  </a:extLst>
                </p:cNvPr>
                <p:cNvSpPr/>
                <p:nvPr/>
              </p:nvSpPr>
              <p:spPr>
                <a:xfrm>
                  <a:off x="3691918" y="3368428"/>
                  <a:ext cx="189178"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6" name="Group 95">
                <a:extLst>
                  <a:ext uri="{FF2B5EF4-FFF2-40B4-BE49-F238E27FC236}">
                    <a16:creationId xmlns:a16="http://schemas.microsoft.com/office/drawing/2014/main" id="{CA463611-C755-BD4D-BEE2-161C7AEC259E}"/>
                  </a:ext>
                </a:extLst>
              </p:cNvPr>
              <p:cNvGrpSpPr/>
              <p:nvPr/>
            </p:nvGrpSpPr>
            <p:grpSpPr>
              <a:xfrm>
                <a:off x="3689453" y="3074645"/>
                <a:ext cx="268813" cy="236668"/>
                <a:chOff x="3691918" y="3076528"/>
                <a:chExt cx="268813" cy="236668"/>
              </a:xfrm>
            </p:grpSpPr>
            <p:sp>
              <p:nvSpPr>
                <p:cNvPr id="117" name="Rectangle 116">
                  <a:extLst>
                    <a:ext uri="{FF2B5EF4-FFF2-40B4-BE49-F238E27FC236}">
                      <a16:creationId xmlns:a16="http://schemas.microsoft.com/office/drawing/2014/main" id="{D21F82FA-BEFE-E746-AA7C-F61C597B6711}"/>
                    </a:ext>
                  </a:extLst>
                </p:cNvPr>
                <p:cNvSpPr/>
                <p:nvPr/>
              </p:nvSpPr>
              <p:spPr>
                <a:xfrm>
                  <a:off x="3915012" y="3076528"/>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8" name="Rectangle 117">
                  <a:extLst>
                    <a:ext uri="{FF2B5EF4-FFF2-40B4-BE49-F238E27FC236}">
                      <a16:creationId xmlns:a16="http://schemas.microsoft.com/office/drawing/2014/main" id="{D6265614-1C07-794B-916A-0847C47E34D4}"/>
                    </a:ext>
                  </a:extLst>
                </p:cNvPr>
                <p:cNvSpPr/>
                <p:nvPr/>
              </p:nvSpPr>
              <p:spPr>
                <a:xfrm>
                  <a:off x="3863542" y="3076528"/>
                  <a:ext cx="80467"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9" name="Rectangle 118">
                  <a:extLst>
                    <a:ext uri="{FF2B5EF4-FFF2-40B4-BE49-F238E27FC236}">
                      <a16:creationId xmlns:a16="http://schemas.microsoft.com/office/drawing/2014/main" id="{B88F3751-9ABB-E145-BB1C-53EA9BFD3FD5}"/>
                    </a:ext>
                  </a:extLst>
                </p:cNvPr>
                <p:cNvSpPr/>
                <p:nvPr/>
              </p:nvSpPr>
              <p:spPr>
                <a:xfrm>
                  <a:off x="3691918" y="3076528"/>
                  <a:ext cx="177555"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7" name="Group 96">
                <a:extLst>
                  <a:ext uri="{FF2B5EF4-FFF2-40B4-BE49-F238E27FC236}">
                    <a16:creationId xmlns:a16="http://schemas.microsoft.com/office/drawing/2014/main" id="{C2FB050E-DA5E-BB44-A858-EFFE1971D032}"/>
                  </a:ext>
                </a:extLst>
              </p:cNvPr>
              <p:cNvGrpSpPr/>
              <p:nvPr/>
            </p:nvGrpSpPr>
            <p:grpSpPr>
              <a:xfrm>
                <a:off x="3689453" y="2774386"/>
                <a:ext cx="183935" cy="236668"/>
                <a:chOff x="3691918" y="2781895"/>
                <a:chExt cx="183935" cy="236668"/>
              </a:xfrm>
            </p:grpSpPr>
            <p:sp>
              <p:nvSpPr>
                <p:cNvPr id="114" name="Rectangle 113">
                  <a:extLst>
                    <a:ext uri="{FF2B5EF4-FFF2-40B4-BE49-F238E27FC236}">
                      <a16:creationId xmlns:a16="http://schemas.microsoft.com/office/drawing/2014/main" id="{F49651B5-869E-1342-AB37-1ABDF63C26A8}"/>
                    </a:ext>
                  </a:extLst>
                </p:cNvPr>
                <p:cNvSpPr/>
                <p:nvPr/>
              </p:nvSpPr>
              <p:spPr>
                <a:xfrm>
                  <a:off x="3830134" y="2781895"/>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5" name="Rectangle 114">
                  <a:extLst>
                    <a:ext uri="{FF2B5EF4-FFF2-40B4-BE49-F238E27FC236}">
                      <a16:creationId xmlns:a16="http://schemas.microsoft.com/office/drawing/2014/main" id="{03E8E91E-D8E4-F94D-BC90-DC59C2119F1B}"/>
                    </a:ext>
                  </a:extLst>
                </p:cNvPr>
                <p:cNvSpPr/>
                <p:nvPr/>
              </p:nvSpPr>
              <p:spPr>
                <a:xfrm>
                  <a:off x="3761267" y="2781895"/>
                  <a:ext cx="90710"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6" name="Rectangle 115">
                  <a:extLst>
                    <a:ext uri="{FF2B5EF4-FFF2-40B4-BE49-F238E27FC236}">
                      <a16:creationId xmlns:a16="http://schemas.microsoft.com/office/drawing/2014/main" id="{0450FC6D-B96C-B546-B0D4-06AF9A61CCF7}"/>
                    </a:ext>
                  </a:extLst>
                </p:cNvPr>
                <p:cNvSpPr/>
                <p:nvPr/>
              </p:nvSpPr>
              <p:spPr>
                <a:xfrm>
                  <a:off x="3691918" y="2781895"/>
                  <a:ext cx="104663"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8" name="Group 97">
                <a:extLst>
                  <a:ext uri="{FF2B5EF4-FFF2-40B4-BE49-F238E27FC236}">
                    <a16:creationId xmlns:a16="http://schemas.microsoft.com/office/drawing/2014/main" id="{A581E99A-6486-C54B-9014-BC8D3A2B5174}"/>
                  </a:ext>
                </a:extLst>
              </p:cNvPr>
              <p:cNvGrpSpPr/>
              <p:nvPr/>
            </p:nvGrpSpPr>
            <p:grpSpPr>
              <a:xfrm>
                <a:off x="3689453" y="2480216"/>
                <a:ext cx="149863" cy="236668"/>
                <a:chOff x="3691919" y="2487576"/>
                <a:chExt cx="149863" cy="236668"/>
              </a:xfrm>
            </p:grpSpPr>
            <p:sp>
              <p:nvSpPr>
                <p:cNvPr id="111" name="Rectangle 110">
                  <a:extLst>
                    <a:ext uri="{FF2B5EF4-FFF2-40B4-BE49-F238E27FC236}">
                      <a16:creationId xmlns:a16="http://schemas.microsoft.com/office/drawing/2014/main" id="{7604E671-D39B-DE4F-919F-C3A62E7AC33D}"/>
                    </a:ext>
                  </a:extLst>
                </p:cNvPr>
                <p:cNvSpPr/>
                <p:nvPr/>
              </p:nvSpPr>
              <p:spPr>
                <a:xfrm>
                  <a:off x="3796063" y="2487576"/>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2" name="Rectangle 111">
                  <a:extLst>
                    <a:ext uri="{FF2B5EF4-FFF2-40B4-BE49-F238E27FC236}">
                      <a16:creationId xmlns:a16="http://schemas.microsoft.com/office/drawing/2014/main" id="{0FC2B570-5565-0E4F-9EFB-6F3F320690A1}"/>
                    </a:ext>
                  </a:extLst>
                </p:cNvPr>
                <p:cNvSpPr/>
                <p:nvPr/>
              </p:nvSpPr>
              <p:spPr>
                <a:xfrm>
                  <a:off x="3691919" y="2487576"/>
                  <a:ext cx="55198"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3" name="Rectangle 112">
                  <a:extLst>
                    <a:ext uri="{FF2B5EF4-FFF2-40B4-BE49-F238E27FC236}">
                      <a16:creationId xmlns:a16="http://schemas.microsoft.com/office/drawing/2014/main" id="{34CC5072-9251-DD49-85D0-A91E8DAF8C0B}"/>
                    </a:ext>
                  </a:extLst>
                </p:cNvPr>
                <p:cNvSpPr/>
                <p:nvPr/>
              </p:nvSpPr>
              <p:spPr>
                <a:xfrm>
                  <a:off x="3739584" y="2487576"/>
                  <a:ext cx="90710"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99" name="Group 98">
                <a:extLst>
                  <a:ext uri="{FF2B5EF4-FFF2-40B4-BE49-F238E27FC236}">
                    <a16:creationId xmlns:a16="http://schemas.microsoft.com/office/drawing/2014/main" id="{04078BC8-1986-7442-9F8C-91CBFBE2406F}"/>
                  </a:ext>
                </a:extLst>
              </p:cNvPr>
              <p:cNvGrpSpPr/>
              <p:nvPr/>
            </p:nvGrpSpPr>
            <p:grpSpPr>
              <a:xfrm>
                <a:off x="3689453" y="2183149"/>
                <a:ext cx="1079753" cy="236668"/>
                <a:chOff x="3691919" y="2184692"/>
                <a:chExt cx="1079753" cy="236668"/>
              </a:xfrm>
            </p:grpSpPr>
            <p:sp>
              <p:nvSpPr>
                <p:cNvPr id="108" name="Rectangle 107">
                  <a:extLst>
                    <a:ext uri="{FF2B5EF4-FFF2-40B4-BE49-F238E27FC236}">
                      <a16:creationId xmlns:a16="http://schemas.microsoft.com/office/drawing/2014/main" id="{76162F1E-0A97-594B-832B-721CE63ACA9C}"/>
                    </a:ext>
                  </a:extLst>
                </p:cNvPr>
                <p:cNvSpPr/>
                <p:nvPr/>
              </p:nvSpPr>
              <p:spPr>
                <a:xfrm>
                  <a:off x="4725953" y="2184692"/>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09" name="Rectangle 108">
                  <a:extLst>
                    <a:ext uri="{FF2B5EF4-FFF2-40B4-BE49-F238E27FC236}">
                      <a16:creationId xmlns:a16="http://schemas.microsoft.com/office/drawing/2014/main" id="{E087E813-52C4-8B41-885D-3029DE3BA42D}"/>
                    </a:ext>
                  </a:extLst>
                </p:cNvPr>
                <p:cNvSpPr/>
                <p:nvPr/>
              </p:nvSpPr>
              <p:spPr>
                <a:xfrm>
                  <a:off x="3691919" y="2184692"/>
                  <a:ext cx="718388"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10" name="Rectangle 109">
                  <a:extLst>
                    <a:ext uri="{FF2B5EF4-FFF2-40B4-BE49-F238E27FC236}">
                      <a16:creationId xmlns:a16="http://schemas.microsoft.com/office/drawing/2014/main" id="{A860263A-E571-1C49-93EE-D677E0DA8F7A}"/>
                    </a:ext>
                  </a:extLst>
                </p:cNvPr>
                <p:cNvSpPr/>
                <p:nvPr/>
              </p:nvSpPr>
              <p:spPr>
                <a:xfrm>
                  <a:off x="4412286" y="2184692"/>
                  <a:ext cx="316215"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100" name="Group 99">
                <a:extLst>
                  <a:ext uri="{FF2B5EF4-FFF2-40B4-BE49-F238E27FC236}">
                    <a16:creationId xmlns:a16="http://schemas.microsoft.com/office/drawing/2014/main" id="{D2908665-D00D-DF45-AE4E-169D188690EE}"/>
                  </a:ext>
                </a:extLst>
              </p:cNvPr>
              <p:cNvGrpSpPr/>
              <p:nvPr/>
            </p:nvGrpSpPr>
            <p:grpSpPr>
              <a:xfrm>
                <a:off x="3689453" y="1888711"/>
                <a:ext cx="503791" cy="236668"/>
                <a:chOff x="3681432" y="1890758"/>
                <a:chExt cx="503791" cy="236668"/>
              </a:xfrm>
            </p:grpSpPr>
            <p:sp>
              <p:nvSpPr>
                <p:cNvPr id="105" name="Rectangle 104">
                  <a:extLst>
                    <a:ext uri="{FF2B5EF4-FFF2-40B4-BE49-F238E27FC236}">
                      <a16:creationId xmlns:a16="http://schemas.microsoft.com/office/drawing/2014/main" id="{ECE6BD55-C4B6-494F-BDD0-EF1B6020C6D1}"/>
                    </a:ext>
                  </a:extLst>
                </p:cNvPr>
                <p:cNvSpPr/>
                <p:nvPr/>
              </p:nvSpPr>
              <p:spPr>
                <a:xfrm>
                  <a:off x="4139504" y="1890758"/>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06" name="Rectangle 105">
                  <a:extLst>
                    <a:ext uri="{FF2B5EF4-FFF2-40B4-BE49-F238E27FC236}">
                      <a16:creationId xmlns:a16="http://schemas.microsoft.com/office/drawing/2014/main" id="{78344D14-7FE4-5B4F-B9D2-D193C3D63CAB}"/>
                    </a:ext>
                  </a:extLst>
                </p:cNvPr>
                <p:cNvSpPr/>
                <p:nvPr/>
              </p:nvSpPr>
              <p:spPr>
                <a:xfrm>
                  <a:off x="3681432" y="1890758"/>
                  <a:ext cx="404578"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07" name="Rectangle 106">
                  <a:extLst>
                    <a:ext uri="{FF2B5EF4-FFF2-40B4-BE49-F238E27FC236}">
                      <a16:creationId xmlns:a16="http://schemas.microsoft.com/office/drawing/2014/main" id="{BF375478-8C95-B64C-A120-1EB7B7FAC979}"/>
                    </a:ext>
                  </a:extLst>
                </p:cNvPr>
                <p:cNvSpPr/>
                <p:nvPr/>
              </p:nvSpPr>
              <p:spPr>
                <a:xfrm>
                  <a:off x="4091707" y="1890758"/>
                  <a:ext cx="83055"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nvGrpSpPr>
              <p:cNvPr id="101" name="Group 100">
                <a:extLst>
                  <a:ext uri="{FF2B5EF4-FFF2-40B4-BE49-F238E27FC236}">
                    <a16:creationId xmlns:a16="http://schemas.microsoft.com/office/drawing/2014/main" id="{502456CC-6C95-CA42-A3A8-AB817A77FECD}"/>
                  </a:ext>
                </a:extLst>
              </p:cNvPr>
              <p:cNvGrpSpPr/>
              <p:nvPr/>
            </p:nvGrpSpPr>
            <p:grpSpPr>
              <a:xfrm>
                <a:off x="3689453" y="1587840"/>
                <a:ext cx="244411" cy="236668"/>
                <a:chOff x="3681432" y="1587840"/>
                <a:chExt cx="244411" cy="236668"/>
              </a:xfrm>
            </p:grpSpPr>
            <p:sp>
              <p:nvSpPr>
                <p:cNvPr id="102" name="Rectangle 101">
                  <a:extLst>
                    <a:ext uri="{FF2B5EF4-FFF2-40B4-BE49-F238E27FC236}">
                      <a16:creationId xmlns:a16="http://schemas.microsoft.com/office/drawing/2014/main" id="{EE6A4363-5DEB-3447-9A67-1BA28986D109}"/>
                    </a:ext>
                  </a:extLst>
                </p:cNvPr>
                <p:cNvSpPr/>
                <p:nvPr/>
              </p:nvSpPr>
              <p:spPr>
                <a:xfrm>
                  <a:off x="3880124" y="1587840"/>
                  <a:ext cx="45719" cy="23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03" name="Rectangle 102">
                  <a:extLst>
                    <a:ext uri="{FF2B5EF4-FFF2-40B4-BE49-F238E27FC236}">
                      <a16:creationId xmlns:a16="http://schemas.microsoft.com/office/drawing/2014/main" id="{FA0F1F63-B778-F948-84E0-F1B28A578D5C}"/>
                    </a:ext>
                  </a:extLst>
                </p:cNvPr>
                <p:cNvSpPr/>
                <p:nvPr/>
              </p:nvSpPr>
              <p:spPr>
                <a:xfrm>
                  <a:off x="3681432" y="1587840"/>
                  <a:ext cx="188041" cy="23666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104" name="Rectangle 103">
                  <a:extLst>
                    <a:ext uri="{FF2B5EF4-FFF2-40B4-BE49-F238E27FC236}">
                      <a16:creationId xmlns:a16="http://schemas.microsoft.com/office/drawing/2014/main" id="{ED4820E6-0E48-BC4E-84C0-4EA1E8CA5B27}"/>
                    </a:ext>
                  </a:extLst>
                </p:cNvPr>
                <p:cNvSpPr/>
                <p:nvPr/>
              </p:nvSpPr>
              <p:spPr>
                <a:xfrm>
                  <a:off x="3871014" y="1587840"/>
                  <a:ext cx="45719" cy="23666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grpSp>
        <p:sp>
          <p:nvSpPr>
            <p:cNvPr id="37" name="Freeform 36">
              <a:extLst>
                <a:ext uri="{FF2B5EF4-FFF2-40B4-BE49-F238E27FC236}">
                  <a16:creationId xmlns:a16="http://schemas.microsoft.com/office/drawing/2014/main" id="{32F3C89F-9FC0-564E-9274-822C683A732B}"/>
                </a:ext>
              </a:extLst>
            </p:cNvPr>
            <p:cNvSpPr/>
            <p:nvPr/>
          </p:nvSpPr>
          <p:spPr>
            <a:xfrm>
              <a:off x="3673231" y="1547446"/>
              <a:ext cx="0" cy="2743200"/>
            </a:xfrm>
            <a:custGeom>
              <a:avLst/>
              <a:gdLst>
                <a:gd name="connsiteX0" fmla="*/ 0 w 0"/>
                <a:gd name="connsiteY0" fmla="*/ 0 h 2743200"/>
                <a:gd name="connsiteX1" fmla="*/ 0 w 0"/>
                <a:gd name="connsiteY1" fmla="*/ 2743200 h 2743200"/>
              </a:gdLst>
              <a:ahLst/>
              <a:cxnLst>
                <a:cxn ang="0">
                  <a:pos x="connsiteX0" y="connsiteY0"/>
                </a:cxn>
                <a:cxn ang="0">
                  <a:pos x="connsiteX1" y="connsiteY1"/>
                </a:cxn>
              </a:cxnLst>
              <a:rect l="l" t="t" r="r" b="b"/>
              <a:pathLst>
                <a:path h="2743200">
                  <a:moveTo>
                    <a:pt x="0" y="0"/>
                  </a:moveTo>
                  <a:lnTo>
                    <a:pt x="0" y="274320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51" name="TextBox 50">
              <a:extLst>
                <a:ext uri="{FF2B5EF4-FFF2-40B4-BE49-F238E27FC236}">
                  <a16:creationId xmlns:a16="http://schemas.microsoft.com/office/drawing/2014/main" id="{2B411C01-24C9-714E-A3BF-0C53C8F39CB4}"/>
                </a:ext>
              </a:extLst>
            </p:cNvPr>
            <p:cNvSpPr txBox="1"/>
            <p:nvPr/>
          </p:nvSpPr>
          <p:spPr>
            <a:xfrm>
              <a:off x="4324595" y="873551"/>
              <a:ext cx="1120739" cy="438581"/>
            </a:xfrm>
            <a:prstGeom prst="rect">
              <a:avLst/>
            </a:prstGeom>
            <a:noFill/>
          </p:spPr>
          <p:txBody>
            <a:bodyPr wrap="none" rtlCol="0">
              <a:spAutoFit/>
            </a:bodyPr>
            <a:lstStyle/>
            <a:p>
              <a:pPr algn="ctr" defTabSz="1219170">
                <a:defRPr/>
              </a:pPr>
              <a:r>
                <a:rPr lang="en-US" sz="1600" b="1" dirty="0"/>
                <a:t>ET Alone </a:t>
              </a:r>
            </a:p>
            <a:p>
              <a:pPr algn="ctr" defTabSz="1219170">
                <a:defRPr/>
              </a:pPr>
              <a:r>
                <a:rPr lang="en-US" sz="1600" b="1" dirty="0"/>
                <a:t>(n = 2,800), %</a:t>
              </a:r>
            </a:p>
          </p:txBody>
        </p:sp>
        <p:sp>
          <p:nvSpPr>
            <p:cNvPr id="52" name="TextBox 51">
              <a:extLst>
                <a:ext uri="{FF2B5EF4-FFF2-40B4-BE49-F238E27FC236}">
                  <a16:creationId xmlns:a16="http://schemas.microsoft.com/office/drawing/2014/main" id="{19AD841B-0D36-B245-AE3B-B68E1647BC06}"/>
                </a:ext>
              </a:extLst>
            </p:cNvPr>
            <p:cNvSpPr txBox="1"/>
            <p:nvPr/>
          </p:nvSpPr>
          <p:spPr>
            <a:xfrm>
              <a:off x="1939329" y="873551"/>
              <a:ext cx="1460977" cy="438581"/>
            </a:xfrm>
            <a:prstGeom prst="rect">
              <a:avLst/>
            </a:prstGeom>
            <a:noFill/>
          </p:spPr>
          <p:txBody>
            <a:bodyPr wrap="none" rtlCol="0">
              <a:spAutoFit/>
            </a:bodyPr>
            <a:lstStyle/>
            <a:p>
              <a:pPr algn="ctr" defTabSz="1219170">
                <a:defRPr/>
              </a:pPr>
              <a:r>
                <a:rPr lang="en-US" sz="1600" b="1" dirty="0"/>
                <a:t>Abemaciclib + ET </a:t>
              </a:r>
            </a:p>
            <a:p>
              <a:pPr algn="ctr" defTabSz="1219170">
                <a:defRPr/>
              </a:pPr>
              <a:r>
                <a:rPr lang="en-US" sz="1600" b="1" dirty="0"/>
                <a:t>(n = 2,791), %</a:t>
              </a:r>
            </a:p>
          </p:txBody>
        </p:sp>
        <p:sp>
          <p:nvSpPr>
            <p:cNvPr id="53" name="TextBox 52">
              <a:extLst>
                <a:ext uri="{FF2B5EF4-FFF2-40B4-BE49-F238E27FC236}">
                  <a16:creationId xmlns:a16="http://schemas.microsoft.com/office/drawing/2014/main" id="{75C1DB27-394D-904D-B967-B3774D20A5F9}"/>
                </a:ext>
              </a:extLst>
            </p:cNvPr>
            <p:cNvSpPr txBox="1"/>
            <p:nvPr/>
          </p:nvSpPr>
          <p:spPr>
            <a:xfrm>
              <a:off x="144546" y="1258756"/>
              <a:ext cx="1309493" cy="223090"/>
            </a:xfrm>
            <a:prstGeom prst="rect">
              <a:avLst/>
            </a:prstGeom>
            <a:noFill/>
          </p:spPr>
          <p:txBody>
            <a:bodyPr wrap="none" rtlCol="0">
              <a:spAutoFit/>
            </a:bodyPr>
            <a:lstStyle/>
            <a:p>
              <a:pPr defTabSz="1219170">
                <a:defRPr/>
              </a:pPr>
              <a:r>
                <a:rPr lang="en-US" sz="1333" b="1" dirty="0"/>
                <a:t>≥20% in Either Arm</a:t>
              </a:r>
            </a:p>
          </p:txBody>
        </p:sp>
        <p:sp>
          <p:nvSpPr>
            <p:cNvPr id="54" name="TextBox 53">
              <a:extLst>
                <a:ext uri="{FF2B5EF4-FFF2-40B4-BE49-F238E27FC236}">
                  <a16:creationId xmlns:a16="http://schemas.microsoft.com/office/drawing/2014/main" id="{2A3E8975-9523-5542-84A9-C6F94F3EA4AA}"/>
                </a:ext>
              </a:extLst>
            </p:cNvPr>
            <p:cNvSpPr txBox="1"/>
            <p:nvPr/>
          </p:nvSpPr>
          <p:spPr>
            <a:xfrm>
              <a:off x="1943909" y="1265493"/>
              <a:ext cx="383759" cy="223090"/>
            </a:xfrm>
            <a:prstGeom prst="rect">
              <a:avLst/>
            </a:prstGeom>
            <a:noFill/>
          </p:spPr>
          <p:txBody>
            <a:bodyPr wrap="none" rtlCol="0">
              <a:spAutoFit/>
            </a:bodyPr>
            <a:lstStyle/>
            <a:p>
              <a:pPr defTabSz="1219170">
                <a:defRPr/>
              </a:pPr>
              <a:r>
                <a:rPr lang="en-US" sz="1333" b="1" dirty="0"/>
                <a:t>G3+</a:t>
              </a:r>
            </a:p>
          </p:txBody>
        </p:sp>
        <p:sp>
          <p:nvSpPr>
            <p:cNvPr id="55" name="TextBox 54">
              <a:extLst>
                <a:ext uri="{FF2B5EF4-FFF2-40B4-BE49-F238E27FC236}">
                  <a16:creationId xmlns:a16="http://schemas.microsoft.com/office/drawing/2014/main" id="{5E2D2D5C-3C26-7443-9BEF-6E09C51F00FE}"/>
                </a:ext>
              </a:extLst>
            </p:cNvPr>
            <p:cNvSpPr txBox="1"/>
            <p:nvPr/>
          </p:nvSpPr>
          <p:spPr>
            <a:xfrm>
              <a:off x="2446481" y="1266017"/>
              <a:ext cx="309219" cy="223090"/>
            </a:xfrm>
            <a:prstGeom prst="rect">
              <a:avLst/>
            </a:prstGeom>
            <a:noFill/>
          </p:spPr>
          <p:txBody>
            <a:bodyPr wrap="none" rtlCol="0">
              <a:spAutoFit/>
            </a:bodyPr>
            <a:lstStyle/>
            <a:p>
              <a:pPr defTabSz="1219170">
                <a:defRPr/>
              </a:pPr>
              <a:r>
                <a:rPr lang="en-US" sz="1333" b="1" dirty="0"/>
                <a:t>G2</a:t>
              </a:r>
            </a:p>
          </p:txBody>
        </p:sp>
        <p:sp>
          <p:nvSpPr>
            <p:cNvPr id="56" name="TextBox 55">
              <a:extLst>
                <a:ext uri="{FF2B5EF4-FFF2-40B4-BE49-F238E27FC236}">
                  <a16:creationId xmlns:a16="http://schemas.microsoft.com/office/drawing/2014/main" id="{0AE81EFB-9888-B14E-8A2B-C1CD710EF16A}"/>
                </a:ext>
              </a:extLst>
            </p:cNvPr>
            <p:cNvSpPr txBox="1"/>
            <p:nvPr/>
          </p:nvSpPr>
          <p:spPr>
            <a:xfrm>
              <a:off x="2984875" y="1257341"/>
              <a:ext cx="309219" cy="223090"/>
            </a:xfrm>
            <a:prstGeom prst="rect">
              <a:avLst/>
            </a:prstGeom>
            <a:noFill/>
          </p:spPr>
          <p:txBody>
            <a:bodyPr wrap="none" rtlCol="0">
              <a:spAutoFit/>
            </a:bodyPr>
            <a:lstStyle/>
            <a:p>
              <a:pPr defTabSz="1219170">
                <a:defRPr/>
              </a:pPr>
              <a:r>
                <a:rPr lang="en-US" sz="1333" b="1" dirty="0"/>
                <a:t>G1</a:t>
              </a:r>
            </a:p>
          </p:txBody>
        </p:sp>
        <p:sp>
          <p:nvSpPr>
            <p:cNvPr id="57" name="TextBox 56">
              <a:extLst>
                <a:ext uri="{FF2B5EF4-FFF2-40B4-BE49-F238E27FC236}">
                  <a16:creationId xmlns:a16="http://schemas.microsoft.com/office/drawing/2014/main" id="{FF058F73-8492-274B-81B9-59F6708EF17A}"/>
                </a:ext>
              </a:extLst>
            </p:cNvPr>
            <p:cNvSpPr txBox="1"/>
            <p:nvPr/>
          </p:nvSpPr>
          <p:spPr>
            <a:xfrm>
              <a:off x="4181036" y="1260742"/>
              <a:ext cx="309219" cy="223090"/>
            </a:xfrm>
            <a:prstGeom prst="rect">
              <a:avLst/>
            </a:prstGeom>
            <a:noFill/>
          </p:spPr>
          <p:txBody>
            <a:bodyPr wrap="none" rtlCol="0">
              <a:spAutoFit/>
            </a:bodyPr>
            <a:lstStyle/>
            <a:p>
              <a:pPr defTabSz="1219170">
                <a:defRPr/>
              </a:pPr>
              <a:r>
                <a:rPr lang="en-US" sz="1333" b="1" dirty="0"/>
                <a:t>G1</a:t>
              </a:r>
            </a:p>
          </p:txBody>
        </p:sp>
        <p:sp>
          <p:nvSpPr>
            <p:cNvPr id="58" name="TextBox 57">
              <a:extLst>
                <a:ext uri="{FF2B5EF4-FFF2-40B4-BE49-F238E27FC236}">
                  <a16:creationId xmlns:a16="http://schemas.microsoft.com/office/drawing/2014/main" id="{0C03E802-5E2E-0743-9630-E2AF26A18A79}"/>
                </a:ext>
              </a:extLst>
            </p:cNvPr>
            <p:cNvSpPr txBox="1"/>
            <p:nvPr/>
          </p:nvSpPr>
          <p:spPr>
            <a:xfrm>
              <a:off x="4700304" y="1269981"/>
              <a:ext cx="309219" cy="223090"/>
            </a:xfrm>
            <a:prstGeom prst="rect">
              <a:avLst/>
            </a:prstGeom>
            <a:noFill/>
          </p:spPr>
          <p:txBody>
            <a:bodyPr wrap="none" rtlCol="0">
              <a:spAutoFit/>
            </a:bodyPr>
            <a:lstStyle/>
            <a:p>
              <a:pPr defTabSz="1219170">
                <a:defRPr/>
              </a:pPr>
              <a:r>
                <a:rPr lang="en-US" sz="1333" b="1" dirty="0"/>
                <a:t>G2</a:t>
              </a:r>
            </a:p>
          </p:txBody>
        </p:sp>
        <p:sp>
          <p:nvSpPr>
            <p:cNvPr id="59" name="TextBox 58">
              <a:extLst>
                <a:ext uri="{FF2B5EF4-FFF2-40B4-BE49-F238E27FC236}">
                  <a16:creationId xmlns:a16="http://schemas.microsoft.com/office/drawing/2014/main" id="{88C6CF48-8EE8-7247-AD2F-4D821C71719C}"/>
                </a:ext>
              </a:extLst>
            </p:cNvPr>
            <p:cNvSpPr txBox="1"/>
            <p:nvPr/>
          </p:nvSpPr>
          <p:spPr>
            <a:xfrm>
              <a:off x="5226383" y="1257340"/>
              <a:ext cx="383759" cy="223090"/>
            </a:xfrm>
            <a:prstGeom prst="rect">
              <a:avLst/>
            </a:prstGeom>
            <a:noFill/>
          </p:spPr>
          <p:txBody>
            <a:bodyPr wrap="none" rtlCol="0">
              <a:spAutoFit/>
            </a:bodyPr>
            <a:lstStyle/>
            <a:p>
              <a:pPr defTabSz="1219170">
                <a:defRPr/>
              </a:pPr>
              <a:r>
                <a:rPr lang="en-US" sz="1333" b="1" dirty="0"/>
                <a:t>G3+</a:t>
              </a:r>
            </a:p>
          </p:txBody>
        </p:sp>
        <p:sp>
          <p:nvSpPr>
            <p:cNvPr id="60" name="TextBox 59">
              <a:extLst>
                <a:ext uri="{FF2B5EF4-FFF2-40B4-BE49-F238E27FC236}">
                  <a16:creationId xmlns:a16="http://schemas.microsoft.com/office/drawing/2014/main" id="{223CBB41-35CB-4248-B8E3-155BEE57AB05}"/>
                </a:ext>
              </a:extLst>
            </p:cNvPr>
            <p:cNvSpPr txBox="1"/>
            <p:nvPr/>
          </p:nvSpPr>
          <p:spPr>
            <a:xfrm>
              <a:off x="133289" y="1579787"/>
              <a:ext cx="630221" cy="223090"/>
            </a:xfrm>
            <a:prstGeom prst="rect">
              <a:avLst/>
            </a:prstGeom>
            <a:noFill/>
          </p:spPr>
          <p:txBody>
            <a:bodyPr wrap="none" rtlCol="0">
              <a:spAutoFit/>
            </a:bodyPr>
            <a:lstStyle/>
            <a:p>
              <a:pPr defTabSz="1219170">
                <a:defRPr/>
              </a:pPr>
              <a:r>
                <a:rPr lang="en-US" sz="1333" dirty="0"/>
                <a:t>Diarrhea</a:t>
              </a:r>
            </a:p>
          </p:txBody>
        </p:sp>
        <p:sp>
          <p:nvSpPr>
            <p:cNvPr id="61" name="TextBox 60">
              <a:extLst>
                <a:ext uri="{FF2B5EF4-FFF2-40B4-BE49-F238E27FC236}">
                  <a16:creationId xmlns:a16="http://schemas.microsoft.com/office/drawing/2014/main" id="{B55F3A1D-824C-364D-8633-2ADA7F99004A}"/>
                </a:ext>
              </a:extLst>
            </p:cNvPr>
            <p:cNvSpPr txBox="1"/>
            <p:nvPr/>
          </p:nvSpPr>
          <p:spPr>
            <a:xfrm>
              <a:off x="133289" y="1883934"/>
              <a:ext cx="565299" cy="223090"/>
            </a:xfrm>
            <a:prstGeom prst="rect">
              <a:avLst/>
            </a:prstGeom>
            <a:noFill/>
          </p:spPr>
          <p:txBody>
            <a:bodyPr wrap="none" rtlCol="0">
              <a:spAutoFit/>
            </a:bodyPr>
            <a:lstStyle/>
            <a:p>
              <a:pPr defTabSz="1219170">
                <a:defRPr/>
              </a:pPr>
              <a:r>
                <a:rPr lang="en-US" sz="1333" dirty="0"/>
                <a:t>Fatigue</a:t>
              </a:r>
            </a:p>
          </p:txBody>
        </p:sp>
        <p:sp>
          <p:nvSpPr>
            <p:cNvPr id="62" name="TextBox 61">
              <a:extLst>
                <a:ext uri="{FF2B5EF4-FFF2-40B4-BE49-F238E27FC236}">
                  <a16:creationId xmlns:a16="http://schemas.microsoft.com/office/drawing/2014/main" id="{E6A2CCDE-89C1-AC4B-A225-5F3C2B15E6A9}"/>
                </a:ext>
              </a:extLst>
            </p:cNvPr>
            <p:cNvSpPr txBox="1"/>
            <p:nvPr/>
          </p:nvSpPr>
          <p:spPr>
            <a:xfrm>
              <a:off x="133289" y="2172570"/>
              <a:ext cx="687929" cy="223090"/>
            </a:xfrm>
            <a:prstGeom prst="rect">
              <a:avLst/>
            </a:prstGeom>
            <a:noFill/>
          </p:spPr>
          <p:txBody>
            <a:bodyPr wrap="none" rtlCol="0">
              <a:spAutoFit/>
            </a:bodyPr>
            <a:lstStyle/>
            <a:p>
              <a:pPr defTabSz="1219170">
                <a:defRPr/>
              </a:pPr>
              <a:r>
                <a:rPr lang="en-US" sz="1333" dirty="0"/>
                <a:t>Arthralgia</a:t>
              </a:r>
            </a:p>
          </p:txBody>
        </p:sp>
        <p:sp>
          <p:nvSpPr>
            <p:cNvPr id="63" name="TextBox 62">
              <a:extLst>
                <a:ext uri="{FF2B5EF4-FFF2-40B4-BE49-F238E27FC236}">
                  <a16:creationId xmlns:a16="http://schemas.microsoft.com/office/drawing/2014/main" id="{58DD1951-5E1C-D146-AF13-25BE707A7344}"/>
                </a:ext>
              </a:extLst>
            </p:cNvPr>
            <p:cNvSpPr txBox="1"/>
            <p:nvPr/>
          </p:nvSpPr>
          <p:spPr>
            <a:xfrm>
              <a:off x="133289" y="2472829"/>
              <a:ext cx="835806" cy="223090"/>
            </a:xfrm>
            <a:prstGeom prst="rect">
              <a:avLst/>
            </a:prstGeom>
            <a:noFill/>
          </p:spPr>
          <p:txBody>
            <a:bodyPr wrap="none" rtlCol="0">
              <a:spAutoFit/>
            </a:bodyPr>
            <a:lstStyle/>
            <a:p>
              <a:pPr defTabSz="1219170">
                <a:defRPr/>
              </a:pPr>
              <a:r>
                <a:rPr lang="en-US" sz="1333" dirty="0"/>
                <a:t>Neutropenia</a:t>
              </a:r>
            </a:p>
          </p:txBody>
        </p:sp>
        <p:sp>
          <p:nvSpPr>
            <p:cNvPr id="64" name="TextBox 63">
              <a:extLst>
                <a:ext uri="{FF2B5EF4-FFF2-40B4-BE49-F238E27FC236}">
                  <a16:creationId xmlns:a16="http://schemas.microsoft.com/office/drawing/2014/main" id="{39571C64-E7A7-0341-A674-557F3652C810}"/>
                </a:ext>
              </a:extLst>
            </p:cNvPr>
            <p:cNvSpPr txBox="1"/>
            <p:nvPr/>
          </p:nvSpPr>
          <p:spPr>
            <a:xfrm>
              <a:off x="133289" y="2764833"/>
              <a:ext cx="798536" cy="223090"/>
            </a:xfrm>
            <a:prstGeom prst="rect">
              <a:avLst/>
            </a:prstGeom>
            <a:noFill/>
          </p:spPr>
          <p:txBody>
            <a:bodyPr wrap="none" rtlCol="0">
              <a:spAutoFit/>
            </a:bodyPr>
            <a:lstStyle/>
            <a:p>
              <a:pPr defTabSz="1219170">
                <a:defRPr/>
              </a:pPr>
              <a:r>
                <a:rPr lang="en-US" sz="1333" dirty="0"/>
                <a:t>Leukopenia</a:t>
              </a:r>
            </a:p>
          </p:txBody>
        </p:sp>
        <p:sp>
          <p:nvSpPr>
            <p:cNvPr id="65" name="TextBox 64">
              <a:extLst>
                <a:ext uri="{FF2B5EF4-FFF2-40B4-BE49-F238E27FC236}">
                  <a16:creationId xmlns:a16="http://schemas.microsoft.com/office/drawing/2014/main" id="{C910FEC6-9F91-6144-9031-BAC8B3F2FBC3}"/>
                </a:ext>
              </a:extLst>
            </p:cNvPr>
            <p:cNvSpPr txBox="1"/>
            <p:nvPr/>
          </p:nvSpPr>
          <p:spPr>
            <a:xfrm>
              <a:off x="133289" y="3066413"/>
              <a:ext cx="1020952" cy="223090"/>
            </a:xfrm>
            <a:prstGeom prst="rect">
              <a:avLst/>
            </a:prstGeom>
            <a:noFill/>
          </p:spPr>
          <p:txBody>
            <a:bodyPr wrap="none" rtlCol="0">
              <a:spAutoFit/>
            </a:bodyPr>
            <a:lstStyle/>
            <a:p>
              <a:pPr defTabSz="1219170">
                <a:defRPr/>
              </a:pPr>
              <a:r>
                <a:rPr lang="en-US" sz="1333" dirty="0"/>
                <a:t>Abdominal pain</a:t>
              </a:r>
            </a:p>
          </p:txBody>
        </p:sp>
        <p:sp>
          <p:nvSpPr>
            <p:cNvPr id="66" name="TextBox 65">
              <a:extLst>
                <a:ext uri="{FF2B5EF4-FFF2-40B4-BE49-F238E27FC236}">
                  <a16:creationId xmlns:a16="http://schemas.microsoft.com/office/drawing/2014/main" id="{7D347C12-68FD-F14F-9314-D3A2CE6EF5D7}"/>
                </a:ext>
              </a:extLst>
            </p:cNvPr>
            <p:cNvSpPr txBox="1"/>
            <p:nvPr/>
          </p:nvSpPr>
          <p:spPr>
            <a:xfrm>
              <a:off x="133289" y="3357096"/>
              <a:ext cx="578524" cy="223090"/>
            </a:xfrm>
            <a:prstGeom prst="rect">
              <a:avLst/>
            </a:prstGeom>
            <a:noFill/>
          </p:spPr>
          <p:txBody>
            <a:bodyPr wrap="none" rtlCol="0">
              <a:spAutoFit/>
            </a:bodyPr>
            <a:lstStyle/>
            <a:p>
              <a:pPr defTabSz="1219170">
                <a:defRPr/>
              </a:pPr>
              <a:r>
                <a:rPr lang="en-US" sz="1333" dirty="0"/>
                <a:t>Nausea</a:t>
              </a:r>
            </a:p>
          </p:txBody>
        </p:sp>
        <p:sp>
          <p:nvSpPr>
            <p:cNvPr id="67" name="TextBox 66">
              <a:extLst>
                <a:ext uri="{FF2B5EF4-FFF2-40B4-BE49-F238E27FC236}">
                  <a16:creationId xmlns:a16="http://schemas.microsoft.com/office/drawing/2014/main" id="{38F32A37-0F85-844D-BC35-3C48CA7AE55E}"/>
                </a:ext>
              </a:extLst>
            </p:cNvPr>
            <p:cNvSpPr txBox="1"/>
            <p:nvPr/>
          </p:nvSpPr>
          <p:spPr>
            <a:xfrm>
              <a:off x="133289" y="3658676"/>
              <a:ext cx="644648" cy="223090"/>
            </a:xfrm>
            <a:prstGeom prst="rect">
              <a:avLst/>
            </a:prstGeom>
            <a:noFill/>
          </p:spPr>
          <p:txBody>
            <a:bodyPr wrap="none" rtlCol="0">
              <a:spAutoFit/>
            </a:bodyPr>
            <a:lstStyle/>
            <a:p>
              <a:pPr defTabSz="1219170">
                <a:defRPr/>
              </a:pPr>
              <a:r>
                <a:rPr lang="en-US" sz="1333" dirty="0"/>
                <a:t>Hot flush</a:t>
              </a:r>
            </a:p>
          </p:txBody>
        </p:sp>
        <p:sp>
          <p:nvSpPr>
            <p:cNvPr id="68" name="TextBox 67">
              <a:extLst>
                <a:ext uri="{FF2B5EF4-FFF2-40B4-BE49-F238E27FC236}">
                  <a16:creationId xmlns:a16="http://schemas.microsoft.com/office/drawing/2014/main" id="{B2114D00-4B8F-554E-B90E-3FAD40A8A23D}"/>
                </a:ext>
              </a:extLst>
            </p:cNvPr>
            <p:cNvSpPr txBox="1"/>
            <p:nvPr/>
          </p:nvSpPr>
          <p:spPr>
            <a:xfrm>
              <a:off x="953700" y="1592111"/>
              <a:ext cx="280365" cy="223090"/>
            </a:xfrm>
            <a:prstGeom prst="rect">
              <a:avLst/>
            </a:prstGeom>
            <a:noFill/>
          </p:spPr>
          <p:txBody>
            <a:bodyPr wrap="none" rtlCol="0">
              <a:spAutoFit/>
            </a:bodyPr>
            <a:lstStyle/>
            <a:p>
              <a:pPr defTabSz="1219170">
                <a:defRPr/>
              </a:pPr>
              <a:r>
                <a:rPr lang="en-US" sz="1333" dirty="0"/>
                <a:t>84</a:t>
              </a:r>
            </a:p>
          </p:txBody>
        </p:sp>
        <p:sp>
          <p:nvSpPr>
            <p:cNvPr id="69" name="TextBox 68">
              <a:extLst>
                <a:ext uri="{FF2B5EF4-FFF2-40B4-BE49-F238E27FC236}">
                  <a16:creationId xmlns:a16="http://schemas.microsoft.com/office/drawing/2014/main" id="{FC0DA307-E35C-0D42-8E8A-0F2FA8EDD900}"/>
                </a:ext>
              </a:extLst>
            </p:cNvPr>
            <p:cNvSpPr txBox="1"/>
            <p:nvPr/>
          </p:nvSpPr>
          <p:spPr>
            <a:xfrm>
              <a:off x="2179655" y="1896503"/>
              <a:ext cx="280365" cy="223090"/>
            </a:xfrm>
            <a:prstGeom prst="rect">
              <a:avLst/>
            </a:prstGeom>
            <a:noFill/>
          </p:spPr>
          <p:txBody>
            <a:bodyPr wrap="none" rtlCol="0">
              <a:spAutoFit/>
            </a:bodyPr>
            <a:lstStyle/>
            <a:p>
              <a:pPr defTabSz="1219170">
                <a:defRPr/>
              </a:pPr>
              <a:r>
                <a:rPr lang="en-US" sz="1333" dirty="0"/>
                <a:t>41</a:t>
              </a:r>
            </a:p>
          </p:txBody>
        </p:sp>
        <p:sp>
          <p:nvSpPr>
            <p:cNvPr id="70" name="TextBox 69">
              <a:extLst>
                <a:ext uri="{FF2B5EF4-FFF2-40B4-BE49-F238E27FC236}">
                  <a16:creationId xmlns:a16="http://schemas.microsoft.com/office/drawing/2014/main" id="{DAB12F02-C06A-7844-96CE-05027C945220}"/>
                </a:ext>
              </a:extLst>
            </p:cNvPr>
            <p:cNvSpPr txBox="1"/>
            <p:nvPr/>
          </p:nvSpPr>
          <p:spPr>
            <a:xfrm>
              <a:off x="2579861" y="2185805"/>
              <a:ext cx="280365" cy="223090"/>
            </a:xfrm>
            <a:prstGeom prst="rect">
              <a:avLst/>
            </a:prstGeom>
            <a:noFill/>
          </p:spPr>
          <p:txBody>
            <a:bodyPr wrap="none" rtlCol="0">
              <a:spAutoFit/>
            </a:bodyPr>
            <a:lstStyle/>
            <a:p>
              <a:pPr defTabSz="1219170">
                <a:defRPr/>
              </a:pPr>
              <a:r>
                <a:rPr lang="en-US" sz="1333" dirty="0"/>
                <a:t>27</a:t>
              </a:r>
            </a:p>
          </p:txBody>
        </p:sp>
        <p:sp>
          <p:nvSpPr>
            <p:cNvPr id="71" name="TextBox 70">
              <a:extLst>
                <a:ext uri="{FF2B5EF4-FFF2-40B4-BE49-F238E27FC236}">
                  <a16:creationId xmlns:a16="http://schemas.microsoft.com/office/drawing/2014/main" id="{0B1BAA0A-7B11-0C4B-B2DB-80CF6133F51A}"/>
                </a:ext>
              </a:extLst>
            </p:cNvPr>
            <p:cNvSpPr txBox="1"/>
            <p:nvPr/>
          </p:nvSpPr>
          <p:spPr>
            <a:xfrm>
              <a:off x="2036822" y="2482861"/>
              <a:ext cx="280365" cy="223090"/>
            </a:xfrm>
            <a:prstGeom prst="rect">
              <a:avLst/>
            </a:prstGeom>
            <a:noFill/>
          </p:spPr>
          <p:txBody>
            <a:bodyPr wrap="none" rtlCol="0">
              <a:spAutoFit/>
            </a:bodyPr>
            <a:lstStyle/>
            <a:p>
              <a:pPr defTabSz="1219170">
                <a:defRPr/>
              </a:pPr>
              <a:r>
                <a:rPr lang="en-US" sz="1333" dirty="0"/>
                <a:t>46</a:t>
              </a:r>
            </a:p>
          </p:txBody>
        </p:sp>
        <p:sp>
          <p:nvSpPr>
            <p:cNvPr id="72" name="TextBox 71">
              <a:extLst>
                <a:ext uri="{FF2B5EF4-FFF2-40B4-BE49-F238E27FC236}">
                  <a16:creationId xmlns:a16="http://schemas.microsoft.com/office/drawing/2014/main" id="{AC53A60E-D0AF-754C-85ED-109CDCCC1B38}"/>
                </a:ext>
              </a:extLst>
            </p:cNvPr>
            <p:cNvSpPr txBox="1"/>
            <p:nvPr/>
          </p:nvSpPr>
          <p:spPr>
            <a:xfrm>
              <a:off x="2259455" y="2782355"/>
              <a:ext cx="280365" cy="223090"/>
            </a:xfrm>
            <a:prstGeom prst="rect">
              <a:avLst/>
            </a:prstGeom>
            <a:noFill/>
          </p:spPr>
          <p:txBody>
            <a:bodyPr wrap="none" rtlCol="0">
              <a:spAutoFit/>
            </a:bodyPr>
            <a:lstStyle/>
            <a:p>
              <a:pPr defTabSz="1219170">
                <a:defRPr/>
              </a:pPr>
              <a:r>
                <a:rPr lang="en-US" sz="1333" dirty="0"/>
                <a:t>38</a:t>
              </a:r>
            </a:p>
          </p:txBody>
        </p:sp>
        <p:sp>
          <p:nvSpPr>
            <p:cNvPr id="73" name="TextBox 72">
              <a:extLst>
                <a:ext uri="{FF2B5EF4-FFF2-40B4-BE49-F238E27FC236}">
                  <a16:creationId xmlns:a16="http://schemas.microsoft.com/office/drawing/2014/main" id="{77BC8424-D0AA-FC41-AD6C-651CDECF70AC}"/>
                </a:ext>
              </a:extLst>
            </p:cNvPr>
            <p:cNvSpPr txBox="1"/>
            <p:nvPr/>
          </p:nvSpPr>
          <p:spPr>
            <a:xfrm>
              <a:off x="2328862" y="3078162"/>
              <a:ext cx="280365" cy="223090"/>
            </a:xfrm>
            <a:prstGeom prst="rect">
              <a:avLst/>
            </a:prstGeom>
            <a:noFill/>
          </p:spPr>
          <p:txBody>
            <a:bodyPr wrap="none" rtlCol="0">
              <a:spAutoFit/>
            </a:bodyPr>
            <a:lstStyle/>
            <a:p>
              <a:pPr defTabSz="1219170">
                <a:defRPr/>
              </a:pPr>
              <a:r>
                <a:rPr lang="en-US" sz="1333" dirty="0"/>
                <a:t>36</a:t>
              </a:r>
            </a:p>
          </p:txBody>
        </p:sp>
        <p:sp>
          <p:nvSpPr>
            <p:cNvPr id="74" name="TextBox 73">
              <a:extLst>
                <a:ext uri="{FF2B5EF4-FFF2-40B4-BE49-F238E27FC236}">
                  <a16:creationId xmlns:a16="http://schemas.microsoft.com/office/drawing/2014/main" id="{F9CA32E0-4BD4-2240-9DDE-5EAC01E956B5}"/>
                </a:ext>
              </a:extLst>
            </p:cNvPr>
            <p:cNvSpPr txBox="1"/>
            <p:nvPr/>
          </p:nvSpPr>
          <p:spPr>
            <a:xfrm>
              <a:off x="2489676" y="3373676"/>
              <a:ext cx="280365" cy="223090"/>
            </a:xfrm>
            <a:prstGeom prst="rect">
              <a:avLst/>
            </a:prstGeom>
            <a:noFill/>
          </p:spPr>
          <p:txBody>
            <a:bodyPr wrap="none" rtlCol="0">
              <a:spAutoFit/>
            </a:bodyPr>
            <a:lstStyle/>
            <a:p>
              <a:pPr defTabSz="1219170">
                <a:defRPr/>
              </a:pPr>
              <a:r>
                <a:rPr lang="en-US" sz="1333" dirty="0"/>
                <a:t>30</a:t>
              </a:r>
            </a:p>
          </p:txBody>
        </p:sp>
        <p:sp>
          <p:nvSpPr>
            <p:cNvPr id="75" name="TextBox 74">
              <a:extLst>
                <a:ext uri="{FF2B5EF4-FFF2-40B4-BE49-F238E27FC236}">
                  <a16:creationId xmlns:a16="http://schemas.microsoft.com/office/drawing/2014/main" id="{D3497886-972F-4F43-B4BE-00ABF1196963}"/>
                </a:ext>
              </a:extLst>
            </p:cNvPr>
            <p:cNvSpPr txBox="1"/>
            <p:nvPr/>
          </p:nvSpPr>
          <p:spPr>
            <a:xfrm>
              <a:off x="2915168" y="3670426"/>
              <a:ext cx="280365" cy="223090"/>
            </a:xfrm>
            <a:prstGeom prst="rect">
              <a:avLst/>
            </a:prstGeom>
            <a:noFill/>
          </p:spPr>
          <p:txBody>
            <a:bodyPr wrap="none" rtlCol="0">
              <a:spAutoFit/>
            </a:bodyPr>
            <a:lstStyle/>
            <a:p>
              <a:pPr defTabSz="1219170">
                <a:defRPr/>
              </a:pPr>
              <a:r>
                <a:rPr lang="en-US" sz="1333" dirty="0"/>
                <a:t>15</a:t>
              </a:r>
            </a:p>
          </p:txBody>
        </p:sp>
        <p:sp>
          <p:nvSpPr>
            <p:cNvPr id="76" name="TextBox 75">
              <a:extLst>
                <a:ext uri="{FF2B5EF4-FFF2-40B4-BE49-F238E27FC236}">
                  <a16:creationId xmlns:a16="http://schemas.microsoft.com/office/drawing/2014/main" id="{319E5B5A-CB95-B04E-B69D-A04F943B702A}"/>
                </a:ext>
              </a:extLst>
            </p:cNvPr>
            <p:cNvSpPr txBox="1"/>
            <p:nvPr/>
          </p:nvSpPr>
          <p:spPr>
            <a:xfrm>
              <a:off x="2659145" y="3974188"/>
              <a:ext cx="280365" cy="223090"/>
            </a:xfrm>
            <a:prstGeom prst="rect">
              <a:avLst/>
            </a:prstGeom>
            <a:noFill/>
          </p:spPr>
          <p:txBody>
            <a:bodyPr wrap="none" rtlCol="0">
              <a:spAutoFit/>
            </a:bodyPr>
            <a:lstStyle/>
            <a:p>
              <a:pPr defTabSz="1219170">
                <a:defRPr/>
              </a:pPr>
              <a:r>
                <a:rPr lang="en-US" sz="1333" dirty="0"/>
                <a:t>24</a:t>
              </a:r>
            </a:p>
          </p:txBody>
        </p:sp>
        <p:sp>
          <p:nvSpPr>
            <p:cNvPr id="77" name="TextBox 76">
              <a:extLst>
                <a:ext uri="{FF2B5EF4-FFF2-40B4-BE49-F238E27FC236}">
                  <a16:creationId xmlns:a16="http://schemas.microsoft.com/office/drawing/2014/main" id="{AD485AF3-DC80-0042-BF40-918589E74624}"/>
                </a:ext>
              </a:extLst>
            </p:cNvPr>
            <p:cNvSpPr txBox="1"/>
            <p:nvPr/>
          </p:nvSpPr>
          <p:spPr>
            <a:xfrm>
              <a:off x="3831605" y="3967718"/>
              <a:ext cx="209433" cy="223090"/>
            </a:xfrm>
            <a:prstGeom prst="rect">
              <a:avLst/>
            </a:prstGeom>
            <a:noFill/>
          </p:spPr>
          <p:txBody>
            <a:bodyPr wrap="none" rtlCol="0">
              <a:spAutoFit/>
            </a:bodyPr>
            <a:lstStyle/>
            <a:p>
              <a:pPr defTabSz="1219170">
                <a:defRPr/>
              </a:pPr>
              <a:r>
                <a:rPr lang="en-US" sz="1333" dirty="0"/>
                <a:t>4</a:t>
              </a:r>
            </a:p>
          </p:txBody>
        </p:sp>
        <p:sp>
          <p:nvSpPr>
            <p:cNvPr id="78" name="TextBox 77">
              <a:extLst>
                <a:ext uri="{FF2B5EF4-FFF2-40B4-BE49-F238E27FC236}">
                  <a16:creationId xmlns:a16="http://schemas.microsoft.com/office/drawing/2014/main" id="{FEEB1A03-B6C1-D343-AF44-F0EA9E0FABFD}"/>
                </a:ext>
              </a:extLst>
            </p:cNvPr>
            <p:cNvSpPr txBox="1"/>
            <p:nvPr/>
          </p:nvSpPr>
          <p:spPr>
            <a:xfrm>
              <a:off x="4331100" y="3666437"/>
              <a:ext cx="280365" cy="223090"/>
            </a:xfrm>
            <a:prstGeom prst="rect">
              <a:avLst/>
            </a:prstGeom>
            <a:noFill/>
          </p:spPr>
          <p:txBody>
            <a:bodyPr wrap="none" rtlCol="0">
              <a:spAutoFit/>
            </a:bodyPr>
            <a:lstStyle/>
            <a:p>
              <a:pPr defTabSz="1219170">
                <a:defRPr/>
              </a:pPr>
              <a:r>
                <a:rPr lang="en-US" sz="1333" dirty="0"/>
                <a:t>23</a:t>
              </a:r>
            </a:p>
          </p:txBody>
        </p:sp>
        <p:sp>
          <p:nvSpPr>
            <p:cNvPr id="79" name="TextBox 78">
              <a:extLst>
                <a:ext uri="{FF2B5EF4-FFF2-40B4-BE49-F238E27FC236}">
                  <a16:creationId xmlns:a16="http://schemas.microsoft.com/office/drawing/2014/main" id="{67A92D65-FD27-B24C-879A-9CE250CEC215}"/>
                </a:ext>
              </a:extLst>
            </p:cNvPr>
            <p:cNvSpPr txBox="1"/>
            <p:nvPr/>
          </p:nvSpPr>
          <p:spPr>
            <a:xfrm>
              <a:off x="3976976" y="3373676"/>
              <a:ext cx="209433" cy="223090"/>
            </a:xfrm>
            <a:prstGeom prst="rect">
              <a:avLst/>
            </a:prstGeom>
            <a:noFill/>
          </p:spPr>
          <p:txBody>
            <a:bodyPr wrap="none" rtlCol="0">
              <a:spAutoFit/>
            </a:bodyPr>
            <a:lstStyle/>
            <a:p>
              <a:pPr defTabSz="1219170">
                <a:defRPr/>
              </a:pPr>
              <a:r>
                <a:rPr lang="en-US" sz="1333" dirty="0"/>
                <a:t>9</a:t>
              </a:r>
            </a:p>
          </p:txBody>
        </p:sp>
        <p:sp>
          <p:nvSpPr>
            <p:cNvPr id="80" name="TextBox 79">
              <a:extLst>
                <a:ext uri="{FF2B5EF4-FFF2-40B4-BE49-F238E27FC236}">
                  <a16:creationId xmlns:a16="http://schemas.microsoft.com/office/drawing/2014/main" id="{C9884FFB-1904-8242-A5A4-5565F06C57D4}"/>
                </a:ext>
              </a:extLst>
            </p:cNvPr>
            <p:cNvSpPr txBox="1"/>
            <p:nvPr/>
          </p:nvSpPr>
          <p:spPr>
            <a:xfrm>
              <a:off x="3971733" y="3072431"/>
              <a:ext cx="280365" cy="223090"/>
            </a:xfrm>
            <a:prstGeom prst="rect">
              <a:avLst/>
            </a:prstGeom>
            <a:noFill/>
          </p:spPr>
          <p:txBody>
            <a:bodyPr wrap="none" rtlCol="0">
              <a:spAutoFit/>
            </a:bodyPr>
            <a:lstStyle/>
            <a:p>
              <a:pPr defTabSz="1219170">
                <a:defRPr/>
              </a:pPr>
              <a:r>
                <a:rPr lang="en-US" sz="1333" dirty="0"/>
                <a:t>10</a:t>
              </a:r>
            </a:p>
          </p:txBody>
        </p:sp>
        <p:sp>
          <p:nvSpPr>
            <p:cNvPr id="81" name="TextBox 80">
              <a:extLst>
                <a:ext uri="{FF2B5EF4-FFF2-40B4-BE49-F238E27FC236}">
                  <a16:creationId xmlns:a16="http://schemas.microsoft.com/office/drawing/2014/main" id="{41456B03-4167-5740-8BC8-0FD14003F65B}"/>
                </a:ext>
              </a:extLst>
            </p:cNvPr>
            <p:cNvSpPr txBox="1"/>
            <p:nvPr/>
          </p:nvSpPr>
          <p:spPr>
            <a:xfrm>
              <a:off x="3912544" y="2778679"/>
              <a:ext cx="209433" cy="223090"/>
            </a:xfrm>
            <a:prstGeom prst="rect">
              <a:avLst/>
            </a:prstGeom>
            <a:noFill/>
          </p:spPr>
          <p:txBody>
            <a:bodyPr wrap="none" rtlCol="0">
              <a:spAutoFit/>
            </a:bodyPr>
            <a:lstStyle/>
            <a:p>
              <a:pPr defTabSz="1219170">
                <a:defRPr/>
              </a:pPr>
              <a:r>
                <a:rPr lang="en-US" sz="1333" dirty="0"/>
                <a:t>7</a:t>
              </a:r>
            </a:p>
          </p:txBody>
        </p:sp>
        <p:sp>
          <p:nvSpPr>
            <p:cNvPr id="82" name="TextBox 81">
              <a:extLst>
                <a:ext uri="{FF2B5EF4-FFF2-40B4-BE49-F238E27FC236}">
                  <a16:creationId xmlns:a16="http://schemas.microsoft.com/office/drawing/2014/main" id="{CCD690DD-FFEE-AF4C-8639-0345B926D107}"/>
                </a:ext>
              </a:extLst>
            </p:cNvPr>
            <p:cNvSpPr txBox="1"/>
            <p:nvPr/>
          </p:nvSpPr>
          <p:spPr>
            <a:xfrm>
              <a:off x="3891429" y="2477602"/>
              <a:ext cx="209433" cy="223090"/>
            </a:xfrm>
            <a:prstGeom prst="rect">
              <a:avLst/>
            </a:prstGeom>
            <a:noFill/>
          </p:spPr>
          <p:txBody>
            <a:bodyPr wrap="none" rtlCol="0">
              <a:spAutoFit/>
            </a:bodyPr>
            <a:lstStyle/>
            <a:p>
              <a:pPr defTabSz="1219170">
                <a:defRPr/>
              </a:pPr>
              <a:r>
                <a:rPr lang="en-US" sz="1333" dirty="0"/>
                <a:t>6</a:t>
              </a:r>
            </a:p>
          </p:txBody>
        </p:sp>
        <p:sp>
          <p:nvSpPr>
            <p:cNvPr id="83" name="TextBox 82">
              <a:extLst>
                <a:ext uri="{FF2B5EF4-FFF2-40B4-BE49-F238E27FC236}">
                  <a16:creationId xmlns:a16="http://schemas.microsoft.com/office/drawing/2014/main" id="{8810C502-63C4-9343-8315-09391694C13D}"/>
                </a:ext>
              </a:extLst>
            </p:cNvPr>
            <p:cNvSpPr txBox="1"/>
            <p:nvPr/>
          </p:nvSpPr>
          <p:spPr>
            <a:xfrm>
              <a:off x="4769739" y="2187331"/>
              <a:ext cx="280365" cy="223090"/>
            </a:xfrm>
            <a:prstGeom prst="rect">
              <a:avLst/>
            </a:prstGeom>
            <a:noFill/>
          </p:spPr>
          <p:txBody>
            <a:bodyPr wrap="none" rtlCol="0">
              <a:spAutoFit/>
            </a:bodyPr>
            <a:lstStyle/>
            <a:p>
              <a:pPr defTabSz="1219170">
                <a:defRPr/>
              </a:pPr>
              <a:r>
                <a:rPr lang="en-US" sz="1333" dirty="0"/>
                <a:t>38</a:t>
              </a:r>
            </a:p>
          </p:txBody>
        </p:sp>
        <p:sp>
          <p:nvSpPr>
            <p:cNvPr id="84" name="TextBox 83">
              <a:extLst>
                <a:ext uri="{FF2B5EF4-FFF2-40B4-BE49-F238E27FC236}">
                  <a16:creationId xmlns:a16="http://schemas.microsoft.com/office/drawing/2014/main" id="{51A0DDBB-F07F-0748-9FB3-26F129DFBF97}"/>
                </a:ext>
              </a:extLst>
            </p:cNvPr>
            <p:cNvSpPr txBox="1"/>
            <p:nvPr/>
          </p:nvSpPr>
          <p:spPr>
            <a:xfrm>
              <a:off x="4203618" y="1878891"/>
              <a:ext cx="280365" cy="223090"/>
            </a:xfrm>
            <a:prstGeom prst="rect">
              <a:avLst/>
            </a:prstGeom>
            <a:noFill/>
          </p:spPr>
          <p:txBody>
            <a:bodyPr wrap="none" rtlCol="0">
              <a:spAutoFit/>
            </a:bodyPr>
            <a:lstStyle/>
            <a:p>
              <a:pPr defTabSz="1219170">
                <a:defRPr/>
              </a:pPr>
              <a:r>
                <a:rPr lang="en-US" sz="1333" dirty="0"/>
                <a:t>18</a:t>
              </a:r>
            </a:p>
          </p:txBody>
        </p:sp>
        <p:sp>
          <p:nvSpPr>
            <p:cNvPr id="85" name="TextBox 84">
              <a:extLst>
                <a:ext uri="{FF2B5EF4-FFF2-40B4-BE49-F238E27FC236}">
                  <a16:creationId xmlns:a16="http://schemas.microsoft.com/office/drawing/2014/main" id="{E92D8BDE-FF97-AB45-8B42-5933EA3087D5}"/>
                </a:ext>
              </a:extLst>
            </p:cNvPr>
            <p:cNvSpPr txBox="1"/>
            <p:nvPr/>
          </p:nvSpPr>
          <p:spPr>
            <a:xfrm>
              <a:off x="3971692" y="1584874"/>
              <a:ext cx="209433" cy="223090"/>
            </a:xfrm>
            <a:prstGeom prst="rect">
              <a:avLst/>
            </a:prstGeom>
            <a:noFill/>
          </p:spPr>
          <p:txBody>
            <a:bodyPr wrap="none" rtlCol="0">
              <a:spAutoFit/>
            </a:bodyPr>
            <a:lstStyle/>
            <a:p>
              <a:pPr defTabSz="1219170">
                <a:defRPr/>
              </a:pPr>
              <a:r>
                <a:rPr lang="en-US" sz="1333" dirty="0"/>
                <a:t>9</a:t>
              </a:r>
            </a:p>
          </p:txBody>
        </p:sp>
        <p:sp>
          <p:nvSpPr>
            <p:cNvPr id="86" name="Rectangle 85">
              <a:extLst>
                <a:ext uri="{FF2B5EF4-FFF2-40B4-BE49-F238E27FC236}">
                  <a16:creationId xmlns:a16="http://schemas.microsoft.com/office/drawing/2014/main" id="{39F22BA0-DAA9-604E-A510-9A8056A36191}"/>
                </a:ext>
              </a:extLst>
            </p:cNvPr>
            <p:cNvSpPr/>
            <p:nvPr/>
          </p:nvSpPr>
          <p:spPr>
            <a:xfrm>
              <a:off x="1828683" y="1330414"/>
              <a:ext cx="116378" cy="1163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87" name="Rectangle 86">
              <a:extLst>
                <a:ext uri="{FF2B5EF4-FFF2-40B4-BE49-F238E27FC236}">
                  <a16:creationId xmlns:a16="http://schemas.microsoft.com/office/drawing/2014/main" id="{6097A09F-2A22-F94A-B304-A4A56CFBB123}"/>
                </a:ext>
              </a:extLst>
            </p:cNvPr>
            <p:cNvSpPr/>
            <p:nvPr/>
          </p:nvSpPr>
          <p:spPr>
            <a:xfrm>
              <a:off x="2365933" y="1334897"/>
              <a:ext cx="116378" cy="116378"/>
            </a:xfrm>
            <a:prstGeom prst="rect">
              <a:avLst/>
            </a:prstGeom>
            <a:solidFill>
              <a:srgbClr val="FF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88" name="Rectangle 87">
              <a:extLst>
                <a:ext uri="{FF2B5EF4-FFF2-40B4-BE49-F238E27FC236}">
                  <a16:creationId xmlns:a16="http://schemas.microsoft.com/office/drawing/2014/main" id="{B30D5E72-3C6D-DE41-A286-4B5EED9F8635}"/>
                </a:ext>
              </a:extLst>
            </p:cNvPr>
            <p:cNvSpPr/>
            <p:nvPr/>
          </p:nvSpPr>
          <p:spPr>
            <a:xfrm>
              <a:off x="2874397" y="1325579"/>
              <a:ext cx="116378" cy="116378"/>
            </a:xfrm>
            <a:prstGeom prst="rect">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89" name="Rectangle 88">
              <a:extLst>
                <a:ext uri="{FF2B5EF4-FFF2-40B4-BE49-F238E27FC236}">
                  <a16:creationId xmlns:a16="http://schemas.microsoft.com/office/drawing/2014/main" id="{2FDEF066-AA9B-144C-97CF-B35BC2B631E7}"/>
                </a:ext>
              </a:extLst>
            </p:cNvPr>
            <p:cNvSpPr/>
            <p:nvPr/>
          </p:nvSpPr>
          <p:spPr>
            <a:xfrm>
              <a:off x="4039224" y="1325579"/>
              <a:ext cx="116378" cy="116378"/>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90" name="Rectangle 89">
              <a:extLst>
                <a:ext uri="{FF2B5EF4-FFF2-40B4-BE49-F238E27FC236}">
                  <a16:creationId xmlns:a16="http://schemas.microsoft.com/office/drawing/2014/main" id="{693781A0-A909-C14D-B1DF-C3297B382C8F}"/>
                </a:ext>
              </a:extLst>
            </p:cNvPr>
            <p:cNvSpPr/>
            <p:nvPr/>
          </p:nvSpPr>
          <p:spPr>
            <a:xfrm>
              <a:off x="4586202" y="1324084"/>
              <a:ext cx="116378" cy="116378"/>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sp>
          <p:nvSpPr>
            <p:cNvPr id="91" name="Rectangle 90">
              <a:extLst>
                <a:ext uri="{FF2B5EF4-FFF2-40B4-BE49-F238E27FC236}">
                  <a16:creationId xmlns:a16="http://schemas.microsoft.com/office/drawing/2014/main" id="{1C6B9FF7-989C-0641-A320-AD402A8C908A}"/>
                </a:ext>
              </a:extLst>
            </p:cNvPr>
            <p:cNvSpPr/>
            <p:nvPr/>
          </p:nvSpPr>
          <p:spPr>
            <a:xfrm>
              <a:off x="5084938" y="1325579"/>
              <a:ext cx="116378" cy="1163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x-none">
                <a:solidFill>
                  <a:prstClr val="white"/>
                </a:solidFill>
                <a:latin typeface="Arial"/>
              </a:endParaRPr>
            </a:p>
          </p:txBody>
        </p:sp>
      </p:grpSp>
      <p:sp>
        <p:nvSpPr>
          <p:cNvPr id="155" name="TextBox 154">
            <a:extLst>
              <a:ext uri="{FF2B5EF4-FFF2-40B4-BE49-F238E27FC236}">
                <a16:creationId xmlns:a16="http://schemas.microsoft.com/office/drawing/2014/main" id="{4D46DC1E-0CCF-F445-A746-2FEA77C51FE7}"/>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3656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7552E1-EAFD-4247-86EC-9B1B2BDDE7DF}"/>
              </a:ext>
            </a:extLst>
          </p:cNvPr>
          <p:cNvSpPr>
            <a:spLocks noGrp="1"/>
          </p:cNvSpPr>
          <p:nvPr>
            <p:ph type="title"/>
          </p:nvPr>
        </p:nvSpPr>
        <p:spPr/>
        <p:txBody>
          <a:bodyPr/>
          <a:lstStyle/>
          <a:p>
            <a:r>
              <a:rPr lang="en-US" dirty="0"/>
              <a:t>Adjuvant Abemaciclib for High-Risk, HR+/HER2-, </a:t>
            </a:r>
            <a:br>
              <a:rPr lang="en-US" dirty="0"/>
            </a:br>
            <a:r>
              <a:rPr lang="en-US" dirty="0"/>
              <a:t>Early Breast Cancer</a:t>
            </a:r>
          </a:p>
        </p:txBody>
      </p:sp>
      <p:sp>
        <p:nvSpPr>
          <p:cNvPr id="4" name="Rectangle 3"/>
          <p:cNvSpPr/>
          <p:nvPr/>
        </p:nvSpPr>
        <p:spPr>
          <a:xfrm>
            <a:off x="6463229" y="1810259"/>
            <a:ext cx="5506751" cy="4210373"/>
          </a:xfrm>
          <a:prstGeom prst="rect">
            <a:avLst/>
          </a:prstGeom>
          <a:gradFill flip="none" rotWithShape="1">
            <a:gsLst>
              <a:gs pos="0">
                <a:srgbClr val="E7F3FD"/>
              </a:gs>
              <a:gs pos="100000">
                <a:srgbClr val="F0F5F8"/>
              </a:gs>
            </a:gsLst>
            <a:lin ang="5400000" scaled="1"/>
            <a:tileRect/>
          </a:gradFill>
          <a:ln w="19050" cap="flat" cmpd="sng" algn="ctr">
            <a:solidFill>
              <a:schemeClr val="accent1"/>
            </a:solidFill>
            <a:prstDash val="solid"/>
          </a:ln>
          <a:effectLst>
            <a:outerShdw blurRad="40000" dist="20000" dir="5400000" rotWithShape="0">
              <a:srgbClr val="000000">
                <a:alpha val="38000"/>
              </a:srgbClr>
            </a:outerShdw>
          </a:effectLst>
        </p:spPr>
        <p:txBody>
          <a:bodyPr wrap="square" anchor="ctr">
            <a:noAutofit/>
          </a:bodyPr>
          <a:lstStyle/>
          <a:p>
            <a:pPr algn="ctr" defTabSz="1219170">
              <a:defRPr/>
            </a:pPr>
            <a:r>
              <a:rPr lang="en-US" sz="2133" dirty="0"/>
              <a:t>On October 12, 2021, the FDA approved abemaciclib for adjuvant treatment of adult patients with HR+/HER2-, node-positive, early breast cancer at high risk of recurrence and a Ki-67 score ≥20%, </a:t>
            </a:r>
            <a:br>
              <a:rPr lang="en-US" sz="2133" dirty="0"/>
            </a:br>
            <a:r>
              <a:rPr lang="en-US" sz="2133" dirty="0"/>
              <a:t>as determined by an FDA approved test</a:t>
            </a:r>
          </a:p>
          <a:p>
            <a:pPr algn="ctr" defTabSz="1219170">
              <a:defRPr/>
            </a:pPr>
            <a:endParaRPr lang="en-US" sz="2133" dirty="0"/>
          </a:p>
          <a:p>
            <a:pPr algn="ctr" defTabSz="1219170">
              <a:defRPr/>
            </a:pPr>
            <a:r>
              <a:rPr lang="en-US" sz="2133" dirty="0"/>
              <a:t>The FDA also approved the Ki-67 IHC </a:t>
            </a:r>
            <a:br>
              <a:rPr lang="en-US" sz="2133" dirty="0"/>
            </a:br>
            <a:r>
              <a:rPr lang="en-US" sz="2133" dirty="0"/>
              <a:t>MIB-1 pharmDx (</a:t>
            </a:r>
            <a:r>
              <a:rPr lang="en-US" sz="2133" dirty="0" err="1"/>
              <a:t>Dako</a:t>
            </a:r>
            <a:r>
              <a:rPr lang="en-US" sz="2133" dirty="0"/>
              <a:t> Omnis) assay </a:t>
            </a:r>
            <a:br>
              <a:rPr lang="en-US" sz="2133" dirty="0"/>
            </a:br>
            <a:r>
              <a:rPr lang="en-US" sz="2133" dirty="0"/>
              <a:t>as a companion diagnostic for selecting patients for this indication</a:t>
            </a:r>
          </a:p>
        </p:txBody>
      </p:sp>
      <p:grpSp>
        <p:nvGrpSpPr>
          <p:cNvPr id="5" name="Group 4"/>
          <p:cNvGrpSpPr>
            <a:grpSpLocks noChangeAspect="1"/>
          </p:cNvGrpSpPr>
          <p:nvPr/>
        </p:nvGrpSpPr>
        <p:grpSpPr>
          <a:xfrm>
            <a:off x="5865555" y="1322021"/>
            <a:ext cx="1195347" cy="957915"/>
            <a:chOff x="-1598410" y="1157631"/>
            <a:chExt cx="1442980" cy="1156360"/>
          </a:xfrm>
        </p:grpSpPr>
        <p:sp>
          <p:nvSpPr>
            <p:cNvPr id="6" name="Oval 5"/>
            <p:cNvSpPr>
              <a:spLocks noChangeAspect="1"/>
            </p:cNvSpPr>
            <p:nvPr/>
          </p:nvSpPr>
          <p:spPr>
            <a:xfrm>
              <a:off x="-1399400" y="1210797"/>
              <a:ext cx="1053036" cy="10724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CA">
                <a:solidFill>
                  <a:prstClr val="white"/>
                </a:solidFill>
                <a:latin typeface="Arial"/>
              </a:endParaRPr>
            </a:p>
          </p:txBody>
        </p:sp>
        <p:pic>
          <p:nvPicPr>
            <p:cNvPr id="7" name="Picture 7"/>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3">
                      <a14:imgEffect>
                        <a14:backgroundRemoval t="0" b="99459" l="2165" r="97403"/>
                      </a14:imgEffect>
                    </a14:imgLayer>
                  </a14:imgProps>
                </a:ext>
                <a:ext uri="{28A0092B-C50C-407E-A947-70E740481C1C}">
                  <a14:useLocalDpi xmlns:a14="http://schemas.microsoft.com/office/drawing/2010/main" val="0"/>
                </a:ext>
              </a:extLst>
            </a:blip>
            <a:srcRect/>
            <a:stretch>
              <a:fillRect/>
            </a:stretch>
          </p:blipFill>
          <p:spPr bwMode="auto">
            <a:xfrm>
              <a:off x="-1598410" y="1157631"/>
              <a:ext cx="1442980" cy="1156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5" name="Rectangle 14"/>
          <p:cNvSpPr/>
          <p:nvPr/>
        </p:nvSpPr>
        <p:spPr>
          <a:xfrm>
            <a:off x="235027" y="1810259"/>
            <a:ext cx="5506751" cy="4210373"/>
          </a:xfrm>
          <a:prstGeom prst="rect">
            <a:avLst/>
          </a:prstGeom>
          <a:gradFill flip="none" rotWithShape="1">
            <a:gsLst>
              <a:gs pos="0">
                <a:srgbClr val="EDFDF4"/>
              </a:gs>
              <a:gs pos="100000">
                <a:srgbClr val="F0F5F8"/>
              </a:gs>
            </a:gsLst>
            <a:lin ang="5400000" scaled="1"/>
            <a:tileRect/>
          </a:gradFill>
          <a:ln w="19050" cap="flat" cmpd="sng" algn="ctr">
            <a:solidFill>
              <a:schemeClr val="accent4"/>
            </a:solidFill>
            <a:prstDash val="solid"/>
          </a:ln>
          <a:effectLst>
            <a:outerShdw blurRad="40000" dist="20000" dir="5400000" rotWithShape="0">
              <a:srgbClr val="000000">
                <a:alpha val="38000"/>
              </a:srgbClr>
            </a:outerShdw>
          </a:effectLst>
        </p:spPr>
        <p:txBody>
          <a:bodyPr wrap="square" anchor="ctr">
            <a:noAutofit/>
          </a:bodyPr>
          <a:lstStyle/>
          <a:p>
            <a:pPr algn="ctr" defTabSz="1219170">
              <a:defRPr/>
            </a:pPr>
            <a:endParaRPr lang="en-US" sz="2133" dirty="0"/>
          </a:p>
        </p:txBody>
      </p:sp>
      <p:pic>
        <p:nvPicPr>
          <p:cNvPr id="21506"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9947" y="1861093"/>
            <a:ext cx="5424000" cy="2197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7616" y="4310624"/>
            <a:ext cx="5376000" cy="143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Footer Placeholder 13"/>
          <p:cNvSpPr>
            <a:spLocks noGrp="1"/>
          </p:cNvSpPr>
          <p:nvPr>
            <p:ph type="ftr" sz="quarter" idx="13"/>
          </p:nvPr>
        </p:nvSpPr>
        <p:spPr/>
        <p:txBody>
          <a:bodyPr/>
          <a:lstStyle/>
          <a:p>
            <a:pPr defTabSz="1219170">
              <a:defRPr/>
            </a:pPr>
            <a:r>
              <a:rPr lang="en-US" dirty="0">
                <a:solidFill>
                  <a:srgbClr val="000000"/>
                </a:solidFill>
              </a:rPr>
              <a:t>1. </a:t>
            </a:r>
            <a:r>
              <a:rPr lang="en-US" dirty="0" err="1">
                <a:solidFill>
                  <a:srgbClr val="000000"/>
                </a:solidFill>
              </a:rPr>
              <a:t>Harbeck</a:t>
            </a:r>
            <a:r>
              <a:rPr lang="en-US" dirty="0">
                <a:solidFill>
                  <a:srgbClr val="000000"/>
                </a:solidFill>
              </a:rPr>
              <a:t> N et al. </a:t>
            </a:r>
            <a:r>
              <a:rPr lang="en-US" i="1" dirty="0">
                <a:solidFill>
                  <a:srgbClr val="000000"/>
                </a:solidFill>
              </a:rPr>
              <a:t>Ann Oncol</a:t>
            </a:r>
            <a:r>
              <a:rPr lang="en-US" dirty="0">
                <a:solidFill>
                  <a:srgbClr val="000000"/>
                </a:solidFill>
              </a:rPr>
              <a:t>. 2021;S0923-7534(21)04494-X. </a:t>
            </a:r>
            <a:br>
              <a:rPr lang="en-US" dirty="0">
                <a:solidFill>
                  <a:srgbClr val="000000"/>
                </a:solidFill>
              </a:rPr>
            </a:br>
            <a:r>
              <a:rPr lang="en-US" dirty="0">
                <a:solidFill>
                  <a:srgbClr val="000000"/>
                </a:solidFill>
              </a:rPr>
              <a:t>2. https://www.fda.gov/drugs/resources-information-approved-drugs/oncology-cancer-hematologic-malignancies-approval-notifications.</a:t>
            </a:r>
          </a:p>
        </p:txBody>
      </p:sp>
      <p:sp>
        <p:nvSpPr>
          <p:cNvPr id="11" name="TextBox 10">
            <a:extLst>
              <a:ext uri="{FF2B5EF4-FFF2-40B4-BE49-F238E27FC236}">
                <a16:creationId xmlns:a16="http://schemas.microsoft.com/office/drawing/2014/main" id="{8E745489-6FE2-0245-8AFD-AEAD312BEAFD}"/>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552448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621B1B-3B76-E341-8A4C-547613A0AC2A}"/>
              </a:ext>
            </a:extLst>
          </p:cNvPr>
          <p:cNvSpPr>
            <a:spLocks noGrp="1"/>
          </p:cNvSpPr>
          <p:nvPr>
            <p:ph type="title"/>
          </p:nvPr>
        </p:nvSpPr>
        <p:spPr/>
        <p:txBody>
          <a:bodyPr/>
          <a:lstStyle/>
          <a:p>
            <a:r>
              <a:rPr lang="en-US" dirty="0"/>
              <a:t>FDA Benefit Risk Assessment for Abemaciclib Approval</a:t>
            </a:r>
          </a:p>
        </p:txBody>
      </p:sp>
      <p:pic>
        <p:nvPicPr>
          <p:cNvPr id="4" name="Picture 3">
            <a:extLst>
              <a:ext uri="{FF2B5EF4-FFF2-40B4-BE49-F238E27FC236}">
                <a16:creationId xmlns:a16="http://schemas.microsoft.com/office/drawing/2014/main" id="{F00E4730-2451-0E4C-A087-AF0C4736D44F}"/>
              </a:ext>
            </a:extLst>
          </p:cNvPr>
          <p:cNvPicPr>
            <a:picLocks noChangeAspect="1"/>
          </p:cNvPicPr>
          <p:nvPr/>
        </p:nvPicPr>
        <p:blipFill rotWithShape="1">
          <a:blip r:embed="rId2"/>
          <a:srcRect t="7519"/>
          <a:stretch/>
        </p:blipFill>
        <p:spPr>
          <a:xfrm>
            <a:off x="1676400" y="1198508"/>
            <a:ext cx="8839200" cy="5230480"/>
          </a:xfrm>
          <a:prstGeom prst="rect">
            <a:avLst/>
          </a:prstGeom>
        </p:spPr>
      </p:pic>
      <p:sp>
        <p:nvSpPr>
          <p:cNvPr id="5" name="TextBox 4">
            <a:extLst>
              <a:ext uri="{FF2B5EF4-FFF2-40B4-BE49-F238E27FC236}">
                <a16:creationId xmlns:a16="http://schemas.microsoft.com/office/drawing/2014/main" id="{14CD38AB-4327-394C-A53D-53E4454D3B5A}"/>
              </a:ext>
            </a:extLst>
          </p:cNvPr>
          <p:cNvSpPr txBox="1"/>
          <p:nvPr/>
        </p:nvSpPr>
        <p:spPr>
          <a:xfrm>
            <a:off x="10186750" y="6483660"/>
            <a:ext cx="1939955" cy="307777"/>
          </a:xfrm>
          <a:prstGeom prst="rect">
            <a:avLst/>
          </a:prstGeom>
          <a:noFill/>
        </p:spPr>
        <p:txBody>
          <a:bodyPr wrap="none" rtlCol="0">
            <a:spAutoFit/>
          </a:bodyPr>
          <a:lstStyle/>
          <a:p>
            <a:pPr defTabSz="914377"/>
            <a:r>
              <a:rPr lang="en-US" sz="1400" dirty="0">
                <a:solidFill>
                  <a:prstClr val="black"/>
                </a:solidFill>
                <a:latin typeface="Calibri" panose="020F0502020204030204"/>
                <a:ea typeface="+mn-ea"/>
                <a:cs typeface="+mn-cs"/>
              </a:rPr>
              <a:t>Royce M et al, JCO 2022</a:t>
            </a:r>
          </a:p>
        </p:txBody>
      </p:sp>
      <p:sp>
        <p:nvSpPr>
          <p:cNvPr id="6" name="TextBox 5">
            <a:extLst>
              <a:ext uri="{FF2B5EF4-FFF2-40B4-BE49-F238E27FC236}">
                <a16:creationId xmlns:a16="http://schemas.microsoft.com/office/drawing/2014/main" id="{0E72DAF0-2FDE-314A-B9C8-FE40873C98A1}"/>
              </a:ext>
            </a:extLst>
          </p:cNvPr>
          <p:cNvSpPr txBox="1"/>
          <p:nvPr/>
        </p:nvSpPr>
        <p:spPr>
          <a:xfrm>
            <a:off x="121920"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17884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13B8-7A78-8946-8701-2A0131D47025}"/>
              </a:ext>
            </a:extLst>
          </p:cNvPr>
          <p:cNvSpPr>
            <a:spLocks noGrp="1"/>
          </p:cNvSpPr>
          <p:nvPr>
            <p:ph type="title"/>
          </p:nvPr>
        </p:nvSpPr>
        <p:spPr>
          <a:xfrm>
            <a:off x="483339" y="0"/>
            <a:ext cx="11534613" cy="1070733"/>
          </a:xfrm>
        </p:spPr>
        <p:txBody>
          <a:bodyPr>
            <a:normAutofit/>
          </a:bodyPr>
          <a:lstStyle/>
          <a:p>
            <a:pPr algn="ctr"/>
            <a:r>
              <a:rPr lang="en-US" sz="3600" b="1" dirty="0">
                <a:solidFill>
                  <a:srgbClr val="002060"/>
                </a:solidFill>
                <a:latin typeface="Arial" panose="020B0604020202020204" pitchFamily="34" charset="0"/>
                <a:cs typeface="Arial" panose="020B0604020202020204" pitchFamily="34" charset="0"/>
              </a:rPr>
              <a:t>Most patients with ≥4 ALN were Ki-67 low</a:t>
            </a:r>
          </a:p>
        </p:txBody>
      </p:sp>
      <p:sp>
        <p:nvSpPr>
          <p:cNvPr id="15" name="TextBox 14">
            <a:extLst>
              <a:ext uri="{FF2B5EF4-FFF2-40B4-BE49-F238E27FC236}">
                <a16:creationId xmlns:a16="http://schemas.microsoft.com/office/drawing/2014/main" id="{CDAEF17F-6BCF-2E49-A211-CC978C81CF76}"/>
              </a:ext>
            </a:extLst>
          </p:cNvPr>
          <p:cNvSpPr txBox="1"/>
          <p:nvPr/>
        </p:nvSpPr>
        <p:spPr>
          <a:xfrm>
            <a:off x="806370" y="1114018"/>
            <a:ext cx="5045791" cy="2246769"/>
          </a:xfrm>
          <a:prstGeom prst="rect">
            <a:avLst/>
          </a:prstGeom>
          <a:noFill/>
        </p:spPr>
        <p:txBody>
          <a:bodyPr wrap="square">
            <a:spAutoFit/>
          </a:bodyPr>
          <a:lstStyle/>
          <a:p>
            <a:pPr marL="380990" indent="-380990" defTabSz="914377">
              <a:buClrTx/>
              <a:buFont typeface="Arial" panose="020B0604020202020204" pitchFamily="34" charset="0"/>
              <a:buChar char="•"/>
            </a:pPr>
            <a:r>
              <a:rPr lang="en-US" sz="2000" kern="1200" dirty="0">
                <a:solidFill>
                  <a:prstClr val="black"/>
                </a:solidFill>
                <a:latin typeface="Arial" panose="020B0604020202020204" pitchFamily="34" charset="0"/>
                <a:ea typeface="+mn-ea"/>
                <a:cs typeface="Arial" panose="020B0604020202020204" pitchFamily="34" charset="0"/>
              </a:rPr>
              <a:t>55% of patients with ≥ 4 ALN involved in the trial were Ki-67 low</a:t>
            </a:r>
          </a:p>
          <a:p>
            <a:pPr marL="380990" indent="-380990" defTabSz="914377">
              <a:buClrTx/>
              <a:buFont typeface="Arial" panose="020B0604020202020204" pitchFamily="34" charset="0"/>
              <a:buChar char="•"/>
            </a:pPr>
            <a:endParaRPr lang="en-US" sz="2000" kern="1200" dirty="0">
              <a:solidFill>
                <a:prstClr val="black"/>
              </a:solidFill>
              <a:latin typeface="Arial" panose="020B0604020202020204" pitchFamily="34" charset="0"/>
              <a:ea typeface="+mn-ea"/>
              <a:cs typeface="Arial" panose="020B0604020202020204" pitchFamily="34" charset="0"/>
            </a:endParaRPr>
          </a:p>
          <a:p>
            <a:pPr marL="380990" indent="-380990" defTabSz="914377">
              <a:buClrTx/>
              <a:buFont typeface="Arial" panose="020B0604020202020204" pitchFamily="34" charset="0"/>
              <a:buChar char="•"/>
            </a:pPr>
            <a:r>
              <a:rPr lang="en-US" sz="2000" kern="1200" dirty="0">
                <a:solidFill>
                  <a:prstClr val="black"/>
                </a:solidFill>
                <a:latin typeface="Arial" panose="020B0604020202020204" pitchFamily="34" charset="0"/>
                <a:ea typeface="+mn-ea"/>
                <a:cs typeface="Arial" panose="020B0604020202020204" pitchFamily="34" charset="0"/>
              </a:rPr>
              <a:t>This population, despite a very high risk of recurrence, would currently be excluded based on the FDA indication from treatment with abemaciclib </a:t>
            </a:r>
          </a:p>
        </p:txBody>
      </p:sp>
      <p:pic>
        <p:nvPicPr>
          <p:cNvPr id="7" name="Picture 6" descr="Chart, bar chart&#10;&#10;Description automatically generated">
            <a:extLst>
              <a:ext uri="{FF2B5EF4-FFF2-40B4-BE49-F238E27FC236}">
                <a16:creationId xmlns:a16="http://schemas.microsoft.com/office/drawing/2014/main" id="{EDE18DF8-6743-E340-8D22-88C09B4E64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871" y="801970"/>
            <a:ext cx="5045791" cy="3648659"/>
          </a:xfrm>
          <a:prstGeom prst="rect">
            <a:avLst/>
          </a:prstGeom>
        </p:spPr>
      </p:pic>
      <p:pic>
        <p:nvPicPr>
          <p:cNvPr id="3" name="Picture 2">
            <a:extLst>
              <a:ext uri="{FF2B5EF4-FFF2-40B4-BE49-F238E27FC236}">
                <a16:creationId xmlns:a16="http://schemas.microsoft.com/office/drawing/2014/main" id="{F1D5AD2C-7AF1-D44A-8BA0-E9D71AE3DABA}"/>
              </a:ext>
            </a:extLst>
          </p:cNvPr>
          <p:cNvPicPr>
            <a:picLocks noChangeAspect="1"/>
          </p:cNvPicPr>
          <p:nvPr/>
        </p:nvPicPr>
        <p:blipFill>
          <a:blip r:embed="rId3"/>
          <a:stretch>
            <a:fillRect/>
          </a:stretch>
        </p:blipFill>
        <p:spPr>
          <a:xfrm>
            <a:off x="3879203" y="4566575"/>
            <a:ext cx="7829459" cy="1506063"/>
          </a:xfrm>
          <a:prstGeom prst="rect">
            <a:avLst/>
          </a:prstGeom>
          <a:ln>
            <a:solidFill>
              <a:schemeClr val="accent1">
                <a:shade val="50000"/>
              </a:schemeClr>
            </a:solidFill>
          </a:ln>
        </p:spPr>
      </p:pic>
      <p:sp>
        <p:nvSpPr>
          <p:cNvPr id="11" name="TextBox 10">
            <a:extLst>
              <a:ext uri="{FF2B5EF4-FFF2-40B4-BE49-F238E27FC236}">
                <a16:creationId xmlns:a16="http://schemas.microsoft.com/office/drawing/2014/main" id="{A3C12CFC-BD33-AF42-AD31-911BDD462849}"/>
              </a:ext>
            </a:extLst>
          </p:cNvPr>
          <p:cNvSpPr txBox="1"/>
          <p:nvPr/>
        </p:nvSpPr>
        <p:spPr>
          <a:xfrm>
            <a:off x="1149880" y="4965662"/>
            <a:ext cx="2574677" cy="707886"/>
          </a:xfrm>
          <a:prstGeom prst="rect">
            <a:avLst/>
          </a:prstGeom>
          <a:noFill/>
        </p:spPr>
        <p:txBody>
          <a:bodyPr wrap="square">
            <a:spAutoFit/>
          </a:bodyPr>
          <a:lstStyle/>
          <a:p>
            <a:pPr algn="ctr" defTabSz="914377">
              <a:buClrTx/>
            </a:pPr>
            <a:r>
              <a:rPr lang="en-US" sz="2000" b="1" kern="1200" dirty="0" err="1">
                <a:solidFill>
                  <a:prstClr val="black"/>
                </a:solidFill>
                <a:latin typeface="Calibri" panose="020F0502020204030204"/>
                <a:ea typeface="+mn-ea"/>
                <a:cs typeface="+mn-cs"/>
              </a:rPr>
              <a:t>iDFS</a:t>
            </a:r>
            <a:r>
              <a:rPr lang="en-US" sz="2000" b="1" kern="1200" dirty="0">
                <a:solidFill>
                  <a:prstClr val="black"/>
                </a:solidFill>
                <a:latin typeface="Calibri" panose="020F0502020204030204"/>
                <a:ea typeface="+mn-ea"/>
                <a:cs typeface="+mn-cs"/>
              </a:rPr>
              <a:t> HR in patients </a:t>
            </a:r>
          </a:p>
          <a:p>
            <a:pPr algn="ctr" defTabSz="914377">
              <a:buClrTx/>
            </a:pPr>
            <a:r>
              <a:rPr lang="en-US" sz="2000" b="1" kern="1200" dirty="0">
                <a:solidFill>
                  <a:prstClr val="black"/>
                </a:solidFill>
                <a:latin typeface="Calibri" panose="020F0502020204030204"/>
                <a:ea typeface="+mn-ea"/>
                <a:cs typeface="+mn-cs"/>
              </a:rPr>
              <a:t>with 4-9 ALN: 0.61</a:t>
            </a:r>
          </a:p>
        </p:txBody>
      </p:sp>
      <p:sp>
        <p:nvSpPr>
          <p:cNvPr id="8" name="Footer Placeholder 3">
            <a:extLst>
              <a:ext uri="{FF2B5EF4-FFF2-40B4-BE49-F238E27FC236}">
                <a16:creationId xmlns:a16="http://schemas.microsoft.com/office/drawing/2014/main" id="{E28BA0F8-C9A9-EA4E-98F8-801543005490}"/>
              </a:ext>
            </a:extLst>
          </p:cNvPr>
          <p:cNvSpPr txBox="1">
            <a:spLocks/>
          </p:cNvSpPr>
          <p:nvPr/>
        </p:nvSpPr>
        <p:spPr>
          <a:xfrm>
            <a:off x="1873576" y="6223531"/>
            <a:ext cx="10265664"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467" dirty="0">
                <a:latin typeface="Arial" panose="020B0604020202020204" pitchFamily="34" charset="0"/>
                <a:cs typeface="Arial" panose="020B0604020202020204" pitchFamily="34" charset="0"/>
              </a:rPr>
              <a:t>1. O’Shaughnessy et al. ESMO 2021. Abstract VP8-2021. 2. </a:t>
            </a:r>
            <a:r>
              <a:rPr lang="en-US" sz="1467" dirty="0" err="1">
                <a:latin typeface="Arial" panose="020B0604020202020204" pitchFamily="34" charset="0"/>
                <a:cs typeface="Arial" panose="020B0604020202020204" pitchFamily="34" charset="0"/>
              </a:rPr>
              <a:t>Harbeck</a:t>
            </a:r>
            <a:r>
              <a:rPr lang="en-US" sz="1467" dirty="0">
                <a:latin typeface="Arial" panose="020B0604020202020204" pitchFamily="34" charset="0"/>
                <a:cs typeface="Arial" panose="020B0604020202020204" pitchFamily="34" charset="0"/>
              </a:rPr>
              <a:t> N et al. Ann Oncol. 2021;S0923-7534(21)04494-X. </a:t>
            </a:r>
          </a:p>
        </p:txBody>
      </p:sp>
      <p:sp>
        <p:nvSpPr>
          <p:cNvPr id="9" name="TextBox 8">
            <a:extLst>
              <a:ext uri="{FF2B5EF4-FFF2-40B4-BE49-F238E27FC236}">
                <a16:creationId xmlns:a16="http://schemas.microsoft.com/office/drawing/2014/main" id="{C0DB0BE2-7F48-7A4D-99B8-F9C96223F9FD}"/>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5722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0187151" y="6552111"/>
            <a:ext cx="1736373" cy="256545"/>
          </a:xfrm>
          <a:prstGeom prst="rect">
            <a:avLst/>
          </a:prstGeom>
          <a:noFill/>
        </p:spPr>
        <p:txBody>
          <a:bodyPr wrap="none" rtlCol="0">
            <a:spAutoFit/>
          </a:bodyPr>
          <a:lstStyle/>
          <a:p>
            <a:pPr defTabSz="609555" eaLnBrk="0" fontAlgn="base" hangingPunct="0">
              <a:spcAft>
                <a:spcPct val="0"/>
              </a:spcAft>
              <a:buClrTx/>
              <a:defRPr/>
            </a:pPr>
            <a:r>
              <a:rPr lang="en-US" sz="1067" kern="1200" dirty="0">
                <a:solidFill>
                  <a:prstClr val="black"/>
                </a:solidFill>
                <a:latin typeface="Arial Narrow"/>
                <a:ea typeface="MS PGothic" panose="020B0600070205080204" pitchFamily="34" charset="-128"/>
                <a:cs typeface="Arial" panose="020B0604020202020204" pitchFamily="34" charset="0"/>
              </a:rPr>
              <a:t>*FDA ODAC meeting, 02/09/21</a:t>
            </a:r>
          </a:p>
        </p:txBody>
      </p:sp>
      <p:sp>
        <p:nvSpPr>
          <p:cNvPr id="18" name="Oval 17"/>
          <p:cNvSpPr/>
          <p:nvPr/>
        </p:nvSpPr>
        <p:spPr>
          <a:xfrm>
            <a:off x="3834432" y="3497511"/>
            <a:ext cx="1107517" cy="649188"/>
          </a:xfrm>
          <a:prstGeom prst="ellipse">
            <a:avLst/>
          </a:prstGeom>
        </p:spPr>
        <p:txBody>
          <a:bodyPr wrap="square" rtlCol="0" anchor="ctr">
            <a:spAutoFit/>
          </a:bodyPr>
          <a:lstStyle/>
          <a:p>
            <a:pPr algn="ctr" defTabSz="609555" eaLnBrk="0" fontAlgn="base" hangingPunct="0">
              <a:spcBef>
                <a:spcPct val="0"/>
              </a:spcBef>
              <a:spcAft>
                <a:spcPct val="0"/>
              </a:spcAft>
              <a:buClrTx/>
              <a:defRPr/>
            </a:pPr>
            <a:endParaRPr lang="en-US" sz="2400" kern="1200" dirty="0">
              <a:solidFill>
                <a:prstClr val="black"/>
              </a:solidFill>
              <a:latin typeface="Arial Narrow"/>
              <a:ea typeface="MS PGothic" panose="020B0600070205080204" pitchFamily="34" charset="-128"/>
              <a:cs typeface="+mn-cs"/>
            </a:endParaRPr>
          </a:p>
        </p:txBody>
      </p:sp>
      <p:grpSp>
        <p:nvGrpSpPr>
          <p:cNvPr id="19" name="Group 18"/>
          <p:cNvGrpSpPr/>
          <p:nvPr/>
        </p:nvGrpSpPr>
        <p:grpSpPr>
          <a:xfrm>
            <a:off x="2025944" y="1614160"/>
            <a:ext cx="8440624" cy="4415888"/>
            <a:chOff x="0" y="1053327"/>
            <a:chExt cx="6069896" cy="3354975"/>
          </a:xfrm>
        </p:grpSpPr>
        <p:pic>
          <p:nvPicPr>
            <p:cNvPr id="22" name="Picture 21"/>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4802" t="2305"/>
            <a:stretch/>
          </p:blipFill>
          <p:spPr>
            <a:xfrm>
              <a:off x="0" y="1053327"/>
              <a:ext cx="6069896" cy="3354975"/>
            </a:xfrm>
            <a:prstGeom prst="rect">
              <a:avLst/>
            </a:prstGeom>
          </p:spPr>
        </p:pic>
        <p:sp>
          <p:nvSpPr>
            <p:cNvPr id="23" name="Oval 22"/>
            <p:cNvSpPr/>
            <p:nvPr/>
          </p:nvSpPr>
          <p:spPr>
            <a:xfrm>
              <a:off x="4219461" y="1574002"/>
              <a:ext cx="991518" cy="521252"/>
            </a:xfrm>
            <a:prstGeom prst="ellipse">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defTabSz="609555" eaLnBrk="0" fontAlgn="base" hangingPunct="0">
                <a:spcBef>
                  <a:spcPct val="0"/>
                </a:spcBef>
                <a:spcAft>
                  <a:spcPct val="0"/>
                </a:spcAft>
                <a:buClrTx/>
                <a:defRPr/>
              </a:pPr>
              <a:endParaRPr lang="en-US" sz="2400" kern="1200">
                <a:solidFill>
                  <a:prstClr val="black"/>
                </a:solidFill>
                <a:latin typeface="Arial Narrow"/>
              </a:endParaRPr>
            </a:p>
          </p:txBody>
        </p:sp>
      </p:grpSp>
      <p:sp>
        <p:nvSpPr>
          <p:cNvPr id="24" name="TextBox 23"/>
          <p:cNvSpPr txBox="1"/>
          <p:nvPr/>
        </p:nvSpPr>
        <p:spPr>
          <a:xfrm>
            <a:off x="4388192" y="1108758"/>
            <a:ext cx="2878613" cy="309351"/>
          </a:xfrm>
          <a:prstGeom prst="rect">
            <a:avLst/>
          </a:prstGeom>
          <a:solidFill>
            <a:schemeClr val="bg1">
              <a:lumMod val="85000"/>
            </a:schemeClr>
          </a:solidFill>
        </p:spPr>
        <p:txBody>
          <a:bodyPr vert="horz" wrap="none" lIns="121920" tIns="60960" rIns="121920" bIns="60960" rtlCol="0">
            <a:noAutofit/>
          </a:bodyPr>
          <a:lstStyle/>
          <a:p>
            <a:pPr defTabSz="609555" eaLnBrk="0" fontAlgn="base" hangingPunct="0">
              <a:spcAft>
                <a:spcPct val="0"/>
              </a:spcAft>
              <a:buClrTx/>
              <a:defRPr/>
            </a:pPr>
            <a:r>
              <a:rPr lang="en-US" sz="1600" kern="1200" dirty="0">
                <a:solidFill>
                  <a:prstClr val="black"/>
                </a:solidFill>
                <a:latin typeface="Arial" panose="020B0604020202020204" pitchFamily="34" charset="0"/>
                <a:ea typeface="MS PGothic" panose="020B0600070205080204" pitchFamily="34" charset="-128"/>
                <a:cs typeface="Arial" panose="020B0604020202020204" pitchFamily="34" charset="0"/>
              </a:rPr>
              <a:t>pCR across Interim analyses* </a:t>
            </a:r>
          </a:p>
        </p:txBody>
      </p:sp>
      <p:sp>
        <p:nvSpPr>
          <p:cNvPr id="16" name="Title 4">
            <a:extLst>
              <a:ext uri="{FF2B5EF4-FFF2-40B4-BE49-F238E27FC236}">
                <a16:creationId xmlns:a16="http://schemas.microsoft.com/office/drawing/2014/main" id="{1AFC6A20-DC8C-9B46-81FD-80458C26EADA}"/>
              </a:ext>
            </a:extLst>
          </p:cNvPr>
          <p:cNvSpPr txBox="1">
            <a:spLocks/>
          </p:cNvSpPr>
          <p:nvPr/>
        </p:nvSpPr>
        <p:spPr>
          <a:xfrm>
            <a:off x="259117" y="257617"/>
            <a:ext cx="11461209" cy="1025563"/>
          </a:xfrm>
          <a:prstGeom prst="rect">
            <a:avLst/>
          </a:prstGeom>
        </p:spPr>
        <p:txBody>
          <a:bodyPr anchor="t">
            <a:noAutofit/>
          </a:bodyPr>
          <a:lstStyle>
            <a:lvl1pPr algn="l" defTabSz="609585" rtl="0" eaLnBrk="1" fontAlgn="base" hangingPunct="1">
              <a:lnSpc>
                <a:spcPct val="80000"/>
              </a:lnSpc>
              <a:spcBef>
                <a:spcPct val="0"/>
              </a:spcBef>
              <a:spcAft>
                <a:spcPct val="0"/>
              </a:spcAft>
              <a:defRPr sz="3733" b="1" i="0" kern="1200" cap="all">
                <a:solidFill>
                  <a:srgbClr val="9C4997"/>
                </a:solidFill>
                <a:latin typeface="+mn-lt"/>
                <a:ea typeface="MS PGothic" pitchFamily="34" charset="-128"/>
                <a:cs typeface="Arial Narrow"/>
              </a:defRPr>
            </a:lvl1pPr>
            <a:lvl2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85" algn="l" defTabSz="609585" rtl="0" eaLnBrk="1" fontAlgn="base" hangingPunct="1">
              <a:spcBef>
                <a:spcPct val="0"/>
              </a:spcBef>
              <a:spcAft>
                <a:spcPct val="0"/>
              </a:spcAft>
              <a:defRPr sz="5333" b="1">
                <a:solidFill>
                  <a:srgbClr val="81104F"/>
                </a:solidFill>
                <a:latin typeface="Arial Narrow" charset="0"/>
                <a:ea typeface="ＭＳ Ｐゴシック" charset="0"/>
              </a:defRPr>
            </a:lvl6pPr>
            <a:lvl7pPr marL="1219170" algn="l" defTabSz="609585" rtl="0" eaLnBrk="1" fontAlgn="base" hangingPunct="1">
              <a:spcBef>
                <a:spcPct val="0"/>
              </a:spcBef>
              <a:spcAft>
                <a:spcPct val="0"/>
              </a:spcAft>
              <a:defRPr sz="5333" b="1">
                <a:solidFill>
                  <a:srgbClr val="81104F"/>
                </a:solidFill>
                <a:latin typeface="Arial Narrow" charset="0"/>
                <a:ea typeface="ＭＳ Ｐゴシック" charset="0"/>
              </a:defRPr>
            </a:lvl7pPr>
            <a:lvl8pPr marL="1828754" algn="l" defTabSz="609585" rtl="0" eaLnBrk="1" fontAlgn="base" hangingPunct="1">
              <a:spcBef>
                <a:spcPct val="0"/>
              </a:spcBef>
              <a:spcAft>
                <a:spcPct val="0"/>
              </a:spcAft>
              <a:defRPr sz="5333" b="1">
                <a:solidFill>
                  <a:srgbClr val="81104F"/>
                </a:solidFill>
                <a:latin typeface="Arial Narrow" charset="0"/>
                <a:ea typeface="ＭＳ Ｐゴシック" charset="0"/>
              </a:defRPr>
            </a:lvl8pPr>
            <a:lvl9pPr marL="2438339" algn="l" defTabSz="609585" rtl="0" eaLnBrk="1" fontAlgn="base" hangingPunct="1">
              <a:spcBef>
                <a:spcPct val="0"/>
              </a:spcBef>
              <a:spcAft>
                <a:spcPct val="0"/>
              </a:spcAft>
              <a:defRPr sz="5333" b="1">
                <a:solidFill>
                  <a:srgbClr val="81104F"/>
                </a:solidFill>
                <a:latin typeface="Arial Narrow" charset="0"/>
                <a:ea typeface="ＭＳ Ｐゴシック" charset="0"/>
              </a:defRPr>
            </a:lvl9pPr>
          </a:lstStyle>
          <a:p>
            <a:pPr algn="ctr" defTabSz="609555">
              <a:buClrTx/>
              <a:defRPr/>
            </a:pPr>
            <a:r>
              <a:rPr lang="en-US" dirty="0">
                <a:solidFill>
                  <a:srgbClr val="002060"/>
                </a:solidFill>
                <a:latin typeface="Arial" panose="020B0604020202020204" pitchFamily="34" charset="0"/>
                <a:cs typeface="Arial" panose="020B0604020202020204" pitchFamily="34" charset="0"/>
              </a:rPr>
              <a:t>KEYNOTE-522: </a:t>
            </a:r>
            <a:r>
              <a:rPr lang="en-US" dirty="0" err="1">
                <a:solidFill>
                  <a:srgbClr val="002060"/>
                </a:solidFill>
                <a:latin typeface="Arial" panose="020B0604020202020204" pitchFamily="34" charset="0"/>
                <a:cs typeface="Arial" panose="020B0604020202020204" pitchFamily="34" charset="0"/>
              </a:rPr>
              <a:t>pCR</a:t>
            </a:r>
            <a:endParaRPr lang="en-US" dirty="0">
              <a:solidFill>
                <a:srgbClr val="00206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0C0495C9-B06A-8748-9BCD-2D70C079BF08}"/>
              </a:ext>
            </a:extLst>
          </p:cNvPr>
          <p:cNvSpPr txBox="1"/>
          <p:nvPr/>
        </p:nvSpPr>
        <p:spPr>
          <a:xfrm>
            <a:off x="145002"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51243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13B8-7A78-8946-8701-2A0131D47025}"/>
              </a:ext>
            </a:extLst>
          </p:cNvPr>
          <p:cNvSpPr>
            <a:spLocks noGrp="1"/>
          </p:cNvSpPr>
          <p:nvPr>
            <p:ph type="title"/>
          </p:nvPr>
        </p:nvSpPr>
        <p:spPr>
          <a:xfrm>
            <a:off x="727868" y="20817"/>
            <a:ext cx="10515600" cy="1325563"/>
          </a:xfrm>
        </p:spPr>
        <p:txBody>
          <a:bodyPr>
            <a:normAutofit/>
          </a:bodyPr>
          <a:lstStyle/>
          <a:p>
            <a:pPr algn="ctr"/>
            <a:r>
              <a:rPr lang="en-US" sz="4000" b="1" dirty="0">
                <a:latin typeface="Arial" panose="020B0604020202020204" pitchFamily="34" charset="0"/>
                <a:cs typeface="Arial" panose="020B0604020202020204" pitchFamily="34" charset="0"/>
              </a:rPr>
              <a:t>Ki-67 has low analytical validity</a:t>
            </a:r>
          </a:p>
        </p:txBody>
      </p:sp>
      <p:grpSp>
        <p:nvGrpSpPr>
          <p:cNvPr id="3" name="Group 2">
            <a:extLst>
              <a:ext uri="{FF2B5EF4-FFF2-40B4-BE49-F238E27FC236}">
                <a16:creationId xmlns:a16="http://schemas.microsoft.com/office/drawing/2014/main" id="{7C37B54D-6C0E-AA4C-8993-74AC37E8EE60}"/>
              </a:ext>
            </a:extLst>
          </p:cNvPr>
          <p:cNvGrpSpPr/>
          <p:nvPr/>
        </p:nvGrpSpPr>
        <p:grpSpPr>
          <a:xfrm>
            <a:off x="1204360" y="1262743"/>
            <a:ext cx="9745933" cy="4349185"/>
            <a:chOff x="2162970" y="1673861"/>
            <a:chExt cx="7866063" cy="3510281"/>
          </a:xfrm>
        </p:grpSpPr>
        <p:pic>
          <p:nvPicPr>
            <p:cNvPr id="4" name="New picture">
              <a:extLst>
                <a:ext uri="{FF2B5EF4-FFF2-40B4-BE49-F238E27FC236}">
                  <a16:creationId xmlns:a16="http://schemas.microsoft.com/office/drawing/2014/main" id="{259E8555-626E-8A48-BF1A-20DA9C931C17}"/>
                </a:ext>
              </a:extLst>
            </p:cNvPr>
            <p:cNvPicPr/>
            <p:nvPr/>
          </p:nvPicPr>
          <p:blipFill rotWithShape="1">
            <a:blip r:embed="rId2"/>
            <a:srcRect b="56180"/>
            <a:stretch/>
          </p:blipFill>
          <p:spPr>
            <a:xfrm>
              <a:off x="2162970" y="1673861"/>
              <a:ext cx="7866063" cy="3510281"/>
            </a:xfrm>
            <a:prstGeom prst="rect">
              <a:avLst/>
            </a:prstGeom>
          </p:spPr>
        </p:pic>
        <p:cxnSp>
          <p:nvCxnSpPr>
            <p:cNvPr id="6" name="Straight Connector 5">
              <a:extLst>
                <a:ext uri="{FF2B5EF4-FFF2-40B4-BE49-F238E27FC236}">
                  <a16:creationId xmlns:a16="http://schemas.microsoft.com/office/drawing/2014/main" id="{5134397C-A69E-1542-8504-BE595CB0381D}"/>
                </a:ext>
              </a:extLst>
            </p:cNvPr>
            <p:cNvCxnSpPr/>
            <p:nvPr/>
          </p:nvCxnSpPr>
          <p:spPr>
            <a:xfrm>
              <a:off x="5315813" y="2682387"/>
              <a:ext cx="4536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E539BD5-E116-324D-A6C8-F34F9391AC12}"/>
                </a:ext>
              </a:extLst>
            </p:cNvPr>
            <p:cNvCxnSpPr>
              <a:cxnSpLocks/>
            </p:cNvCxnSpPr>
            <p:nvPr/>
          </p:nvCxnSpPr>
          <p:spPr>
            <a:xfrm>
              <a:off x="5315811" y="2878748"/>
              <a:ext cx="303334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E040FE24-0437-904B-86BA-B3C03A994642}"/>
              </a:ext>
            </a:extLst>
          </p:cNvPr>
          <p:cNvSpPr txBox="1"/>
          <p:nvPr/>
        </p:nvSpPr>
        <p:spPr>
          <a:xfrm>
            <a:off x="10301097" y="6550224"/>
            <a:ext cx="1890902" cy="307777"/>
          </a:xfrm>
          <a:prstGeom prst="rect">
            <a:avLst/>
          </a:prstGeom>
          <a:noFill/>
        </p:spPr>
        <p:txBody>
          <a:bodyPr wrap="none" rtlCol="0">
            <a:spAutoFit/>
          </a:bodyPr>
          <a:lstStyle/>
          <a:p>
            <a:pPr defTabSz="914377">
              <a:buClrTx/>
            </a:pPr>
            <a:r>
              <a:rPr lang="en-US" sz="1400" kern="1200" dirty="0">
                <a:solidFill>
                  <a:prstClr val="black"/>
                </a:solidFill>
                <a:latin typeface="Calibri" panose="020F0502020204030204"/>
                <a:ea typeface="+mn-ea"/>
                <a:cs typeface="+mn-cs"/>
              </a:rPr>
              <a:t>Nielsen et al. JNCI 2021</a:t>
            </a:r>
          </a:p>
        </p:txBody>
      </p:sp>
      <p:sp>
        <p:nvSpPr>
          <p:cNvPr id="11" name="TextBox 10">
            <a:extLst>
              <a:ext uri="{FF2B5EF4-FFF2-40B4-BE49-F238E27FC236}">
                <a16:creationId xmlns:a16="http://schemas.microsoft.com/office/drawing/2014/main" id="{E10D25E9-B152-9347-B86E-17875F36DDB2}"/>
              </a:ext>
            </a:extLst>
          </p:cNvPr>
          <p:cNvSpPr txBox="1"/>
          <p:nvPr/>
        </p:nvSpPr>
        <p:spPr>
          <a:xfrm>
            <a:off x="989127" y="5727133"/>
            <a:ext cx="10473142" cy="707886"/>
          </a:xfrm>
          <a:prstGeom prst="rect">
            <a:avLst/>
          </a:prstGeom>
          <a:noFill/>
        </p:spPr>
        <p:txBody>
          <a:bodyPr wrap="square" rtlCol="0">
            <a:spAutoFit/>
          </a:bodyPr>
          <a:lstStyle/>
          <a:p>
            <a:pPr algn="ctr" defTabSz="914377">
              <a:buClrTx/>
            </a:pPr>
            <a:r>
              <a:rPr lang="en-US" sz="2000" kern="1200" dirty="0">
                <a:solidFill>
                  <a:prstClr val="black"/>
                </a:solidFill>
                <a:latin typeface="Arial" panose="020B0604020202020204" pitchFamily="34" charset="0"/>
                <a:ea typeface="+mn-ea"/>
                <a:cs typeface="Arial" panose="020B0604020202020204" pitchFamily="34" charset="0"/>
              </a:rPr>
              <a:t>A recent consensus by the International Ki67 BC Working Group has convened on the unacceptable analytical validity of Ki-67, particularly for thresholds in the range of 5-30% </a:t>
            </a:r>
          </a:p>
        </p:txBody>
      </p:sp>
      <p:sp>
        <p:nvSpPr>
          <p:cNvPr id="9" name="TextBox 8">
            <a:extLst>
              <a:ext uri="{FF2B5EF4-FFF2-40B4-BE49-F238E27FC236}">
                <a16:creationId xmlns:a16="http://schemas.microsoft.com/office/drawing/2014/main" id="{28D770D9-9298-254B-B299-1FA15FC1C9D7}"/>
              </a:ext>
            </a:extLst>
          </p:cNvPr>
          <p:cNvSpPr txBox="1"/>
          <p:nvPr/>
        </p:nvSpPr>
        <p:spPr>
          <a:xfrm>
            <a:off x="124444"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14775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b="1" dirty="0">
                <a:solidFill>
                  <a:srgbClr val="002060"/>
                </a:solidFill>
                <a:latin typeface="Arial" panose="020B0604020202020204" pitchFamily="34" charset="0"/>
                <a:cs typeface="Arial" panose="020B0604020202020204" pitchFamily="34" charset="0"/>
              </a:rPr>
              <a:t>ASCO Recommendation Update on the Selection of Optimal Adjuvant Chemotherapy and Targeted Therapy for EBC</a:t>
            </a:r>
            <a:endParaRPr lang="en-CA" b="1" baseline="30000" dirty="0">
              <a:solidFill>
                <a:srgbClr val="002060"/>
              </a:solidFill>
              <a:latin typeface="Arial" panose="020B0604020202020204" pitchFamily="34" charset="0"/>
              <a:cs typeface="Arial" panose="020B0604020202020204" pitchFamily="34" charset="0"/>
            </a:endParaRPr>
          </a:p>
        </p:txBody>
      </p:sp>
      <p:grpSp>
        <p:nvGrpSpPr>
          <p:cNvPr id="7" name="Group 6"/>
          <p:cNvGrpSpPr/>
          <p:nvPr/>
        </p:nvGrpSpPr>
        <p:grpSpPr>
          <a:xfrm>
            <a:off x="751757" y="1323603"/>
            <a:ext cx="10966907" cy="5114353"/>
            <a:chOff x="1122916" y="954752"/>
            <a:chExt cx="7843283" cy="3274892"/>
          </a:xfrm>
        </p:grpSpPr>
        <p:sp>
          <p:nvSpPr>
            <p:cNvPr id="9" name="Freeform 8"/>
            <p:cNvSpPr/>
            <p:nvPr/>
          </p:nvSpPr>
          <p:spPr>
            <a:xfrm>
              <a:off x="1122916" y="954752"/>
              <a:ext cx="7843283" cy="924779"/>
            </a:xfrm>
            <a:custGeom>
              <a:avLst/>
              <a:gdLst>
                <a:gd name="connsiteX0" fmla="*/ 154133 w 924779"/>
                <a:gd name="connsiteY0" fmla="*/ 0 h 7843283"/>
                <a:gd name="connsiteX1" fmla="*/ 770646 w 924779"/>
                <a:gd name="connsiteY1" fmla="*/ 0 h 7843283"/>
                <a:gd name="connsiteX2" fmla="*/ 924779 w 924779"/>
                <a:gd name="connsiteY2" fmla="*/ 154133 h 7843283"/>
                <a:gd name="connsiteX3" fmla="*/ 924779 w 924779"/>
                <a:gd name="connsiteY3" fmla="*/ 7843283 h 7843283"/>
                <a:gd name="connsiteX4" fmla="*/ 924779 w 924779"/>
                <a:gd name="connsiteY4" fmla="*/ 7843283 h 7843283"/>
                <a:gd name="connsiteX5" fmla="*/ 0 w 924779"/>
                <a:gd name="connsiteY5" fmla="*/ 7843283 h 7843283"/>
                <a:gd name="connsiteX6" fmla="*/ 0 w 924779"/>
                <a:gd name="connsiteY6" fmla="*/ 7843283 h 7843283"/>
                <a:gd name="connsiteX7" fmla="*/ 0 w 924779"/>
                <a:gd name="connsiteY7" fmla="*/ 154133 h 7843283"/>
                <a:gd name="connsiteX8" fmla="*/ 154133 w 924779"/>
                <a:gd name="connsiteY8" fmla="*/ 0 h 784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4779" h="7843283">
                  <a:moveTo>
                    <a:pt x="924779" y="1307241"/>
                  </a:moveTo>
                  <a:lnTo>
                    <a:pt x="924779" y="6536042"/>
                  </a:lnTo>
                  <a:cubicBezTo>
                    <a:pt x="924779" y="7258009"/>
                    <a:pt x="916642" y="7843283"/>
                    <a:pt x="906606" y="7843283"/>
                  </a:cubicBezTo>
                  <a:lnTo>
                    <a:pt x="0" y="7843283"/>
                  </a:lnTo>
                  <a:lnTo>
                    <a:pt x="0" y="7843283"/>
                  </a:lnTo>
                  <a:lnTo>
                    <a:pt x="0" y="0"/>
                  </a:lnTo>
                  <a:lnTo>
                    <a:pt x="0" y="0"/>
                  </a:lnTo>
                  <a:lnTo>
                    <a:pt x="906606" y="0"/>
                  </a:lnTo>
                  <a:cubicBezTo>
                    <a:pt x="916642" y="0"/>
                    <a:pt x="924779" y="585274"/>
                    <a:pt x="924779" y="1307241"/>
                  </a:cubicBezTo>
                  <a:close/>
                </a:path>
              </a:pathLst>
            </a:custGeom>
            <a:gradFill flip="none" rotWithShape="1">
              <a:gsLst>
                <a:gs pos="0">
                  <a:srgbClr val="E7F3FD"/>
                </a:gs>
                <a:gs pos="100000">
                  <a:schemeClr val="tx2"/>
                </a:gs>
              </a:gsLst>
              <a:lin ang="5400000" scaled="1"/>
              <a:tileRect/>
            </a:gradFill>
            <a:effectLst>
              <a:outerShdw blurRad="50800" dist="38100" dir="5400000" algn="t"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70352" rIns="70352" bIns="70352" numCol="1" spcCol="1270" anchor="ctr" anchorCtr="0">
              <a:noAutofit/>
            </a:bodyPr>
            <a:lstStyle/>
            <a:p>
              <a:pPr marL="230394" lvl="1" indent="-230394" defTabSz="711182">
                <a:lnSpc>
                  <a:spcPct val="90000"/>
                </a:lnSpc>
                <a:spcBef>
                  <a:spcPct val="0"/>
                </a:spcBef>
                <a:spcAft>
                  <a:spcPct val="15000"/>
                </a:spcAft>
                <a:buFont typeface="Arial"/>
                <a:buChar char="••"/>
                <a:defRPr/>
              </a:pPr>
              <a:r>
                <a:rPr lang="en-US" sz="1600" kern="1200" dirty="0">
                  <a:solidFill>
                    <a:srgbClr val="000000">
                      <a:hueOff val="0"/>
                      <a:satOff val="0"/>
                      <a:lumOff val="0"/>
                      <a:alphaOff val="0"/>
                    </a:srgbClr>
                  </a:solidFill>
                  <a:latin typeface="Arial"/>
                </a:rPr>
                <a:t>Based on a secondary pre-defined analysis conducted by the FDA, two years of </a:t>
              </a:r>
              <a:r>
                <a:rPr lang="en-US" sz="1600" kern="1200" dirty="0" err="1">
                  <a:solidFill>
                    <a:srgbClr val="000000">
                      <a:hueOff val="0"/>
                      <a:satOff val="0"/>
                      <a:lumOff val="0"/>
                      <a:alphaOff val="0"/>
                    </a:srgbClr>
                  </a:solidFill>
                  <a:latin typeface="Arial"/>
                </a:rPr>
                <a:t>abemaciclib</a:t>
              </a:r>
              <a:r>
                <a:rPr lang="en-US" sz="1600" kern="1200" dirty="0">
                  <a:solidFill>
                    <a:srgbClr val="000000">
                      <a:hueOff val="0"/>
                      <a:satOff val="0"/>
                      <a:lumOff val="0"/>
                      <a:alphaOff val="0"/>
                    </a:srgbClr>
                  </a:solidFill>
                  <a:latin typeface="Arial"/>
                </a:rPr>
                <a:t> (150 mg twice daily) plus ET may be offered to patients with HR-positive, HER2-negative, node-positive early breast cancer with a high risk of recurrence and a Ki-67 score of ≥ 20% as determined by an FDA-approved test</a:t>
              </a:r>
              <a:endParaRPr lang="en-CA" sz="1600" kern="1200" dirty="0">
                <a:solidFill>
                  <a:srgbClr val="000000">
                    <a:hueOff val="0"/>
                    <a:satOff val="0"/>
                    <a:lumOff val="0"/>
                    <a:alphaOff val="0"/>
                  </a:srgbClr>
                </a:solidFill>
                <a:latin typeface="Arial"/>
              </a:endParaRPr>
            </a:p>
          </p:txBody>
        </p:sp>
        <p:sp>
          <p:nvSpPr>
            <p:cNvPr id="11" name="Freeform 10"/>
            <p:cNvSpPr/>
            <p:nvPr/>
          </p:nvSpPr>
          <p:spPr>
            <a:xfrm>
              <a:off x="1122916" y="2181057"/>
              <a:ext cx="7843283" cy="924779"/>
            </a:xfrm>
            <a:custGeom>
              <a:avLst/>
              <a:gdLst>
                <a:gd name="connsiteX0" fmla="*/ 154133 w 924779"/>
                <a:gd name="connsiteY0" fmla="*/ 0 h 7843283"/>
                <a:gd name="connsiteX1" fmla="*/ 770646 w 924779"/>
                <a:gd name="connsiteY1" fmla="*/ 0 h 7843283"/>
                <a:gd name="connsiteX2" fmla="*/ 924779 w 924779"/>
                <a:gd name="connsiteY2" fmla="*/ 154133 h 7843283"/>
                <a:gd name="connsiteX3" fmla="*/ 924779 w 924779"/>
                <a:gd name="connsiteY3" fmla="*/ 7843283 h 7843283"/>
                <a:gd name="connsiteX4" fmla="*/ 924779 w 924779"/>
                <a:gd name="connsiteY4" fmla="*/ 7843283 h 7843283"/>
                <a:gd name="connsiteX5" fmla="*/ 0 w 924779"/>
                <a:gd name="connsiteY5" fmla="*/ 7843283 h 7843283"/>
                <a:gd name="connsiteX6" fmla="*/ 0 w 924779"/>
                <a:gd name="connsiteY6" fmla="*/ 7843283 h 7843283"/>
                <a:gd name="connsiteX7" fmla="*/ 0 w 924779"/>
                <a:gd name="connsiteY7" fmla="*/ 154133 h 7843283"/>
                <a:gd name="connsiteX8" fmla="*/ 154133 w 924779"/>
                <a:gd name="connsiteY8" fmla="*/ 0 h 784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4779" h="7843283">
                  <a:moveTo>
                    <a:pt x="924779" y="1307241"/>
                  </a:moveTo>
                  <a:lnTo>
                    <a:pt x="924779" y="6536042"/>
                  </a:lnTo>
                  <a:cubicBezTo>
                    <a:pt x="924779" y="7258009"/>
                    <a:pt x="916642" y="7843283"/>
                    <a:pt x="906606" y="7843283"/>
                  </a:cubicBezTo>
                  <a:lnTo>
                    <a:pt x="0" y="7843283"/>
                  </a:lnTo>
                  <a:lnTo>
                    <a:pt x="0" y="7843283"/>
                  </a:lnTo>
                  <a:lnTo>
                    <a:pt x="0" y="0"/>
                  </a:lnTo>
                  <a:lnTo>
                    <a:pt x="0" y="0"/>
                  </a:lnTo>
                  <a:lnTo>
                    <a:pt x="906606" y="0"/>
                  </a:lnTo>
                  <a:cubicBezTo>
                    <a:pt x="916642" y="0"/>
                    <a:pt x="924779" y="585274"/>
                    <a:pt x="924779" y="1307241"/>
                  </a:cubicBezTo>
                  <a:close/>
                </a:path>
              </a:pathLst>
            </a:custGeom>
            <a:gradFill flip="none" rotWithShape="1">
              <a:gsLst>
                <a:gs pos="0">
                  <a:srgbClr val="E7F3FD"/>
                </a:gs>
                <a:gs pos="100000">
                  <a:schemeClr val="tx2"/>
                </a:gs>
              </a:gsLst>
              <a:lin ang="5400000" scaled="1"/>
              <a:tileRect/>
            </a:gradFill>
            <a:effectLst>
              <a:outerShdw blurRad="50800" dist="38100" dir="5400000" algn="t"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70352" rIns="70352" bIns="70352" numCol="1" spcCol="1270" anchor="ctr" anchorCtr="0">
              <a:noAutofit/>
            </a:bodyPr>
            <a:lstStyle/>
            <a:p>
              <a:pPr marL="230394" lvl="1" indent="-230394" defTabSz="711182">
                <a:lnSpc>
                  <a:spcPct val="90000"/>
                </a:lnSpc>
                <a:spcBef>
                  <a:spcPct val="0"/>
                </a:spcBef>
                <a:spcAft>
                  <a:spcPct val="15000"/>
                </a:spcAft>
                <a:buFont typeface="Arial"/>
                <a:buChar char="••"/>
                <a:defRPr/>
              </a:pPr>
              <a:r>
                <a:rPr lang="en-US" sz="1600" kern="1200" dirty="0">
                  <a:solidFill>
                    <a:srgbClr val="000000">
                      <a:hueOff val="0"/>
                      <a:satOff val="0"/>
                      <a:lumOff val="0"/>
                      <a:alphaOff val="0"/>
                    </a:srgbClr>
                  </a:solidFill>
                  <a:latin typeface="Arial"/>
                </a:rPr>
                <a:t>The Panel also recommends, based on analyses reported by </a:t>
              </a:r>
              <a:r>
                <a:rPr lang="en-US" sz="1600" kern="1200" dirty="0" err="1">
                  <a:solidFill>
                    <a:srgbClr val="000000">
                      <a:hueOff val="0"/>
                      <a:satOff val="0"/>
                      <a:lumOff val="0"/>
                      <a:alphaOff val="0"/>
                    </a:srgbClr>
                  </a:solidFill>
                  <a:latin typeface="Arial"/>
                </a:rPr>
                <a:t>Harbeck</a:t>
              </a:r>
              <a:r>
                <a:rPr lang="en-US" sz="1600" kern="1200" dirty="0">
                  <a:solidFill>
                    <a:srgbClr val="000000">
                      <a:hueOff val="0"/>
                      <a:satOff val="0"/>
                      <a:lumOff val="0"/>
                      <a:alphaOff val="0"/>
                    </a:srgbClr>
                  </a:solidFill>
                  <a:latin typeface="Arial"/>
                </a:rPr>
                <a:t> et al, that abemaciclib for two years plus ET for ≥ 5 years may be offered to the broader intent-to-treat population of patients with resected, HR-positive, HER2-negative, node-positive, early breast cancer at high risk of recurrence, defined as having ≥ 4 positive axillary lymph nodes, or as having 1-3 positive axillary lymph nodes and one or more of the following features: histologic grade 3 disease, tumor size ≥ 5 cm, or Ki-67 index ≥ 20%</a:t>
              </a:r>
              <a:endParaRPr lang="en-CA" sz="1600" kern="1200" dirty="0">
                <a:solidFill>
                  <a:srgbClr val="000000">
                    <a:hueOff val="0"/>
                    <a:satOff val="0"/>
                    <a:lumOff val="0"/>
                    <a:alphaOff val="0"/>
                  </a:srgbClr>
                </a:solidFill>
                <a:latin typeface="Arial"/>
              </a:endParaRPr>
            </a:p>
          </p:txBody>
        </p:sp>
        <p:sp>
          <p:nvSpPr>
            <p:cNvPr id="13" name="Freeform 12"/>
            <p:cNvSpPr/>
            <p:nvPr/>
          </p:nvSpPr>
          <p:spPr>
            <a:xfrm>
              <a:off x="1122916" y="3304865"/>
              <a:ext cx="7843283" cy="924779"/>
            </a:xfrm>
            <a:custGeom>
              <a:avLst/>
              <a:gdLst>
                <a:gd name="connsiteX0" fmla="*/ 154133 w 924779"/>
                <a:gd name="connsiteY0" fmla="*/ 0 h 7843283"/>
                <a:gd name="connsiteX1" fmla="*/ 770646 w 924779"/>
                <a:gd name="connsiteY1" fmla="*/ 0 h 7843283"/>
                <a:gd name="connsiteX2" fmla="*/ 924779 w 924779"/>
                <a:gd name="connsiteY2" fmla="*/ 154133 h 7843283"/>
                <a:gd name="connsiteX3" fmla="*/ 924779 w 924779"/>
                <a:gd name="connsiteY3" fmla="*/ 7843283 h 7843283"/>
                <a:gd name="connsiteX4" fmla="*/ 924779 w 924779"/>
                <a:gd name="connsiteY4" fmla="*/ 7843283 h 7843283"/>
                <a:gd name="connsiteX5" fmla="*/ 0 w 924779"/>
                <a:gd name="connsiteY5" fmla="*/ 7843283 h 7843283"/>
                <a:gd name="connsiteX6" fmla="*/ 0 w 924779"/>
                <a:gd name="connsiteY6" fmla="*/ 7843283 h 7843283"/>
                <a:gd name="connsiteX7" fmla="*/ 0 w 924779"/>
                <a:gd name="connsiteY7" fmla="*/ 154133 h 7843283"/>
                <a:gd name="connsiteX8" fmla="*/ 154133 w 924779"/>
                <a:gd name="connsiteY8" fmla="*/ 0 h 784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4779" h="7843283">
                  <a:moveTo>
                    <a:pt x="924779" y="1307241"/>
                  </a:moveTo>
                  <a:lnTo>
                    <a:pt x="924779" y="6536042"/>
                  </a:lnTo>
                  <a:cubicBezTo>
                    <a:pt x="924779" y="7258009"/>
                    <a:pt x="916642" y="7843283"/>
                    <a:pt x="906606" y="7843283"/>
                  </a:cubicBezTo>
                  <a:lnTo>
                    <a:pt x="0" y="7843283"/>
                  </a:lnTo>
                  <a:lnTo>
                    <a:pt x="0" y="7843283"/>
                  </a:lnTo>
                  <a:lnTo>
                    <a:pt x="0" y="0"/>
                  </a:lnTo>
                  <a:lnTo>
                    <a:pt x="0" y="0"/>
                  </a:lnTo>
                  <a:lnTo>
                    <a:pt x="906606" y="0"/>
                  </a:lnTo>
                  <a:cubicBezTo>
                    <a:pt x="916642" y="0"/>
                    <a:pt x="924779" y="585274"/>
                    <a:pt x="924779" y="1307241"/>
                  </a:cubicBezTo>
                  <a:close/>
                </a:path>
              </a:pathLst>
            </a:custGeom>
            <a:gradFill flip="none" rotWithShape="1">
              <a:gsLst>
                <a:gs pos="0">
                  <a:srgbClr val="E7F3FD"/>
                </a:gs>
                <a:gs pos="100000">
                  <a:schemeClr val="tx2"/>
                </a:gs>
              </a:gsLst>
              <a:lin ang="5400000" scaled="1"/>
              <a:tileRect/>
            </a:gradFill>
            <a:effectLst>
              <a:outerShdw blurRad="50800" dist="38100" dir="5400000" algn="t"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70352" rIns="70352" bIns="70352" numCol="1" spcCol="1270" anchor="ctr" anchorCtr="0">
              <a:noAutofit/>
            </a:bodyPr>
            <a:lstStyle/>
            <a:p>
              <a:pPr lvl="1" defTabSz="711182">
                <a:lnSpc>
                  <a:spcPct val="90000"/>
                </a:lnSpc>
                <a:spcBef>
                  <a:spcPct val="0"/>
                </a:spcBef>
                <a:spcAft>
                  <a:spcPct val="15000"/>
                </a:spcAft>
                <a:defRPr/>
              </a:pPr>
              <a:r>
                <a:rPr lang="en-US" sz="1600" kern="1200" dirty="0">
                  <a:solidFill>
                    <a:srgbClr val="000000">
                      <a:hueOff val="0"/>
                      <a:satOff val="0"/>
                      <a:lumOff val="0"/>
                      <a:alphaOff val="0"/>
                    </a:srgbClr>
                  </a:solidFill>
                  <a:latin typeface="Arial"/>
                </a:rPr>
                <a:t>Qualifying statements</a:t>
              </a:r>
            </a:p>
            <a:p>
              <a:pPr marL="228594" lvl="1" indent="-228594" defTabSz="711182">
                <a:lnSpc>
                  <a:spcPct val="90000"/>
                </a:lnSpc>
                <a:spcBef>
                  <a:spcPct val="0"/>
                </a:spcBef>
                <a:spcAft>
                  <a:spcPct val="15000"/>
                </a:spcAft>
                <a:buFont typeface="Arial" panose="020B0604020202020204" pitchFamily="34" charset="0"/>
                <a:buChar char="•"/>
                <a:defRPr/>
              </a:pPr>
              <a:r>
                <a:rPr lang="en-US" sz="1600" kern="1200" dirty="0">
                  <a:solidFill>
                    <a:srgbClr val="000000">
                      <a:hueOff val="0"/>
                      <a:satOff val="0"/>
                      <a:lumOff val="0"/>
                      <a:alphaOff val="0"/>
                    </a:srgbClr>
                  </a:solidFill>
                  <a:latin typeface="Arial"/>
                </a:rPr>
                <a:t>Although exploratory analyses suggested similar HRs in favor of abemaciclib regardless of Ki-67 status, there were relatively few Ki-67 low tumors in monarchE</a:t>
              </a:r>
            </a:p>
            <a:p>
              <a:pPr marL="228594" lvl="1" indent="-228594" defTabSz="711182">
                <a:lnSpc>
                  <a:spcPct val="90000"/>
                </a:lnSpc>
                <a:spcBef>
                  <a:spcPct val="0"/>
                </a:spcBef>
                <a:spcAft>
                  <a:spcPct val="15000"/>
                </a:spcAft>
                <a:buFont typeface="Arial" panose="020B0604020202020204" pitchFamily="34" charset="0"/>
                <a:buChar char="•"/>
                <a:defRPr/>
              </a:pPr>
              <a:r>
                <a:rPr lang="en-US" sz="1600" kern="1200" dirty="0">
                  <a:solidFill>
                    <a:srgbClr val="000000">
                      <a:hueOff val="0"/>
                      <a:satOff val="0"/>
                      <a:lumOff val="0"/>
                      <a:alphaOff val="0"/>
                    </a:srgbClr>
                  </a:solidFill>
                  <a:latin typeface="Arial"/>
                </a:rPr>
                <a:t>When discussing treatment options with patients, the potential benefits (improved IDFS) should be weighed against the potential harms (treatment toxicity, financial cost)</a:t>
              </a:r>
              <a:endParaRPr lang="en-CA" sz="1600" kern="1200" dirty="0">
                <a:solidFill>
                  <a:srgbClr val="000000">
                    <a:hueOff val="0"/>
                    <a:satOff val="0"/>
                    <a:lumOff val="0"/>
                    <a:alphaOff val="0"/>
                  </a:srgbClr>
                </a:solidFill>
                <a:latin typeface="Arial"/>
              </a:endParaRPr>
            </a:p>
          </p:txBody>
        </p:sp>
      </p:grpSp>
      <p:sp>
        <p:nvSpPr>
          <p:cNvPr id="8" name="TextBox 7">
            <a:extLst>
              <a:ext uri="{FF2B5EF4-FFF2-40B4-BE49-F238E27FC236}">
                <a16:creationId xmlns:a16="http://schemas.microsoft.com/office/drawing/2014/main" id="{503376EE-6192-BB42-AB88-644EAE825492}"/>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32526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419ED-58C6-7948-982B-763AC6F034F2}"/>
              </a:ext>
            </a:extLst>
          </p:cNvPr>
          <p:cNvSpPr>
            <a:spLocks noGrp="1"/>
          </p:cNvSpPr>
          <p:nvPr>
            <p:ph type="title"/>
          </p:nvPr>
        </p:nvSpPr>
        <p:spPr>
          <a:xfrm>
            <a:off x="0" y="2"/>
            <a:ext cx="12192000" cy="1069383"/>
          </a:xfrm>
        </p:spPr>
        <p:txBody>
          <a:bodyPr>
            <a:noAutofit/>
          </a:bodyPr>
          <a:lstStyle/>
          <a:p>
            <a:pPr algn="ctr">
              <a:lnSpc>
                <a:spcPct val="150000"/>
              </a:lnSpc>
              <a:spcBef>
                <a:spcPts val="0"/>
              </a:spcBef>
            </a:pPr>
            <a:r>
              <a:rPr lang="en-US" sz="3467" b="1" dirty="0">
                <a:solidFill>
                  <a:srgbClr val="002060"/>
                </a:solidFill>
                <a:latin typeface="Arial" panose="020B0604020202020204" pitchFamily="34" charset="0"/>
                <a:cs typeface="Arial" panose="020B0604020202020204" pitchFamily="34" charset="0"/>
              </a:rPr>
              <a:t>Which patients should receive adjuvant abemaciclib?</a:t>
            </a:r>
          </a:p>
        </p:txBody>
      </p:sp>
      <p:sp>
        <p:nvSpPr>
          <p:cNvPr id="4" name="Rectangle 3">
            <a:extLst>
              <a:ext uri="{FF2B5EF4-FFF2-40B4-BE49-F238E27FC236}">
                <a16:creationId xmlns:a16="http://schemas.microsoft.com/office/drawing/2014/main" id="{977337C7-412A-3745-B065-8B31C8A030FF}"/>
              </a:ext>
            </a:extLst>
          </p:cNvPr>
          <p:cNvSpPr/>
          <p:nvPr/>
        </p:nvSpPr>
        <p:spPr>
          <a:xfrm>
            <a:off x="838202" y="1940132"/>
            <a:ext cx="2555929" cy="196828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3600" b="1" kern="1200" dirty="0">
                <a:solidFill>
                  <a:prstClr val="white"/>
                </a:solidFill>
                <a:latin typeface="Calibri" panose="020F0502020204030204"/>
              </a:rPr>
              <a:t>≥4 ALN</a:t>
            </a:r>
          </a:p>
        </p:txBody>
      </p:sp>
      <p:sp>
        <p:nvSpPr>
          <p:cNvPr id="5" name="Rectangle 4">
            <a:extLst>
              <a:ext uri="{FF2B5EF4-FFF2-40B4-BE49-F238E27FC236}">
                <a16:creationId xmlns:a16="http://schemas.microsoft.com/office/drawing/2014/main" id="{7C6F1568-E9F3-6241-BE7A-BF04960EE536}"/>
              </a:ext>
            </a:extLst>
          </p:cNvPr>
          <p:cNvSpPr/>
          <p:nvPr/>
        </p:nvSpPr>
        <p:spPr>
          <a:xfrm>
            <a:off x="838201" y="4045319"/>
            <a:ext cx="2555929" cy="196828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buClrTx/>
            </a:pPr>
            <a:r>
              <a:rPr lang="en-US" sz="3200" b="1" kern="1200" dirty="0">
                <a:solidFill>
                  <a:prstClr val="white"/>
                </a:solidFill>
                <a:latin typeface="Calibri" panose="020F0502020204030204"/>
              </a:rPr>
              <a:t>1-3 ALN</a:t>
            </a:r>
          </a:p>
          <a:p>
            <a:pPr algn="ctr" defTabSz="914377">
              <a:lnSpc>
                <a:spcPct val="150000"/>
              </a:lnSpc>
              <a:buClrTx/>
            </a:pPr>
            <a:r>
              <a:rPr lang="en-US" sz="1400" i="1" kern="1200" dirty="0">
                <a:solidFill>
                  <a:prstClr val="white"/>
                </a:solidFill>
                <a:latin typeface="Calibri" panose="020F0502020204030204"/>
              </a:rPr>
              <a:t>AND</a:t>
            </a:r>
          </a:p>
          <a:p>
            <a:pPr algn="ctr" defTabSz="914377">
              <a:lnSpc>
                <a:spcPct val="150000"/>
              </a:lnSpc>
              <a:buClrTx/>
            </a:pPr>
            <a:r>
              <a:rPr lang="en-US" sz="2800" b="1" kern="1200" dirty="0">
                <a:solidFill>
                  <a:prstClr val="white"/>
                </a:solidFill>
                <a:latin typeface="Calibri" panose="020F0502020204030204"/>
              </a:rPr>
              <a:t>T≥5 cm or G3 </a:t>
            </a:r>
          </a:p>
        </p:txBody>
      </p:sp>
      <p:sp>
        <p:nvSpPr>
          <p:cNvPr id="6" name="Rectangle 5">
            <a:extLst>
              <a:ext uri="{FF2B5EF4-FFF2-40B4-BE49-F238E27FC236}">
                <a16:creationId xmlns:a16="http://schemas.microsoft.com/office/drawing/2014/main" id="{C2F3782B-A3FD-A947-B555-A5FF45ED77F3}"/>
              </a:ext>
            </a:extLst>
          </p:cNvPr>
          <p:cNvSpPr/>
          <p:nvPr/>
        </p:nvSpPr>
        <p:spPr>
          <a:xfrm>
            <a:off x="3671807" y="1940132"/>
            <a:ext cx="7517971" cy="1968285"/>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2400" kern="1200" dirty="0">
                <a:solidFill>
                  <a:prstClr val="black"/>
                </a:solidFill>
                <a:latin typeface="Calibri" panose="020F0502020204030204"/>
              </a:rPr>
              <a:t>Offer adjuvant abemaciclib for up to two years, </a:t>
            </a:r>
          </a:p>
          <a:p>
            <a:pPr algn="ctr" defTabSz="914377">
              <a:buClrTx/>
            </a:pPr>
            <a:r>
              <a:rPr lang="en-US" sz="2400" kern="1200" dirty="0">
                <a:solidFill>
                  <a:prstClr val="black"/>
                </a:solidFill>
                <a:latin typeface="Calibri" panose="020F0502020204030204"/>
              </a:rPr>
              <a:t>regardless of Ki-67 score</a:t>
            </a:r>
          </a:p>
        </p:txBody>
      </p:sp>
      <p:sp>
        <p:nvSpPr>
          <p:cNvPr id="7" name="Rectangle 6">
            <a:extLst>
              <a:ext uri="{FF2B5EF4-FFF2-40B4-BE49-F238E27FC236}">
                <a16:creationId xmlns:a16="http://schemas.microsoft.com/office/drawing/2014/main" id="{242316D4-1068-824C-91C5-869F7700188F}"/>
              </a:ext>
            </a:extLst>
          </p:cNvPr>
          <p:cNvSpPr/>
          <p:nvPr/>
        </p:nvSpPr>
        <p:spPr>
          <a:xfrm>
            <a:off x="3671807" y="4045318"/>
            <a:ext cx="7517971" cy="1968285"/>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endParaRPr lang="en-US" sz="2000" kern="1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2D85A740-76F2-5D4A-A719-453B434A4A5E}"/>
              </a:ext>
            </a:extLst>
          </p:cNvPr>
          <p:cNvSpPr txBox="1"/>
          <p:nvPr/>
        </p:nvSpPr>
        <p:spPr>
          <a:xfrm>
            <a:off x="1" y="1372344"/>
            <a:ext cx="12192001" cy="400110"/>
          </a:xfrm>
          <a:prstGeom prst="rect">
            <a:avLst/>
          </a:prstGeom>
          <a:noFill/>
        </p:spPr>
        <p:txBody>
          <a:bodyPr wrap="square">
            <a:spAutoFit/>
          </a:bodyPr>
          <a:lstStyle/>
          <a:p>
            <a:pPr algn="ctr" defTabSz="914377">
              <a:buClrTx/>
            </a:pPr>
            <a:r>
              <a:rPr lang="en-US" sz="2000" kern="1200" dirty="0">
                <a:solidFill>
                  <a:prstClr val="black"/>
                </a:solidFill>
                <a:latin typeface="Calibri" panose="020F0502020204030204"/>
                <a:ea typeface="+mn-ea"/>
                <a:cs typeface="+mn-cs"/>
              </a:rPr>
              <a:t>Patient with surgically resected early-stage, HR+ breast cancer</a:t>
            </a:r>
          </a:p>
        </p:txBody>
      </p:sp>
      <p:sp>
        <p:nvSpPr>
          <p:cNvPr id="10" name="TextBox 9">
            <a:extLst>
              <a:ext uri="{FF2B5EF4-FFF2-40B4-BE49-F238E27FC236}">
                <a16:creationId xmlns:a16="http://schemas.microsoft.com/office/drawing/2014/main" id="{E5948C52-8CE8-F04F-B3ED-A678A43AB50E}"/>
              </a:ext>
            </a:extLst>
          </p:cNvPr>
          <p:cNvSpPr txBox="1"/>
          <p:nvPr/>
        </p:nvSpPr>
        <p:spPr>
          <a:xfrm>
            <a:off x="6447297" y="5005952"/>
            <a:ext cx="184731" cy="369332"/>
          </a:xfrm>
          <a:prstGeom prst="rect">
            <a:avLst/>
          </a:prstGeom>
          <a:noFill/>
        </p:spPr>
        <p:txBody>
          <a:bodyPr wrap="none" rtlCol="0">
            <a:spAutoFit/>
          </a:bodyPr>
          <a:lstStyle/>
          <a:p>
            <a:pPr defTabSz="914377">
              <a:buClrTx/>
            </a:pPr>
            <a:endParaRPr lang="en-US" sz="1800" kern="1200" dirty="0">
              <a:solidFill>
                <a:prstClr val="black"/>
              </a:solidFill>
              <a:latin typeface="Calibri" panose="020F0502020204030204"/>
              <a:ea typeface="+mn-ea"/>
              <a:cs typeface="+mn-cs"/>
            </a:endParaRPr>
          </a:p>
        </p:txBody>
      </p:sp>
      <p:sp>
        <p:nvSpPr>
          <p:cNvPr id="11" name="TextBox 10">
            <a:extLst>
              <a:ext uri="{FF2B5EF4-FFF2-40B4-BE49-F238E27FC236}">
                <a16:creationId xmlns:a16="http://schemas.microsoft.com/office/drawing/2014/main" id="{AB11C192-86CC-DE44-94E1-3AB06F1DD97D}"/>
              </a:ext>
            </a:extLst>
          </p:cNvPr>
          <p:cNvSpPr txBox="1"/>
          <p:nvPr/>
        </p:nvSpPr>
        <p:spPr>
          <a:xfrm>
            <a:off x="1041961" y="6407012"/>
            <a:ext cx="184731" cy="369332"/>
          </a:xfrm>
          <a:prstGeom prst="rect">
            <a:avLst/>
          </a:prstGeom>
          <a:noFill/>
        </p:spPr>
        <p:txBody>
          <a:bodyPr wrap="none" rtlCol="0">
            <a:spAutoFit/>
          </a:bodyPr>
          <a:lstStyle/>
          <a:p>
            <a:pPr defTabSz="914377">
              <a:buClrTx/>
            </a:pPr>
            <a:endParaRPr lang="en-US" sz="1800" i="1" kern="1200" dirty="0">
              <a:solidFill>
                <a:prstClr val="black"/>
              </a:solidFill>
              <a:latin typeface="Calibri" panose="020F0502020204030204"/>
              <a:ea typeface="+mn-ea"/>
              <a:cs typeface="+mn-cs"/>
            </a:endParaRPr>
          </a:p>
        </p:txBody>
      </p:sp>
      <p:sp>
        <p:nvSpPr>
          <p:cNvPr id="14" name="Rectangle 13">
            <a:extLst>
              <a:ext uri="{FF2B5EF4-FFF2-40B4-BE49-F238E27FC236}">
                <a16:creationId xmlns:a16="http://schemas.microsoft.com/office/drawing/2014/main" id="{643C659C-AE5B-7941-BE14-B8C78A07CCBD}"/>
              </a:ext>
            </a:extLst>
          </p:cNvPr>
          <p:cNvSpPr/>
          <p:nvPr/>
        </p:nvSpPr>
        <p:spPr>
          <a:xfrm>
            <a:off x="3671807" y="4045318"/>
            <a:ext cx="7517971" cy="1968285"/>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2400" kern="1200" dirty="0">
                <a:solidFill>
                  <a:prstClr val="black"/>
                </a:solidFill>
                <a:latin typeface="Calibri" panose="020F0502020204030204"/>
              </a:rPr>
              <a:t>Offer adjuvant abemaciclib for up to two years, </a:t>
            </a:r>
          </a:p>
          <a:p>
            <a:pPr algn="ctr" defTabSz="914377">
              <a:buClrTx/>
            </a:pPr>
            <a:r>
              <a:rPr lang="en-US" sz="2400" kern="1200" dirty="0">
                <a:solidFill>
                  <a:prstClr val="black"/>
                </a:solidFill>
                <a:latin typeface="Calibri" panose="020F0502020204030204"/>
              </a:rPr>
              <a:t>regardless of Ki-67 score</a:t>
            </a:r>
          </a:p>
        </p:txBody>
      </p:sp>
      <p:sp>
        <p:nvSpPr>
          <p:cNvPr id="12" name="TextBox 11">
            <a:extLst>
              <a:ext uri="{FF2B5EF4-FFF2-40B4-BE49-F238E27FC236}">
                <a16:creationId xmlns:a16="http://schemas.microsoft.com/office/drawing/2014/main" id="{B24B4F19-48A7-5042-B590-D4CE9F6D3955}"/>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507794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C6486-5931-A048-883D-B3156D9EC144}"/>
              </a:ext>
            </a:extLst>
          </p:cNvPr>
          <p:cNvSpPr>
            <a:spLocks noGrp="1"/>
          </p:cNvSpPr>
          <p:nvPr>
            <p:ph type="title"/>
          </p:nvPr>
        </p:nvSpPr>
        <p:spPr>
          <a:xfrm>
            <a:off x="838199" y="365125"/>
            <a:ext cx="10909151" cy="1325563"/>
          </a:xfrm>
        </p:spPr>
        <p:txBody>
          <a:bodyPr>
            <a:normAutofit/>
          </a:bodyPr>
          <a:lstStyle/>
          <a:p>
            <a:r>
              <a:rPr lang="en-US" b="1" dirty="0">
                <a:solidFill>
                  <a:srgbClr val="002060"/>
                </a:solidFill>
                <a:latin typeface="Arial" panose="020B0604020202020204" pitchFamily="34" charset="0"/>
                <a:cs typeface="Arial" panose="020B0604020202020204" pitchFamily="34" charset="0"/>
              </a:rPr>
              <a:t>Who are the patients eligible for </a:t>
            </a:r>
            <a:r>
              <a:rPr lang="en-US" b="1" dirty="0" err="1">
                <a:solidFill>
                  <a:srgbClr val="002060"/>
                </a:solidFill>
                <a:latin typeface="Arial" panose="020B0604020202020204" pitchFamily="34" charset="0"/>
                <a:cs typeface="Arial" panose="020B0604020202020204" pitchFamily="34" charset="0"/>
              </a:rPr>
              <a:t>monarchE</a:t>
            </a:r>
            <a:r>
              <a:rPr lang="en-US" b="1" dirty="0">
                <a:solidFill>
                  <a:srgbClr val="002060"/>
                </a:solidFill>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DED0027A-B7D0-A741-9940-655EF81CEEF3}"/>
              </a:ext>
            </a:extLst>
          </p:cNvPr>
          <p:cNvSpPr>
            <a:spLocks noGrp="1"/>
          </p:cNvSpPr>
          <p:nvPr>
            <p:ph idx="1"/>
          </p:nvPr>
        </p:nvSpPr>
        <p:spPr>
          <a:xfrm>
            <a:off x="838200" y="1825625"/>
            <a:ext cx="10134600" cy="4351338"/>
          </a:xfrm>
        </p:spPr>
        <p:txBody>
          <a:bodyPr>
            <a:normAutofit/>
          </a:bodyPr>
          <a:lstStyle/>
          <a:p>
            <a:r>
              <a:rPr lang="en-US" sz="2667" dirty="0"/>
              <a:t>4,496 HR+ HER2- patients treated at Dana-Farber Cancer Institute (2016-2021)</a:t>
            </a:r>
          </a:p>
          <a:p>
            <a:pPr lvl="1"/>
            <a:r>
              <a:rPr lang="en-US" sz="2667" dirty="0"/>
              <a:t>11.1% eligible for </a:t>
            </a:r>
            <a:r>
              <a:rPr lang="en-US" sz="2667" dirty="0" err="1"/>
              <a:t>monarchE</a:t>
            </a:r>
            <a:r>
              <a:rPr lang="en-US" sz="2667" dirty="0"/>
              <a:t> based on ASCO/NCCN guidelines</a:t>
            </a:r>
          </a:p>
          <a:p>
            <a:r>
              <a:rPr lang="en-US" sz="3067" dirty="0"/>
              <a:t>Patients eligible for abemaciclib were more likely:</a:t>
            </a:r>
          </a:p>
          <a:p>
            <a:pPr lvl="2"/>
            <a:r>
              <a:rPr lang="en-US" sz="2667" dirty="0"/>
              <a:t>Premenopausal (52% vs 30%)</a:t>
            </a:r>
          </a:p>
          <a:p>
            <a:pPr lvl="2"/>
            <a:r>
              <a:rPr lang="en-US" sz="2667" dirty="0"/>
              <a:t>BRCA2 mutation carriers (11% vs 3%)</a:t>
            </a:r>
          </a:p>
          <a:p>
            <a:pPr lvl="2"/>
            <a:r>
              <a:rPr lang="en-US" sz="2667" dirty="0"/>
              <a:t>Lobular tumors (21% vs 14%)</a:t>
            </a:r>
          </a:p>
          <a:p>
            <a:pPr lvl="2"/>
            <a:r>
              <a:rPr lang="en-US" sz="2667" dirty="0"/>
              <a:t>High Onco</a:t>
            </a:r>
            <a:r>
              <a:rPr lang="en-US" sz="2667" i="1" dirty="0"/>
              <a:t>type</a:t>
            </a:r>
            <a:r>
              <a:rPr lang="en-US" sz="2667" dirty="0"/>
              <a:t> DX RS (31% vs 14%)</a:t>
            </a:r>
          </a:p>
        </p:txBody>
      </p:sp>
      <p:sp>
        <p:nvSpPr>
          <p:cNvPr id="4" name="TextBox 3">
            <a:extLst>
              <a:ext uri="{FF2B5EF4-FFF2-40B4-BE49-F238E27FC236}">
                <a16:creationId xmlns:a16="http://schemas.microsoft.com/office/drawing/2014/main" id="{77D77F28-2108-5744-ACE8-FD7667C75B97}"/>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3700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D85A740-76F2-5D4A-A719-453B434A4A5E}"/>
              </a:ext>
            </a:extLst>
          </p:cNvPr>
          <p:cNvSpPr txBox="1"/>
          <p:nvPr/>
        </p:nvSpPr>
        <p:spPr>
          <a:xfrm>
            <a:off x="0" y="332629"/>
            <a:ext cx="12192000" cy="1241237"/>
          </a:xfrm>
          <a:prstGeom prst="rect">
            <a:avLst/>
          </a:prstGeom>
          <a:noFill/>
        </p:spPr>
        <p:txBody>
          <a:bodyPr wrap="square">
            <a:spAutoFit/>
          </a:bodyPr>
          <a:lstStyle/>
          <a:p>
            <a:pPr algn="ctr" defTabSz="914377">
              <a:buClrTx/>
            </a:pPr>
            <a:r>
              <a:rPr lang="en-US" sz="3733" b="1" kern="1200" dirty="0">
                <a:solidFill>
                  <a:srgbClr val="002060"/>
                </a:solidFill>
                <a:latin typeface="Arial" panose="020B0604020202020204" pitchFamily="34" charset="0"/>
                <a:ea typeface="+mn-ea"/>
                <a:cs typeface="Arial" panose="020B0604020202020204" pitchFamily="34" charset="0"/>
              </a:rPr>
              <a:t>What endocrine treatment should be combined </a:t>
            </a:r>
          </a:p>
          <a:p>
            <a:pPr algn="ctr" defTabSz="914377">
              <a:buClrTx/>
            </a:pPr>
            <a:r>
              <a:rPr lang="en-US" sz="3733" b="1" kern="1200" dirty="0">
                <a:solidFill>
                  <a:srgbClr val="002060"/>
                </a:solidFill>
                <a:latin typeface="Arial" panose="020B0604020202020204" pitchFamily="34" charset="0"/>
                <a:ea typeface="+mn-ea"/>
                <a:cs typeface="Arial" panose="020B0604020202020204" pitchFamily="34" charset="0"/>
              </a:rPr>
              <a:t>with abemaciclib?</a:t>
            </a:r>
          </a:p>
        </p:txBody>
      </p:sp>
      <p:sp>
        <p:nvSpPr>
          <p:cNvPr id="10" name="TextBox 9">
            <a:extLst>
              <a:ext uri="{FF2B5EF4-FFF2-40B4-BE49-F238E27FC236}">
                <a16:creationId xmlns:a16="http://schemas.microsoft.com/office/drawing/2014/main" id="{E5948C52-8CE8-F04F-B3ED-A678A43AB50E}"/>
              </a:ext>
            </a:extLst>
          </p:cNvPr>
          <p:cNvSpPr txBox="1"/>
          <p:nvPr/>
        </p:nvSpPr>
        <p:spPr>
          <a:xfrm>
            <a:off x="6447297" y="5005952"/>
            <a:ext cx="184731" cy="369332"/>
          </a:xfrm>
          <a:prstGeom prst="rect">
            <a:avLst/>
          </a:prstGeom>
          <a:noFill/>
        </p:spPr>
        <p:txBody>
          <a:bodyPr wrap="none" rtlCol="0">
            <a:spAutoFit/>
          </a:bodyPr>
          <a:lstStyle/>
          <a:p>
            <a:pPr defTabSz="914377">
              <a:buClrTx/>
            </a:pPr>
            <a:endParaRPr lang="en-US" sz="1800" kern="1200" dirty="0">
              <a:solidFill>
                <a:prstClr val="black"/>
              </a:solidFill>
              <a:latin typeface="Calibri" panose="020F0502020204030204"/>
              <a:ea typeface="+mn-ea"/>
              <a:cs typeface="+mn-cs"/>
            </a:endParaRPr>
          </a:p>
        </p:txBody>
      </p:sp>
      <p:sp>
        <p:nvSpPr>
          <p:cNvPr id="7" name="Rectangle 6">
            <a:extLst>
              <a:ext uri="{FF2B5EF4-FFF2-40B4-BE49-F238E27FC236}">
                <a16:creationId xmlns:a16="http://schemas.microsoft.com/office/drawing/2014/main" id="{242316D4-1068-824C-91C5-869F7700188F}"/>
              </a:ext>
            </a:extLst>
          </p:cNvPr>
          <p:cNvSpPr/>
          <p:nvPr/>
        </p:nvSpPr>
        <p:spPr>
          <a:xfrm>
            <a:off x="6872964" y="2341166"/>
            <a:ext cx="4742483" cy="3548133"/>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3200" kern="1200" dirty="0">
                <a:solidFill>
                  <a:prstClr val="black"/>
                </a:solidFill>
                <a:latin typeface="Calibri" panose="020F0502020204030204"/>
              </a:rPr>
              <a:t>Use abemaciclib with tamoxifen with caution in patients with risk factors for VTE</a:t>
            </a:r>
          </a:p>
        </p:txBody>
      </p:sp>
      <p:pic>
        <p:nvPicPr>
          <p:cNvPr id="9" name="Picture 8">
            <a:extLst>
              <a:ext uri="{FF2B5EF4-FFF2-40B4-BE49-F238E27FC236}">
                <a16:creationId xmlns:a16="http://schemas.microsoft.com/office/drawing/2014/main" id="{1E1EAE76-EEBE-A948-B61C-038166027AF9}"/>
              </a:ext>
            </a:extLst>
          </p:cNvPr>
          <p:cNvPicPr>
            <a:picLocks noChangeAspect="1"/>
          </p:cNvPicPr>
          <p:nvPr/>
        </p:nvPicPr>
        <p:blipFill rotWithShape="1">
          <a:blip r:embed="rId2"/>
          <a:srcRect r="28783" b="5717"/>
          <a:stretch/>
        </p:blipFill>
        <p:spPr>
          <a:xfrm>
            <a:off x="641731" y="2341166"/>
            <a:ext cx="5805565" cy="2110519"/>
          </a:xfrm>
          <a:prstGeom prst="rect">
            <a:avLst/>
          </a:prstGeom>
        </p:spPr>
      </p:pic>
      <p:sp>
        <p:nvSpPr>
          <p:cNvPr id="11" name="TextBox 10">
            <a:extLst>
              <a:ext uri="{FF2B5EF4-FFF2-40B4-BE49-F238E27FC236}">
                <a16:creationId xmlns:a16="http://schemas.microsoft.com/office/drawing/2014/main" id="{33BDBDD7-EA9E-B340-BB7C-89ACCB4302E1}"/>
              </a:ext>
            </a:extLst>
          </p:cNvPr>
          <p:cNvSpPr txBox="1"/>
          <p:nvPr/>
        </p:nvSpPr>
        <p:spPr>
          <a:xfrm>
            <a:off x="854566" y="4842860"/>
            <a:ext cx="5805565" cy="1015663"/>
          </a:xfrm>
          <a:prstGeom prst="rect">
            <a:avLst/>
          </a:prstGeom>
          <a:noFill/>
        </p:spPr>
        <p:txBody>
          <a:bodyPr wrap="square" rtlCol="0">
            <a:spAutoFit/>
          </a:bodyPr>
          <a:lstStyle/>
          <a:p>
            <a:pPr algn="ctr" defTabSz="914377">
              <a:buClrTx/>
            </a:pPr>
            <a:r>
              <a:rPr lang="en-US" sz="2000" b="1" kern="1200" dirty="0">
                <a:solidFill>
                  <a:prstClr val="black"/>
                </a:solidFill>
                <a:latin typeface="Arial" panose="020B0604020202020204" pitchFamily="34" charset="0"/>
                <a:ea typeface="+mn-ea"/>
                <a:cs typeface="Arial" panose="020B0604020202020204" pitchFamily="34" charset="0"/>
              </a:rPr>
              <a:t>TAMOXIFEN </a:t>
            </a:r>
            <a:r>
              <a:rPr lang="en-US" sz="2000" b="1" kern="1200" dirty="0">
                <a:solidFill>
                  <a:prstClr val="black"/>
                </a:solidFill>
                <a:latin typeface="Arial" panose="020B0604020202020204" pitchFamily="34" charset="0"/>
                <a:ea typeface="+mn-ea"/>
                <a:cs typeface="Arial" panose="020B0604020202020204" pitchFamily="34" charset="0"/>
                <a:sym typeface="Wingdings" pitchFamily="2" charset="2"/>
              </a:rPr>
              <a:t> 4.1% any-grade VTE</a:t>
            </a:r>
          </a:p>
          <a:p>
            <a:pPr algn="ctr" defTabSz="914377">
              <a:buClrTx/>
            </a:pPr>
            <a:endParaRPr lang="en-US" sz="2000" b="1" kern="1200" dirty="0">
              <a:solidFill>
                <a:prstClr val="black"/>
              </a:solidFill>
              <a:latin typeface="Arial" panose="020B0604020202020204" pitchFamily="34" charset="0"/>
              <a:ea typeface="+mn-ea"/>
              <a:cs typeface="Arial" panose="020B0604020202020204" pitchFamily="34" charset="0"/>
              <a:sym typeface="Wingdings" pitchFamily="2" charset="2"/>
            </a:endParaRPr>
          </a:p>
          <a:p>
            <a:pPr algn="ctr" defTabSz="914377">
              <a:buClrTx/>
            </a:pPr>
            <a:r>
              <a:rPr lang="en-US" sz="2000" b="1" kern="1200" dirty="0">
                <a:solidFill>
                  <a:prstClr val="black"/>
                </a:solidFill>
                <a:latin typeface="Arial" panose="020B0604020202020204" pitchFamily="34" charset="0"/>
                <a:ea typeface="+mn-ea"/>
                <a:cs typeface="Arial" panose="020B0604020202020204" pitchFamily="34" charset="0"/>
                <a:sym typeface="Wingdings" pitchFamily="2" charset="2"/>
              </a:rPr>
              <a:t>AI    1.7% any-grade VTE</a:t>
            </a:r>
          </a:p>
        </p:txBody>
      </p:sp>
      <p:sp>
        <p:nvSpPr>
          <p:cNvPr id="12" name="TextBox 11">
            <a:extLst>
              <a:ext uri="{FF2B5EF4-FFF2-40B4-BE49-F238E27FC236}">
                <a16:creationId xmlns:a16="http://schemas.microsoft.com/office/drawing/2014/main" id="{380FF4C3-3AFC-5049-98C5-3918639B1437}"/>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83875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419ED-58C6-7948-982B-763AC6F034F2}"/>
              </a:ext>
            </a:extLst>
          </p:cNvPr>
          <p:cNvSpPr>
            <a:spLocks noGrp="1"/>
          </p:cNvSpPr>
          <p:nvPr>
            <p:ph type="title"/>
          </p:nvPr>
        </p:nvSpPr>
        <p:spPr>
          <a:xfrm>
            <a:off x="114748" y="304350"/>
            <a:ext cx="11835952" cy="1069383"/>
          </a:xfrm>
        </p:spPr>
        <p:txBody>
          <a:bodyPr>
            <a:noAutofit/>
          </a:bodyPr>
          <a:lstStyle/>
          <a:p>
            <a:pPr algn="ctr">
              <a:lnSpc>
                <a:spcPct val="150000"/>
              </a:lnSpc>
              <a:spcBef>
                <a:spcPts val="0"/>
              </a:spcBef>
            </a:pPr>
            <a:r>
              <a:rPr lang="en-US" sz="3200" b="1" dirty="0">
                <a:solidFill>
                  <a:srgbClr val="002060"/>
                </a:solidFill>
                <a:latin typeface="Arial" panose="020B0604020202020204" pitchFamily="34" charset="0"/>
                <a:ea typeface="Calibri" panose="020F0502020204030204" pitchFamily="34" charset="0"/>
                <a:cs typeface="Arial" panose="020B0604020202020204" pitchFamily="34" charset="0"/>
              </a:rPr>
              <a:t>What about patients who did not receive chemotherapy?</a:t>
            </a:r>
            <a:endParaRPr lang="en-US" sz="3200" b="1" dirty="0">
              <a:solidFill>
                <a:srgbClr val="002060"/>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42316D4-1068-824C-91C5-869F7700188F}"/>
              </a:ext>
            </a:extLst>
          </p:cNvPr>
          <p:cNvSpPr/>
          <p:nvPr/>
        </p:nvSpPr>
        <p:spPr>
          <a:xfrm>
            <a:off x="956345" y="5007356"/>
            <a:ext cx="10233432" cy="1399657"/>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2400" kern="1200" dirty="0">
                <a:solidFill>
                  <a:prstClr val="black"/>
                </a:solidFill>
                <a:latin typeface="Calibri" panose="020F0502020204030204"/>
              </a:rPr>
              <a:t>Consider adjuvant </a:t>
            </a:r>
            <a:r>
              <a:rPr lang="en-US" sz="2400" kern="1200" dirty="0" err="1">
                <a:solidFill>
                  <a:prstClr val="black"/>
                </a:solidFill>
                <a:latin typeface="Calibri" panose="020F0502020204030204"/>
              </a:rPr>
              <a:t>abemaciclib</a:t>
            </a:r>
            <a:r>
              <a:rPr lang="en-US" sz="2400" kern="1200" dirty="0">
                <a:solidFill>
                  <a:prstClr val="black"/>
                </a:solidFill>
                <a:latin typeface="Calibri" panose="020F0502020204030204"/>
              </a:rPr>
              <a:t> regardless of receipt of </a:t>
            </a:r>
            <a:r>
              <a:rPr lang="en-US" sz="2400" kern="1200">
                <a:solidFill>
                  <a:prstClr val="black"/>
                </a:solidFill>
                <a:latin typeface="Calibri" panose="020F0502020204030204"/>
              </a:rPr>
              <a:t>prior chemotherapy</a:t>
            </a:r>
            <a:endParaRPr lang="en-US" sz="2400" kern="1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2D85A740-76F2-5D4A-A719-453B434A4A5E}"/>
              </a:ext>
            </a:extLst>
          </p:cNvPr>
          <p:cNvSpPr txBox="1"/>
          <p:nvPr/>
        </p:nvSpPr>
        <p:spPr>
          <a:xfrm>
            <a:off x="712505" y="1720802"/>
            <a:ext cx="10233432" cy="2554545"/>
          </a:xfrm>
          <a:prstGeom prst="rect">
            <a:avLst/>
          </a:prstGeom>
          <a:noFill/>
        </p:spPr>
        <p:txBody>
          <a:bodyPr wrap="square">
            <a:spAutoFit/>
          </a:bodyPr>
          <a:lstStyle/>
          <a:p>
            <a:pPr marL="380990" indent="-380990" defTabSz="914377">
              <a:buClrTx/>
              <a:buFont typeface="Arial" panose="020B0604020202020204" pitchFamily="34" charset="0"/>
              <a:buChar char="•"/>
            </a:pPr>
            <a:r>
              <a:rPr lang="en-US" sz="2000" kern="1200" dirty="0">
                <a:solidFill>
                  <a:prstClr val="black"/>
                </a:solidFill>
                <a:latin typeface="Arial" panose="020B0604020202020204" pitchFamily="34" charset="0"/>
                <a:ea typeface="+mn-ea"/>
                <a:cs typeface="Arial" panose="020B0604020202020204" pitchFamily="34" charset="0"/>
              </a:rPr>
              <a:t>95% of the patients in </a:t>
            </a:r>
            <a:r>
              <a:rPr lang="en-US" sz="2000" kern="1200" dirty="0" err="1">
                <a:solidFill>
                  <a:prstClr val="black"/>
                </a:solidFill>
                <a:latin typeface="Arial" panose="020B0604020202020204" pitchFamily="34" charset="0"/>
                <a:ea typeface="+mn-ea"/>
                <a:cs typeface="Arial" panose="020B0604020202020204" pitchFamily="34" charset="0"/>
              </a:rPr>
              <a:t>monarchE</a:t>
            </a:r>
            <a:r>
              <a:rPr lang="en-US" sz="2000" kern="1200" dirty="0">
                <a:solidFill>
                  <a:prstClr val="black"/>
                </a:solidFill>
                <a:latin typeface="Arial" panose="020B0604020202020204" pitchFamily="34" charset="0"/>
                <a:ea typeface="+mn-ea"/>
                <a:cs typeface="Arial" panose="020B0604020202020204" pitchFamily="34" charset="0"/>
              </a:rPr>
              <a:t> had received chemotherapy prior to enrollment in the trial</a:t>
            </a:r>
          </a:p>
          <a:p>
            <a:pPr marL="380990" indent="-380990" defTabSz="914377">
              <a:buClrTx/>
              <a:buFont typeface="Arial" panose="020B0604020202020204" pitchFamily="34" charset="0"/>
              <a:buChar char="•"/>
            </a:pPr>
            <a:endParaRPr lang="en-US" sz="2000" kern="1200" dirty="0">
              <a:solidFill>
                <a:prstClr val="black"/>
              </a:solidFill>
              <a:latin typeface="Arial" panose="020B0604020202020204" pitchFamily="34" charset="0"/>
              <a:ea typeface="+mn-ea"/>
              <a:cs typeface="Arial" panose="020B0604020202020204" pitchFamily="34" charset="0"/>
            </a:endParaRPr>
          </a:p>
          <a:p>
            <a:pPr marL="380990" indent="-380990" defTabSz="914377">
              <a:buClrTx/>
              <a:buFont typeface="Arial" panose="020B0604020202020204" pitchFamily="34" charset="0"/>
              <a:buChar char="•"/>
            </a:pPr>
            <a:r>
              <a:rPr lang="en-US" sz="2000" kern="1200" dirty="0">
                <a:solidFill>
                  <a:prstClr val="black"/>
                </a:solidFill>
                <a:latin typeface="Arial" panose="020B0604020202020204" pitchFamily="34" charset="0"/>
                <a:ea typeface="+mn-ea"/>
                <a:cs typeface="Arial" panose="020B0604020202020204" pitchFamily="34" charset="0"/>
              </a:rPr>
              <a:t>Use of chemotherapy in node-positive patients has decreased for patients with low-intermediate Onco</a:t>
            </a:r>
            <a:r>
              <a:rPr lang="en-US" sz="2000" i="1" kern="1200" dirty="0">
                <a:solidFill>
                  <a:prstClr val="black"/>
                </a:solidFill>
                <a:latin typeface="Arial" panose="020B0604020202020204" pitchFamily="34" charset="0"/>
                <a:ea typeface="+mn-ea"/>
                <a:cs typeface="Arial" panose="020B0604020202020204" pitchFamily="34" charset="0"/>
              </a:rPr>
              <a:t>type</a:t>
            </a:r>
            <a:r>
              <a:rPr lang="en-US" sz="2000" kern="1200" dirty="0">
                <a:solidFill>
                  <a:prstClr val="black"/>
                </a:solidFill>
                <a:latin typeface="Arial" panose="020B0604020202020204" pitchFamily="34" charset="0"/>
                <a:ea typeface="+mn-ea"/>
                <a:cs typeface="Arial" panose="020B0604020202020204" pitchFamily="34" charset="0"/>
              </a:rPr>
              <a:t> DX RS based on </a:t>
            </a:r>
            <a:r>
              <a:rPr lang="en-US" sz="2000" kern="1200" dirty="0" err="1">
                <a:solidFill>
                  <a:prstClr val="black"/>
                </a:solidFill>
                <a:latin typeface="Arial" panose="020B0604020202020204" pitchFamily="34" charset="0"/>
                <a:ea typeface="+mn-ea"/>
                <a:cs typeface="Arial" panose="020B0604020202020204" pitchFamily="34" charset="0"/>
              </a:rPr>
              <a:t>RxPONDER</a:t>
            </a:r>
            <a:endParaRPr lang="en-US" sz="2000" kern="1200" dirty="0">
              <a:solidFill>
                <a:prstClr val="black"/>
              </a:solidFill>
              <a:latin typeface="Arial" panose="020B0604020202020204" pitchFamily="34" charset="0"/>
              <a:ea typeface="+mn-ea"/>
              <a:cs typeface="Arial" panose="020B0604020202020204" pitchFamily="34" charset="0"/>
            </a:endParaRPr>
          </a:p>
          <a:p>
            <a:pPr marL="380990" indent="-380990" defTabSz="914377">
              <a:buClrTx/>
              <a:buFont typeface="Arial" panose="020B0604020202020204" pitchFamily="34" charset="0"/>
              <a:buChar char="•"/>
            </a:pPr>
            <a:endParaRPr lang="en-US" sz="2000" kern="1200" dirty="0">
              <a:solidFill>
                <a:prstClr val="black"/>
              </a:solidFill>
              <a:latin typeface="Arial" panose="020B0604020202020204" pitchFamily="34" charset="0"/>
              <a:ea typeface="+mn-ea"/>
              <a:cs typeface="Arial" panose="020B0604020202020204" pitchFamily="34" charset="0"/>
            </a:endParaRPr>
          </a:p>
          <a:p>
            <a:pPr marL="380990" indent="-380990" defTabSz="914377">
              <a:buClrTx/>
              <a:buFont typeface="Arial" panose="020B0604020202020204" pitchFamily="34" charset="0"/>
              <a:buChar char="•"/>
            </a:pPr>
            <a:r>
              <a:rPr lang="en-US" sz="2000" kern="1200" dirty="0">
                <a:solidFill>
                  <a:prstClr val="black"/>
                </a:solidFill>
                <a:latin typeface="Arial" panose="020B0604020202020204" pitchFamily="34" charset="0"/>
                <a:ea typeface="+mn-ea"/>
                <a:cs typeface="Arial" panose="020B0604020202020204" pitchFamily="34" charset="0"/>
              </a:rPr>
              <a:t>Therefore, there is a population of patients for which adjuvant chemotherapy is no longer preferred, but which would be suitable for treatment with adjuvant </a:t>
            </a:r>
            <a:r>
              <a:rPr lang="en-US" sz="2000" kern="1200" dirty="0" err="1">
                <a:solidFill>
                  <a:prstClr val="black"/>
                </a:solidFill>
                <a:latin typeface="Arial" panose="020B0604020202020204" pitchFamily="34" charset="0"/>
                <a:ea typeface="+mn-ea"/>
                <a:cs typeface="Arial" panose="020B0604020202020204" pitchFamily="34" charset="0"/>
              </a:rPr>
              <a:t>abemaciclib</a:t>
            </a:r>
            <a:r>
              <a:rPr lang="en-US" sz="2000" kern="1200" dirty="0">
                <a:solidFill>
                  <a:prstClr val="black"/>
                </a:solidFill>
                <a:latin typeface="Arial" panose="020B0604020202020204" pitchFamily="34" charset="0"/>
                <a:ea typeface="+mn-ea"/>
                <a:cs typeface="Arial" panose="020B0604020202020204" pitchFamily="34" charset="0"/>
              </a:rPr>
              <a:t> </a:t>
            </a:r>
          </a:p>
        </p:txBody>
      </p:sp>
      <p:sp>
        <p:nvSpPr>
          <p:cNvPr id="10" name="TextBox 9">
            <a:extLst>
              <a:ext uri="{FF2B5EF4-FFF2-40B4-BE49-F238E27FC236}">
                <a16:creationId xmlns:a16="http://schemas.microsoft.com/office/drawing/2014/main" id="{E5948C52-8CE8-F04F-B3ED-A678A43AB50E}"/>
              </a:ext>
            </a:extLst>
          </p:cNvPr>
          <p:cNvSpPr txBox="1"/>
          <p:nvPr/>
        </p:nvSpPr>
        <p:spPr>
          <a:xfrm>
            <a:off x="6447297" y="5005952"/>
            <a:ext cx="184731" cy="369332"/>
          </a:xfrm>
          <a:prstGeom prst="rect">
            <a:avLst/>
          </a:prstGeom>
          <a:noFill/>
        </p:spPr>
        <p:txBody>
          <a:bodyPr wrap="none" rtlCol="0">
            <a:spAutoFit/>
          </a:bodyPr>
          <a:lstStyle/>
          <a:p>
            <a:pPr defTabSz="914377">
              <a:buClrTx/>
            </a:pPr>
            <a:endParaRPr lang="en-US" sz="1800" kern="1200" dirty="0">
              <a:solidFill>
                <a:prstClr val="black"/>
              </a:solidFill>
              <a:latin typeface="Calibri" panose="020F0502020204030204"/>
              <a:ea typeface="+mn-ea"/>
              <a:cs typeface="+mn-cs"/>
            </a:endParaRPr>
          </a:p>
        </p:txBody>
      </p:sp>
      <p:sp>
        <p:nvSpPr>
          <p:cNvPr id="11" name="TextBox 10">
            <a:extLst>
              <a:ext uri="{FF2B5EF4-FFF2-40B4-BE49-F238E27FC236}">
                <a16:creationId xmlns:a16="http://schemas.microsoft.com/office/drawing/2014/main" id="{AB11C192-86CC-DE44-94E1-3AB06F1DD97D}"/>
              </a:ext>
            </a:extLst>
          </p:cNvPr>
          <p:cNvSpPr txBox="1"/>
          <p:nvPr/>
        </p:nvSpPr>
        <p:spPr>
          <a:xfrm>
            <a:off x="1041961" y="6407012"/>
            <a:ext cx="184731" cy="369332"/>
          </a:xfrm>
          <a:prstGeom prst="rect">
            <a:avLst/>
          </a:prstGeom>
          <a:noFill/>
        </p:spPr>
        <p:txBody>
          <a:bodyPr wrap="none" rtlCol="0">
            <a:spAutoFit/>
          </a:bodyPr>
          <a:lstStyle/>
          <a:p>
            <a:pPr defTabSz="914377">
              <a:buClrTx/>
            </a:pPr>
            <a:endParaRPr lang="en-US" sz="1800" i="1" kern="1200" dirty="0">
              <a:solidFill>
                <a:prstClr val="black"/>
              </a:solidFill>
              <a:latin typeface="Calibri" panose="020F0502020204030204"/>
              <a:ea typeface="+mn-ea"/>
              <a:cs typeface="+mn-cs"/>
            </a:endParaRPr>
          </a:p>
        </p:txBody>
      </p:sp>
      <p:sp>
        <p:nvSpPr>
          <p:cNvPr id="9" name="TextBox 8">
            <a:extLst>
              <a:ext uri="{FF2B5EF4-FFF2-40B4-BE49-F238E27FC236}">
                <a16:creationId xmlns:a16="http://schemas.microsoft.com/office/drawing/2014/main" id="{71A45B7A-B28C-8D43-BDDD-34E5F5A3962B}"/>
              </a:ext>
            </a:extLst>
          </p:cNvPr>
          <p:cNvSpPr txBox="1"/>
          <p:nvPr/>
        </p:nvSpPr>
        <p:spPr>
          <a:xfrm>
            <a:off x="6042991"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66824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D85A740-76F2-5D4A-A719-453B434A4A5E}"/>
              </a:ext>
            </a:extLst>
          </p:cNvPr>
          <p:cNvSpPr txBox="1"/>
          <p:nvPr/>
        </p:nvSpPr>
        <p:spPr>
          <a:xfrm>
            <a:off x="0" y="138760"/>
            <a:ext cx="12192000" cy="1282531"/>
          </a:xfrm>
          <a:prstGeom prst="rect">
            <a:avLst/>
          </a:prstGeom>
          <a:noFill/>
        </p:spPr>
        <p:txBody>
          <a:bodyPr wrap="square">
            <a:spAutoFit/>
          </a:bodyPr>
          <a:lstStyle/>
          <a:p>
            <a:pPr algn="ctr" defTabSz="914377">
              <a:buClrTx/>
            </a:pPr>
            <a:r>
              <a:rPr lang="en-US" sz="3867" b="1" kern="1200" dirty="0">
                <a:solidFill>
                  <a:srgbClr val="002060"/>
                </a:solidFill>
                <a:latin typeface="Arial" panose="020B0604020202020204" pitchFamily="34" charset="0"/>
                <a:ea typeface="+mn-ea"/>
                <a:cs typeface="Arial" panose="020B0604020202020204" pitchFamily="34" charset="0"/>
              </a:rPr>
              <a:t>What about patients with </a:t>
            </a:r>
            <a:r>
              <a:rPr lang="en-US" sz="3867" b="1" kern="1200" dirty="0" err="1">
                <a:solidFill>
                  <a:srgbClr val="002060"/>
                </a:solidFill>
                <a:latin typeface="Arial" panose="020B0604020202020204" pitchFamily="34" charset="0"/>
                <a:ea typeface="+mn-ea"/>
                <a:cs typeface="Arial" panose="020B0604020202020204" pitchFamily="34" charset="0"/>
              </a:rPr>
              <a:t>gBRCAm</a:t>
            </a:r>
            <a:r>
              <a:rPr lang="en-US" sz="3867" b="1" kern="1200" dirty="0">
                <a:solidFill>
                  <a:srgbClr val="002060"/>
                </a:solidFill>
                <a:latin typeface="Arial" panose="020B0604020202020204" pitchFamily="34" charset="0"/>
                <a:ea typeface="+mn-ea"/>
                <a:cs typeface="Arial" panose="020B0604020202020204" pitchFamily="34" charset="0"/>
              </a:rPr>
              <a:t>?</a:t>
            </a:r>
          </a:p>
          <a:p>
            <a:pPr algn="ctr" defTabSz="914377">
              <a:buClrTx/>
            </a:pPr>
            <a:endParaRPr lang="en-US" sz="3867" b="1" kern="1200" dirty="0">
              <a:solidFill>
                <a:srgbClr val="002060"/>
              </a:solidFill>
              <a:latin typeface="Arial" panose="020B0604020202020204" pitchFamily="34" charset="0"/>
              <a:ea typeface="+mn-ea"/>
              <a:cs typeface="Arial" panose="020B0604020202020204" pitchFamily="34" charset="0"/>
            </a:endParaRPr>
          </a:p>
        </p:txBody>
      </p:sp>
      <p:pic>
        <p:nvPicPr>
          <p:cNvPr id="3074" name="Picture 2">
            <a:extLst>
              <a:ext uri="{FF2B5EF4-FFF2-40B4-BE49-F238E27FC236}">
                <a16:creationId xmlns:a16="http://schemas.microsoft.com/office/drawing/2014/main" id="{BD71E4AD-D5EC-B542-AD33-070F70A2316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b="66524"/>
          <a:stretch/>
        </p:blipFill>
        <p:spPr bwMode="auto">
          <a:xfrm>
            <a:off x="1144237" y="1421291"/>
            <a:ext cx="9615424" cy="439904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DB16391-5FC8-F741-9240-2132B7C452E0}"/>
              </a:ext>
            </a:extLst>
          </p:cNvPr>
          <p:cNvSpPr txBox="1"/>
          <p:nvPr/>
        </p:nvSpPr>
        <p:spPr>
          <a:xfrm>
            <a:off x="10253008" y="6519446"/>
            <a:ext cx="1865960" cy="307777"/>
          </a:xfrm>
          <a:prstGeom prst="rect">
            <a:avLst/>
          </a:prstGeom>
          <a:noFill/>
        </p:spPr>
        <p:txBody>
          <a:bodyPr wrap="none" rtlCol="0">
            <a:spAutoFit/>
          </a:bodyPr>
          <a:lstStyle/>
          <a:p>
            <a:pPr defTabSz="914377">
              <a:buClrTx/>
            </a:pPr>
            <a:r>
              <a:rPr lang="en-US" sz="1400" kern="1200" dirty="0">
                <a:solidFill>
                  <a:prstClr val="black"/>
                </a:solidFill>
                <a:latin typeface="Calibri" panose="020F0502020204030204"/>
                <a:ea typeface="+mn-ea"/>
                <a:cs typeface="+mn-cs"/>
              </a:rPr>
              <a:t>Tutt a et al. NEJM 2021</a:t>
            </a:r>
          </a:p>
        </p:txBody>
      </p:sp>
      <p:sp>
        <p:nvSpPr>
          <p:cNvPr id="2" name="TextBox 1">
            <a:extLst>
              <a:ext uri="{FF2B5EF4-FFF2-40B4-BE49-F238E27FC236}">
                <a16:creationId xmlns:a16="http://schemas.microsoft.com/office/drawing/2014/main" id="{02FA26A8-5EB2-274F-9B28-2BB30EC2B3E4}"/>
              </a:ext>
            </a:extLst>
          </p:cNvPr>
          <p:cNvSpPr txBox="1"/>
          <p:nvPr/>
        </p:nvSpPr>
        <p:spPr>
          <a:xfrm>
            <a:off x="2022438" y="945904"/>
            <a:ext cx="7694962" cy="475387"/>
          </a:xfrm>
          <a:prstGeom prst="rect">
            <a:avLst/>
          </a:prstGeom>
          <a:noFill/>
        </p:spPr>
        <p:txBody>
          <a:bodyPr wrap="square" rtlCol="0">
            <a:spAutoFit/>
          </a:bodyPr>
          <a:lstStyle/>
          <a:p>
            <a:r>
              <a:rPr lang="en-US" sz="2489" b="1"/>
              <a:t>OlympiA </a:t>
            </a:r>
            <a:r>
              <a:rPr lang="en-US" sz="2489" b="1" dirty="0"/>
              <a:t>Study: Adjuvant Olaparib vs Placebo</a:t>
            </a:r>
          </a:p>
        </p:txBody>
      </p:sp>
      <p:sp>
        <p:nvSpPr>
          <p:cNvPr id="3" name="TextBox 2">
            <a:extLst>
              <a:ext uri="{FF2B5EF4-FFF2-40B4-BE49-F238E27FC236}">
                <a16:creationId xmlns:a16="http://schemas.microsoft.com/office/drawing/2014/main" id="{3D17CECA-0477-3B4C-B266-6925D250B495}"/>
              </a:ext>
            </a:extLst>
          </p:cNvPr>
          <p:cNvSpPr txBox="1"/>
          <p:nvPr/>
        </p:nvSpPr>
        <p:spPr>
          <a:xfrm>
            <a:off x="1014804" y="5906551"/>
            <a:ext cx="10162392" cy="748795"/>
          </a:xfrm>
          <a:prstGeom prst="rect">
            <a:avLst/>
          </a:prstGeom>
          <a:noFill/>
        </p:spPr>
        <p:txBody>
          <a:bodyPr wrap="square" rtlCol="0">
            <a:spAutoFit/>
          </a:bodyPr>
          <a:lstStyle/>
          <a:p>
            <a:pPr marL="380990" indent="-380990">
              <a:buFont typeface="Arial" panose="020B0604020202020204" pitchFamily="34" charset="0"/>
              <a:buChar char="•"/>
            </a:pPr>
            <a:r>
              <a:rPr lang="en-US" sz="2133" b="1" dirty="0">
                <a:solidFill>
                  <a:schemeClr val="tx1"/>
                </a:solidFill>
              </a:rPr>
              <a:t>42% reduction risk of </a:t>
            </a:r>
            <a:r>
              <a:rPr lang="en-US" sz="2133" b="1" dirty="0" err="1">
                <a:solidFill>
                  <a:schemeClr val="tx1"/>
                </a:solidFill>
              </a:rPr>
              <a:t>iDFS</a:t>
            </a:r>
            <a:r>
              <a:rPr lang="en-US" sz="2133" b="1" dirty="0">
                <a:solidFill>
                  <a:schemeClr val="tx1"/>
                </a:solidFill>
              </a:rPr>
              <a:t> events</a:t>
            </a:r>
          </a:p>
          <a:p>
            <a:pPr marL="380990" indent="-380990">
              <a:buFont typeface="Arial" panose="020B0604020202020204" pitchFamily="34" charset="0"/>
              <a:buChar char="•"/>
            </a:pPr>
            <a:r>
              <a:rPr lang="en-US" sz="2133" b="1" dirty="0">
                <a:solidFill>
                  <a:schemeClr val="tx1"/>
                </a:solidFill>
              </a:rPr>
              <a:t>~18% HR+, but benefit consistent with overall population</a:t>
            </a:r>
          </a:p>
        </p:txBody>
      </p:sp>
      <p:sp>
        <p:nvSpPr>
          <p:cNvPr id="7" name="TextBox 6">
            <a:extLst>
              <a:ext uri="{FF2B5EF4-FFF2-40B4-BE49-F238E27FC236}">
                <a16:creationId xmlns:a16="http://schemas.microsoft.com/office/drawing/2014/main" id="{A2999EE9-5E5E-5742-9BD0-7A74BAEBBE87}"/>
              </a:ext>
            </a:extLst>
          </p:cNvPr>
          <p:cNvSpPr txBox="1"/>
          <p:nvPr/>
        </p:nvSpPr>
        <p:spPr>
          <a:xfrm>
            <a:off x="226807"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31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1BA6C34-48C0-9C42-A117-5FBE7CACC771}"/>
              </a:ext>
            </a:extLst>
          </p:cNvPr>
          <p:cNvSpPr/>
          <p:nvPr/>
        </p:nvSpPr>
        <p:spPr>
          <a:xfrm>
            <a:off x="1" y="968870"/>
            <a:ext cx="12095019" cy="557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buClrTx/>
              <a:defRPr/>
            </a:pPr>
            <a:endParaRPr lang="en-US" sz="2400" kern="1200" dirty="0">
              <a:solidFill>
                <a:prstClr val="white"/>
              </a:solidFill>
              <a:latin typeface="Calibri" panose="020F0502020204030204"/>
            </a:endParaRPr>
          </a:p>
        </p:txBody>
      </p:sp>
      <p:pic>
        <p:nvPicPr>
          <p:cNvPr id="11" name="Picture 10" descr="Graphical user interface&#10;&#10;Description automatically generated">
            <a:extLst>
              <a:ext uri="{FF2B5EF4-FFF2-40B4-BE49-F238E27FC236}">
                <a16:creationId xmlns:a16="http://schemas.microsoft.com/office/drawing/2014/main" id="{C2475445-0A95-FB4D-ADFE-07D3D0F76F23}"/>
              </a:ext>
            </a:extLst>
          </p:cNvPr>
          <p:cNvPicPr>
            <a:picLocks noChangeAspect="1"/>
          </p:cNvPicPr>
          <p:nvPr/>
        </p:nvPicPr>
        <p:blipFill rotWithShape="1">
          <a:blip r:embed="rId3">
            <a:extLst>
              <a:ext uri="{28A0092B-C50C-407E-A947-70E740481C1C}">
                <a14:useLocalDpi xmlns:a14="http://schemas.microsoft.com/office/drawing/2010/main" val="0"/>
              </a:ext>
            </a:extLst>
          </a:blip>
          <a:srcRect t="-2706" b="69401"/>
          <a:stretch/>
        </p:blipFill>
        <p:spPr>
          <a:xfrm>
            <a:off x="-13619" y="1288795"/>
            <a:ext cx="6023185" cy="3964547"/>
          </a:xfrm>
          <a:prstGeom prst="rect">
            <a:avLst/>
          </a:prstGeom>
        </p:spPr>
      </p:pic>
      <p:pic>
        <p:nvPicPr>
          <p:cNvPr id="27" name="Picture 26" descr="Graphical user interface&#10;&#10;Description automatically generated">
            <a:extLst>
              <a:ext uri="{FF2B5EF4-FFF2-40B4-BE49-F238E27FC236}">
                <a16:creationId xmlns:a16="http://schemas.microsoft.com/office/drawing/2014/main" id="{24111353-6FED-1E4A-82A7-AEF88807AC80}"/>
              </a:ext>
            </a:extLst>
          </p:cNvPr>
          <p:cNvPicPr>
            <a:picLocks noChangeAspect="1"/>
          </p:cNvPicPr>
          <p:nvPr/>
        </p:nvPicPr>
        <p:blipFill rotWithShape="1">
          <a:blip r:embed="rId3">
            <a:extLst>
              <a:ext uri="{28A0092B-C50C-407E-A947-70E740481C1C}">
                <a14:useLocalDpi xmlns:a14="http://schemas.microsoft.com/office/drawing/2010/main" val="0"/>
              </a:ext>
            </a:extLst>
          </a:blip>
          <a:srcRect t="35410" b="36821"/>
          <a:stretch/>
        </p:blipFill>
        <p:spPr>
          <a:xfrm>
            <a:off x="6062836" y="1789043"/>
            <a:ext cx="6081042" cy="3464299"/>
          </a:xfrm>
          <a:prstGeom prst="rect">
            <a:avLst/>
          </a:prstGeom>
        </p:spPr>
      </p:pic>
      <p:sp>
        <p:nvSpPr>
          <p:cNvPr id="13" name="Rectangle 12">
            <a:extLst>
              <a:ext uri="{FF2B5EF4-FFF2-40B4-BE49-F238E27FC236}">
                <a16:creationId xmlns:a16="http://schemas.microsoft.com/office/drawing/2014/main" id="{B8E9D52F-9F5D-1E41-B189-DDE750C4E3CE}"/>
              </a:ext>
            </a:extLst>
          </p:cNvPr>
          <p:cNvSpPr/>
          <p:nvPr/>
        </p:nvSpPr>
        <p:spPr>
          <a:xfrm>
            <a:off x="318655" y="417485"/>
            <a:ext cx="12095019" cy="954107"/>
          </a:xfrm>
          <a:prstGeom prst="rect">
            <a:avLst/>
          </a:prstGeom>
        </p:spPr>
        <p:txBody>
          <a:bodyPr wrap="square">
            <a:spAutoFit/>
          </a:bodyPr>
          <a:lstStyle/>
          <a:p>
            <a:pPr defTabSz="1219170" fontAlgn="base">
              <a:spcBef>
                <a:spcPct val="0"/>
              </a:spcBef>
              <a:spcAft>
                <a:spcPct val="0"/>
              </a:spcAft>
              <a:buClrTx/>
              <a:defRPr/>
            </a:pPr>
            <a:r>
              <a:rPr lang="en-US" sz="2800" b="1" kern="1200" dirty="0">
                <a:solidFill>
                  <a:srgbClr val="002060"/>
                </a:solidFill>
                <a:latin typeface="Arial" charset="0"/>
                <a:ea typeface="ＭＳ Ｐゴシック" charset="0"/>
              </a:rPr>
              <a:t>Inferior outcomes for </a:t>
            </a:r>
            <a:r>
              <a:rPr lang="en-US" sz="2800" b="1" kern="1200" dirty="0" err="1">
                <a:solidFill>
                  <a:srgbClr val="002060"/>
                </a:solidFill>
                <a:latin typeface="Arial" charset="0"/>
                <a:ea typeface="ＭＳ Ｐゴシック" charset="0"/>
              </a:rPr>
              <a:t>gBRCAm</a:t>
            </a:r>
            <a:r>
              <a:rPr lang="en-US" sz="2800" b="1" kern="1200" dirty="0">
                <a:solidFill>
                  <a:srgbClr val="002060"/>
                </a:solidFill>
                <a:latin typeface="Arial" charset="0"/>
                <a:ea typeface="ＭＳ Ｐゴシック" charset="0"/>
              </a:rPr>
              <a:t> pts with CDK4/6i in Metastatic HR+ Breast Cancer</a:t>
            </a:r>
            <a:endParaRPr lang="en-US" sz="2800" kern="1200" dirty="0">
              <a:solidFill>
                <a:srgbClr val="002060"/>
              </a:solidFill>
              <a:latin typeface="Arial" charset="0"/>
              <a:ea typeface="ＭＳ Ｐゴシック" charset="0"/>
            </a:endParaRPr>
          </a:p>
        </p:txBody>
      </p:sp>
      <p:sp>
        <p:nvSpPr>
          <p:cNvPr id="14" name="Rectangle 13">
            <a:extLst>
              <a:ext uri="{FF2B5EF4-FFF2-40B4-BE49-F238E27FC236}">
                <a16:creationId xmlns:a16="http://schemas.microsoft.com/office/drawing/2014/main" id="{431AD873-A9E6-9940-8574-B026F5FAB042}"/>
              </a:ext>
            </a:extLst>
          </p:cNvPr>
          <p:cNvSpPr/>
          <p:nvPr/>
        </p:nvSpPr>
        <p:spPr>
          <a:xfrm>
            <a:off x="3105229" y="3037985"/>
            <a:ext cx="2277036" cy="2330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buClrTx/>
              <a:defRPr/>
            </a:pPr>
            <a:endParaRPr lang="en-US" sz="2400" kern="1200">
              <a:solidFill>
                <a:prstClr val="white"/>
              </a:solidFill>
              <a:latin typeface="Calibri" panose="020F0502020204030204"/>
            </a:endParaRPr>
          </a:p>
        </p:txBody>
      </p:sp>
      <p:sp>
        <p:nvSpPr>
          <p:cNvPr id="19" name="TextBox 18">
            <a:extLst>
              <a:ext uri="{FF2B5EF4-FFF2-40B4-BE49-F238E27FC236}">
                <a16:creationId xmlns:a16="http://schemas.microsoft.com/office/drawing/2014/main" id="{606D821A-17A2-5542-BB42-30F541005238}"/>
              </a:ext>
            </a:extLst>
          </p:cNvPr>
          <p:cNvSpPr txBox="1"/>
          <p:nvPr/>
        </p:nvSpPr>
        <p:spPr>
          <a:xfrm>
            <a:off x="3024702" y="2501628"/>
            <a:ext cx="3018775" cy="769441"/>
          </a:xfrm>
          <a:prstGeom prst="rect">
            <a:avLst/>
          </a:prstGeom>
          <a:noFill/>
        </p:spPr>
        <p:txBody>
          <a:bodyPr wrap="none" rtlCol="0">
            <a:spAutoFit/>
          </a:bodyPr>
          <a:lstStyle/>
          <a:p>
            <a:pPr defTabSz="1219170" fontAlgn="base">
              <a:spcBef>
                <a:spcPct val="0"/>
              </a:spcBef>
              <a:spcAft>
                <a:spcPct val="0"/>
              </a:spcAft>
              <a:buClrTx/>
              <a:defRPr/>
            </a:pPr>
            <a:r>
              <a:rPr lang="en-US" sz="1100" kern="1200" dirty="0">
                <a:solidFill>
                  <a:prstClr val="black"/>
                </a:solidFill>
                <a:latin typeface="Arial" charset="0"/>
                <a:ea typeface="ＭＳ Ｐゴシック" charset="0"/>
              </a:rPr>
              <a:t>Log rank (univariate) p-value : </a:t>
            </a:r>
            <a:r>
              <a:rPr lang="en-US" sz="1100" b="1" kern="1200" dirty="0">
                <a:solidFill>
                  <a:prstClr val="black"/>
                </a:solidFill>
                <a:latin typeface="Arial" charset="0"/>
                <a:ea typeface="ＭＳ Ｐゴシック" charset="0"/>
              </a:rPr>
              <a:t>1 e -6</a:t>
            </a:r>
          </a:p>
          <a:p>
            <a:pPr defTabSz="1219170" fontAlgn="base">
              <a:spcBef>
                <a:spcPct val="0"/>
              </a:spcBef>
              <a:spcAft>
                <a:spcPct val="0"/>
              </a:spcAft>
              <a:buClrTx/>
              <a:defRPr/>
            </a:pPr>
            <a:r>
              <a:rPr lang="en-US" sz="1100" kern="1200" dirty="0">
                <a:solidFill>
                  <a:prstClr val="black"/>
                </a:solidFill>
                <a:latin typeface="Arial" charset="0"/>
                <a:ea typeface="ＭＳ Ｐゴシック" charset="0"/>
              </a:rPr>
              <a:t>Upon adjusting for endocrine therapy partner,</a:t>
            </a:r>
          </a:p>
          <a:p>
            <a:pPr defTabSz="1219170" fontAlgn="base">
              <a:spcBef>
                <a:spcPct val="0"/>
              </a:spcBef>
              <a:spcAft>
                <a:spcPct val="0"/>
              </a:spcAft>
              <a:buClrTx/>
              <a:defRPr/>
            </a:pPr>
            <a:r>
              <a:rPr lang="en-US" sz="1100" kern="1200" dirty="0">
                <a:solidFill>
                  <a:prstClr val="black"/>
                </a:solidFill>
                <a:latin typeface="Arial" charset="0"/>
                <a:ea typeface="ＭＳ Ｐゴシック" charset="0"/>
              </a:rPr>
              <a:t>Age at diagnosis, stage at diagnosis:</a:t>
            </a:r>
          </a:p>
          <a:p>
            <a:pPr defTabSz="1219170" fontAlgn="base">
              <a:spcBef>
                <a:spcPct val="0"/>
              </a:spcBef>
              <a:spcAft>
                <a:spcPct val="0"/>
              </a:spcAft>
              <a:buClrTx/>
              <a:defRPr/>
            </a:pPr>
            <a:r>
              <a:rPr lang="en-US" sz="1100" kern="1200" dirty="0">
                <a:solidFill>
                  <a:prstClr val="black"/>
                </a:solidFill>
                <a:latin typeface="Arial" charset="0"/>
                <a:ea typeface="ＭＳ Ｐゴシック" charset="0"/>
              </a:rPr>
              <a:t>HR </a:t>
            </a:r>
            <a:r>
              <a:rPr lang="en-US" sz="1100" b="1" kern="1200" dirty="0">
                <a:solidFill>
                  <a:prstClr val="black"/>
                </a:solidFill>
                <a:latin typeface="Arial" charset="0"/>
                <a:ea typeface="ＭＳ Ｐゴシック" charset="0"/>
              </a:rPr>
              <a:t>2.32 [</a:t>
            </a:r>
            <a:r>
              <a:rPr lang="en-US" sz="1100" kern="1200" dirty="0">
                <a:solidFill>
                  <a:prstClr val="black"/>
                </a:solidFill>
                <a:latin typeface="Arial" charset="0"/>
                <a:ea typeface="ＭＳ Ｐゴシック" charset="0"/>
              </a:rPr>
              <a:t>1.38 – 3.91], p = 0.0016</a:t>
            </a:r>
            <a:endParaRPr lang="en-US" sz="1100" b="1" kern="1200" dirty="0">
              <a:solidFill>
                <a:prstClr val="black"/>
              </a:solidFill>
              <a:latin typeface="Arial" charset="0"/>
              <a:ea typeface="ＭＳ Ｐゴシック" charset="0"/>
            </a:endParaRPr>
          </a:p>
        </p:txBody>
      </p:sp>
      <p:sp>
        <p:nvSpPr>
          <p:cNvPr id="26" name="TextBox 25">
            <a:extLst>
              <a:ext uri="{FF2B5EF4-FFF2-40B4-BE49-F238E27FC236}">
                <a16:creationId xmlns:a16="http://schemas.microsoft.com/office/drawing/2014/main" id="{0E0550D0-0F8C-7941-91F0-EF0EAF48BF01}"/>
              </a:ext>
            </a:extLst>
          </p:cNvPr>
          <p:cNvSpPr txBox="1"/>
          <p:nvPr/>
        </p:nvSpPr>
        <p:spPr>
          <a:xfrm>
            <a:off x="8138693" y="2676704"/>
            <a:ext cx="3472425" cy="600164"/>
          </a:xfrm>
          <a:prstGeom prst="rect">
            <a:avLst/>
          </a:prstGeom>
          <a:noFill/>
        </p:spPr>
        <p:txBody>
          <a:bodyPr wrap="none" rtlCol="0">
            <a:spAutoFit/>
          </a:bodyPr>
          <a:lstStyle/>
          <a:p>
            <a:pPr defTabSz="1219170" fontAlgn="base">
              <a:spcBef>
                <a:spcPct val="0"/>
              </a:spcBef>
              <a:spcAft>
                <a:spcPct val="0"/>
              </a:spcAft>
              <a:buClrTx/>
              <a:defRPr/>
            </a:pPr>
            <a:r>
              <a:rPr lang="en-US" sz="1100" kern="1200" dirty="0">
                <a:solidFill>
                  <a:prstClr val="black"/>
                </a:solidFill>
                <a:latin typeface="Arial" charset="0"/>
                <a:ea typeface="ＭＳ Ｐゴシック" charset="0"/>
              </a:rPr>
              <a:t>Upon adjusting for endocrine therapy partner, </a:t>
            </a:r>
          </a:p>
          <a:p>
            <a:pPr defTabSz="1219170" fontAlgn="base">
              <a:spcBef>
                <a:spcPct val="0"/>
              </a:spcBef>
              <a:spcAft>
                <a:spcPct val="0"/>
              </a:spcAft>
              <a:buClrTx/>
              <a:defRPr/>
            </a:pPr>
            <a:r>
              <a:rPr lang="en-US" sz="1100" kern="1200" dirty="0">
                <a:solidFill>
                  <a:prstClr val="black"/>
                </a:solidFill>
                <a:latin typeface="Arial" charset="0"/>
                <a:ea typeface="ＭＳ Ｐゴシック" charset="0"/>
              </a:rPr>
              <a:t>Line of therapy, age at diagnosis, stage at diagnosis:</a:t>
            </a:r>
          </a:p>
          <a:p>
            <a:pPr defTabSz="1219170" fontAlgn="base">
              <a:spcBef>
                <a:spcPct val="0"/>
              </a:spcBef>
              <a:spcAft>
                <a:spcPct val="0"/>
              </a:spcAft>
              <a:buClrTx/>
              <a:defRPr/>
            </a:pPr>
            <a:r>
              <a:rPr lang="en-US" sz="1100" kern="1200" dirty="0">
                <a:solidFill>
                  <a:prstClr val="black"/>
                </a:solidFill>
                <a:latin typeface="Arial" charset="0"/>
                <a:ea typeface="ＭＳ Ｐゴシック" charset="0"/>
              </a:rPr>
              <a:t>HR </a:t>
            </a:r>
            <a:r>
              <a:rPr lang="en-US" sz="1100" b="1" kern="1200" dirty="0">
                <a:solidFill>
                  <a:prstClr val="black"/>
                </a:solidFill>
                <a:latin typeface="Arial" charset="0"/>
                <a:ea typeface="ＭＳ Ｐゴシック" charset="0"/>
              </a:rPr>
              <a:t>2.12 [</a:t>
            </a:r>
            <a:r>
              <a:rPr lang="en-US" sz="1100" kern="1200" dirty="0">
                <a:solidFill>
                  <a:prstClr val="black"/>
                </a:solidFill>
                <a:latin typeface="Arial" charset="0"/>
                <a:ea typeface="ＭＳ Ｐゴシック" charset="0"/>
              </a:rPr>
              <a:t>1.48 – 3.03], p = 3.85 e -5</a:t>
            </a:r>
            <a:endParaRPr lang="en-US" sz="1100" b="1" kern="1200" dirty="0">
              <a:solidFill>
                <a:prstClr val="black"/>
              </a:solidFill>
              <a:latin typeface="Arial" charset="0"/>
              <a:ea typeface="ＭＳ Ｐゴシック" charset="0"/>
            </a:endParaRPr>
          </a:p>
        </p:txBody>
      </p:sp>
      <p:sp>
        <p:nvSpPr>
          <p:cNvPr id="25" name="Rectangle 24">
            <a:extLst>
              <a:ext uri="{FF2B5EF4-FFF2-40B4-BE49-F238E27FC236}">
                <a16:creationId xmlns:a16="http://schemas.microsoft.com/office/drawing/2014/main" id="{41B24290-1583-334E-9466-0309C1A9706B}"/>
              </a:ext>
            </a:extLst>
          </p:cNvPr>
          <p:cNvSpPr/>
          <p:nvPr/>
        </p:nvSpPr>
        <p:spPr>
          <a:xfrm>
            <a:off x="8167269" y="3058621"/>
            <a:ext cx="2575800" cy="21544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buClrTx/>
              <a:defRPr/>
            </a:pPr>
            <a:endParaRPr lang="en-US" sz="2400" kern="1200">
              <a:solidFill>
                <a:prstClr val="white"/>
              </a:solidFill>
              <a:latin typeface="Calibri" panose="020F0502020204030204"/>
            </a:endParaRPr>
          </a:p>
        </p:txBody>
      </p:sp>
      <p:pic>
        <p:nvPicPr>
          <p:cNvPr id="28" name="Picture 27" descr="Graphical user interface&#10;&#10;Description automatically generated">
            <a:extLst>
              <a:ext uri="{FF2B5EF4-FFF2-40B4-BE49-F238E27FC236}">
                <a16:creationId xmlns:a16="http://schemas.microsoft.com/office/drawing/2014/main" id="{C468D12A-AB52-AC40-B4F3-7662C5C92845}"/>
              </a:ext>
            </a:extLst>
          </p:cNvPr>
          <p:cNvPicPr>
            <a:picLocks noChangeAspect="1"/>
          </p:cNvPicPr>
          <p:nvPr/>
        </p:nvPicPr>
        <p:blipFill rotWithShape="1">
          <a:blip r:embed="rId3">
            <a:extLst>
              <a:ext uri="{28A0092B-C50C-407E-A947-70E740481C1C}">
                <a14:useLocalDpi xmlns:a14="http://schemas.microsoft.com/office/drawing/2010/main" val="0"/>
              </a:ext>
            </a:extLst>
          </a:blip>
          <a:srcRect t="31400" b="66366"/>
          <a:stretch/>
        </p:blipFill>
        <p:spPr>
          <a:xfrm>
            <a:off x="6042960" y="1597601"/>
            <a:ext cx="6071420" cy="268152"/>
          </a:xfrm>
          <a:prstGeom prst="rect">
            <a:avLst/>
          </a:prstGeom>
        </p:spPr>
      </p:pic>
      <p:pic>
        <p:nvPicPr>
          <p:cNvPr id="29" name="Picture 28" descr="Graphical user interface&#10;&#10;Description automatically generated">
            <a:extLst>
              <a:ext uri="{FF2B5EF4-FFF2-40B4-BE49-F238E27FC236}">
                <a16:creationId xmlns:a16="http://schemas.microsoft.com/office/drawing/2014/main" id="{3AA70BB6-9DC2-C146-9941-9613EA610F8B}"/>
              </a:ext>
            </a:extLst>
          </p:cNvPr>
          <p:cNvPicPr>
            <a:picLocks noChangeAspect="1"/>
          </p:cNvPicPr>
          <p:nvPr/>
        </p:nvPicPr>
        <p:blipFill rotWithShape="1">
          <a:blip r:embed="rId3">
            <a:extLst>
              <a:ext uri="{28A0092B-C50C-407E-A947-70E740481C1C}">
                <a14:useLocalDpi xmlns:a14="http://schemas.microsoft.com/office/drawing/2010/main" val="0"/>
              </a:ext>
            </a:extLst>
          </a:blip>
          <a:srcRect t="58368" b="36821"/>
          <a:stretch/>
        </p:blipFill>
        <p:spPr>
          <a:xfrm>
            <a:off x="5936996" y="4748730"/>
            <a:ext cx="6206882" cy="600165"/>
          </a:xfrm>
          <a:prstGeom prst="rect">
            <a:avLst/>
          </a:prstGeom>
        </p:spPr>
      </p:pic>
      <p:graphicFrame>
        <p:nvGraphicFramePr>
          <p:cNvPr id="2" name="Table 2">
            <a:extLst>
              <a:ext uri="{FF2B5EF4-FFF2-40B4-BE49-F238E27FC236}">
                <a16:creationId xmlns:a16="http://schemas.microsoft.com/office/drawing/2014/main" id="{E3981898-4C9D-4F49-8ADB-3CE6F82FC192}"/>
              </a:ext>
            </a:extLst>
          </p:cNvPr>
          <p:cNvGraphicFramePr>
            <a:graphicFrameLocks noGrp="1"/>
          </p:cNvGraphicFramePr>
          <p:nvPr/>
        </p:nvGraphicFramePr>
        <p:xfrm>
          <a:off x="766912" y="5427283"/>
          <a:ext cx="4892941" cy="870080"/>
        </p:xfrm>
        <a:graphic>
          <a:graphicData uri="http://schemas.openxmlformats.org/drawingml/2006/table">
            <a:tbl>
              <a:tblPr firstRow="1" bandRow="1">
                <a:tableStyleId>{5940675A-B579-460E-94D1-54222C63F5DA}</a:tableStyleId>
              </a:tblPr>
              <a:tblGrid>
                <a:gridCol w="2588313">
                  <a:extLst>
                    <a:ext uri="{9D8B030D-6E8A-4147-A177-3AD203B41FA5}">
                      <a16:colId xmlns:a16="http://schemas.microsoft.com/office/drawing/2014/main" val="789226581"/>
                    </a:ext>
                  </a:extLst>
                </a:gridCol>
                <a:gridCol w="2304628">
                  <a:extLst>
                    <a:ext uri="{9D8B030D-6E8A-4147-A177-3AD203B41FA5}">
                      <a16:colId xmlns:a16="http://schemas.microsoft.com/office/drawing/2014/main" val="3804663350"/>
                    </a:ext>
                  </a:extLst>
                </a:gridCol>
              </a:tblGrid>
              <a:tr h="321440">
                <a:tc>
                  <a:txBody>
                    <a:bodyPr/>
                    <a:lstStyle/>
                    <a:p>
                      <a:pPr algn="r"/>
                      <a:r>
                        <a:rPr lang="en-US" sz="1200" b="1" dirty="0"/>
                        <a:t>BRCA2 status</a:t>
                      </a: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r>
                        <a:rPr lang="en-US" sz="1200" b="1" dirty="0"/>
                        <a:t>Median PFS (</a:t>
                      </a:r>
                      <a:r>
                        <a:rPr lang="en-US" sz="1200" b="1" dirty="0" err="1"/>
                        <a:t>mo</a:t>
                      </a:r>
                      <a:r>
                        <a:rPr lang="en-US" sz="1200" b="1" dirty="0"/>
                        <a:t>) [95% CI]</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2110923041"/>
                  </a:ext>
                </a:extLst>
              </a:tr>
              <a:tr h="274320">
                <a:tc>
                  <a:txBody>
                    <a:bodyPr/>
                    <a:lstStyle/>
                    <a:p>
                      <a:pPr algn="r"/>
                      <a:r>
                        <a:rPr lang="en-US" sz="1200" dirty="0">
                          <a:solidFill>
                            <a:srgbClr val="0070C0"/>
                          </a:solidFill>
                        </a:rPr>
                        <a:t>gBRCA2 WT</a:t>
                      </a:r>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r>
                        <a:rPr lang="en-US" sz="1200" dirty="0"/>
                        <a:t>14.7 [12 – 17.5] </a:t>
                      </a:r>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3556271510"/>
                  </a:ext>
                </a:extLst>
              </a:tr>
              <a:tr h="274320">
                <a:tc>
                  <a:txBody>
                    <a:bodyPr/>
                    <a:lstStyle/>
                    <a:p>
                      <a:pPr algn="r"/>
                      <a:r>
                        <a:rPr lang="en-US" sz="1200" dirty="0">
                          <a:solidFill>
                            <a:srgbClr val="E65106"/>
                          </a:solidFill>
                        </a:rPr>
                        <a:t>gBRCA2 pathogenic variant</a:t>
                      </a: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a:t>7.0 [4.0 – 10.0] </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281910"/>
                  </a:ext>
                </a:extLst>
              </a:tr>
            </a:tbl>
          </a:graphicData>
        </a:graphic>
      </p:graphicFrame>
      <p:graphicFrame>
        <p:nvGraphicFramePr>
          <p:cNvPr id="15" name="Table 2">
            <a:extLst>
              <a:ext uri="{FF2B5EF4-FFF2-40B4-BE49-F238E27FC236}">
                <a16:creationId xmlns:a16="http://schemas.microsoft.com/office/drawing/2014/main" id="{58AFDF24-465E-BE41-A76A-47D2F561F58A}"/>
              </a:ext>
            </a:extLst>
          </p:cNvPr>
          <p:cNvGraphicFramePr>
            <a:graphicFrameLocks noGrp="1"/>
          </p:cNvGraphicFramePr>
          <p:nvPr>
            <p:extLst>
              <p:ext uri="{D42A27DB-BD31-4B8C-83A1-F6EECF244321}">
                <p14:modId xmlns:p14="http://schemas.microsoft.com/office/powerpoint/2010/main" val="855241651"/>
              </p:ext>
            </p:extLst>
          </p:nvPr>
        </p:nvGraphicFramePr>
        <p:xfrm>
          <a:off x="6535594" y="5432212"/>
          <a:ext cx="5366657" cy="870080"/>
        </p:xfrm>
        <a:graphic>
          <a:graphicData uri="http://schemas.openxmlformats.org/drawingml/2006/table">
            <a:tbl>
              <a:tblPr firstRow="1" bandRow="1">
                <a:tableStyleId>{5940675A-B579-460E-94D1-54222C63F5DA}</a:tableStyleId>
              </a:tblPr>
              <a:tblGrid>
                <a:gridCol w="2838904">
                  <a:extLst>
                    <a:ext uri="{9D8B030D-6E8A-4147-A177-3AD203B41FA5}">
                      <a16:colId xmlns:a16="http://schemas.microsoft.com/office/drawing/2014/main" val="789226581"/>
                    </a:ext>
                  </a:extLst>
                </a:gridCol>
                <a:gridCol w="2527753">
                  <a:extLst>
                    <a:ext uri="{9D8B030D-6E8A-4147-A177-3AD203B41FA5}">
                      <a16:colId xmlns:a16="http://schemas.microsoft.com/office/drawing/2014/main" val="3804663350"/>
                    </a:ext>
                  </a:extLst>
                </a:gridCol>
              </a:tblGrid>
              <a:tr h="321440">
                <a:tc>
                  <a:txBody>
                    <a:bodyPr/>
                    <a:lstStyle/>
                    <a:p>
                      <a:pPr algn="r"/>
                      <a:r>
                        <a:rPr lang="en-US" sz="1200" b="1" dirty="0"/>
                        <a:t>BRCA2 status</a:t>
                      </a: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r>
                        <a:rPr lang="en-US" sz="1200" b="1" dirty="0"/>
                        <a:t>Median PFS (</a:t>
                      </a:r>
                      <a:r>
                        <a:rPr lang="en-US" sz="1200" b="1" dirty="0" err="1"/>
                        <a:t>mo</a:t>
                      </a:r>
                      <a:r>
                        <a:rPr lang="en-US" sz="1200" b="1" dirty="0"/>
                        <a:t>) [95% CI]</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2110923041"/>
                  </a:ext>
                </a:extLst>
              </a:tr>
              <a:tr h="274320">
                <a:tc>
                  <a:txBody>
                    <a:bodyPr/>
                    <a:lstStyle/>
                    <a:p>
                      <a:pPr algn="r"/>
                      <a:r>
                        <a:rPr lang="en-US" sz="1200" dirty="0">
                          <a:solidFill>
                            <a:srgbClr val="0070C0"/>
                          </a:solidFill>
                        </a:rPr>
                        <a:t>gBRCA2 WT</a:t>
                      </a:r>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r>
                        <a:rPr lang="en-US" sz="1200" dirty="0"/>
                        <a:t>10.2 [9.0 - 11.2]</a:t>
                      </a:r>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3556271510"/>
                  </a:ext>
                </a:extLst>
              </a:tr>
              <a:tr h="274320">
                <a:tc>
                  <a:txBody>
                    <a:bodyPr/>
                    <a:lstStyle/>
                    <a:p>
                      <a:pPr algn="r"/>
                      <a:r>
                        <a:rPr lang="en-US" sz="1200" dirty="0">
                          <a:solidFill>
                            <a:srgbClr val="E65106"/>
                          </a:solidFill>
                        </a:rPr>
                        <a:t>gBRCA2 pathogenic variant</a:t>
                      </a: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200" dirty="0"/>
                        <a:t>4.4 [3.0 – 7.0] </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281910"/>
                  </a:ext>
                </a:extLst>
              </a:tr>
            </a:tbl>
          </a:graphicData>
        </a:graphic>
      </p:graphicFrame>
      <p:sp>
        <p:nvSpPr>
          <p:cNvPr id="17" name="TextBox 16">
            <a:extLst>
              <a:ext uri="{FF2B5EF4-FFF2-40B4-BE49-F238E27FC236}">
                <a16:creationId xmlns:a16="http://schemas.microsoft.com/office/drawing/2014/main" id="{56309144-F1B8-7C42-9330-440738675386}"/>
              </a:ext>
            </a:extLst>
          </p:cNvPr>
          <p:cNvSpPr txBox="1"/>
          <p:nvPr/>
        </p:nvSpPr>
        <p:spPr>
          <a:xfrm>
            <a:off x="10115661" y="6549965"/>
            <a:ext cx="2076338" cy="307777"/>
          </a:xfrm>
          <a:prstGeom prst="rect">
            <a:avLst/>
          </a:prstGeom>
          <a:noFill/>
        </p:spPr>
        <p:txBody>
          <a:bodyPr wrap="none" rtlCol="0">
            <a:spAutoFit/>
          </a:bodyPr>
          <a:lstStyle/>
          <a:p>
            <a:pPr defTabSz="914377">
              <a:buClrTx/>
              <a:defRPr/>
            </a:pPr>
            <a:r>
              <a:rPr lang="en-US" sz="1400" kern="1200" dirty="0">
                <a:solidFill>
                  <a:prstClr val="black"/>
                </a:solidFill>
                <a:latin typeface="Calibri" panose="020F0502020204030204"/>
                <a:ea typeface="ＭＳ Ｐゴシック" charset="0"/>
                <a:cs typeface="+mn-cs"/>
              </a:rPr>
              <a:t>Safonov et al, SABCS 2021</a:t>
            </a:r>
          </a:p>
        </p:txBody>
      </p:sp>
      <p:sp>
        <p:nvSpPr>
          <p:cNvPr id="16" name="TextBox 15">
            <a:extLst>
              <a:ext uri="{FF2B5EF4-FFF2-40B4-BE49-F238E27FC236}">
                <a16:creationId xmlns:a16="http://schemas.microsoft.com/office/drawing/2014/main" id="{E47ECB63-EC5A-AB4C-8146-FF4D14DC0D44}"/>
              </a:ext>
            </a:extLst>
          </p:cNvPr>
          <p:cNvSpPr txBox="1"/>
          <p:nvPr/>
        </p:nvSpPr>
        <p:spPr>
          <a:xfrm>
            <a:off x="226807"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51294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D85A740-76F2-5D4A-A719-453B434A4A5E}"/>
              </a:ext>
            </a:extLst>
          </p:cNvPr>
          <p:cNvSpPr txBox="1"/>
          <p:nvPr/>
        </p:nvSpPr>
        <p:spPr>
          <a:xfrm>
            <a:off x="0" y="335264"/>
            <a:ext cx="12192000" cy="1282531"/>
          </a:xfrm>
          <a:prstGeom prst="rect">
            <a:avLst/>
          </a:prstGeom>
          <a:noFill/>
        </p:spPr>
        <p:txBody>
          <a:bodyPr wrap="square">
            <a:spAutoFit/>
          </a:bodyPr>
          <a:lstStyle/>
          <a:p>
            <a:pPr algn="ctr" defTabSz="914377">
              <a:buClrTx/>
            </a:pPr>
            <a:r>
              <a:rPr lang="en-US" sz="3867" b="1" kern="1200" dirty="0">
                <a:solidFill>
                  <a:srgbClr val="002060"/>
                </a:solidFill>
                <a:latin typeface="Arial" panose="020B0604020202020204" pitchFamily="34" charset="0"/>
                <a:ea typeface="+mn-ea"/>
                <a:cs typeface="Arial" panose="020B0604020202020204" pitchFamily="34" charset="0"/>
              </a:rPr>
              <a:t>What about patients with </a:t>
            </a:r>
            <a:r>
              <a:rPr lang="en-US" sz="3867" b="1" kern="1200" dirty="0" err="1">
                <a:solidFill>
                  <a:srgbClr val="002060"/>
                </a:solidFill>
                <a:latin typeface="Arial" panose="020B0604020202020204" pitchFamily="34" charset="0"/>
                <a:ea typeface="+mn-ea"/>
                <a:cs typeface="Arial" panose="020B0604020202020204" pitchFamily="34" charset="0"/>
              </a:rPr>
              <a:t>gBRCAm</a:t>
            </a:r>
            <a:r>
              <a:rPr lang="en-US" sz="3867" b="1" kern="1200" dirty="0">
                <a:solidFill>
                  <a:srgbClr val="002060"/>
                </a:solidFill>
                <a:latin typeface="Arial" panose="020B0604020202020204" pitchFamily="34" charset="0"/>
                <a:ea typeface="+mn-ea"/>
                <a:cs typeface="Arial" panose="020B0604020202020204" pitchFamily="34" charset="0"/>
              </a:rPr>
              <a:t>?</a:t>
            </a:r>
          </a:p>
          <a:p>
            <a:pPr algn="ctr" defTabSz="914377">
              <a:buClrTx/>
            </a:pPr>
            <a:endParaRPr lang="en-US" sz="3867" b="1" kern="1200" dirty="0">
              <a:solidFill>
                <a:srgbClr val="002060"/>
              </a:solidFill>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E5948C52-8CE8-F04F-B3ED-A678A43AB50E}"/>
              </a:ext>
            </a:extLst>
          </p:cNvPr>
          <p:cNvSpPr txBox="1"/>
          <p:nvPr/>
        </p:nvSpPr>
        <p:spPr>
          <a:xfrm>
            <a:off x="6447297" y="2366737"/>
            <a:ext cx="184731" cy="369332"/>
          </a:xfrm>
          <a:prstGeom prst="rect">
            <a:avLst/>
          </a:prstGeom>
          <a:noFill/>
        </p:spPr>
        <p:txBody>
          <a:bodyPr wrap="none" rtlCol="0">
            <a:spAutoFit/>
          </a:bodyPr>
          <a:lstStyle/>
          <a:p>
            <a:pPr defTabSz="914377">
              <a:buClrTx/>
            </a:pPr>
            <a:endParaRPr lang="en-US" sz="1800" kern="1200" dirty="0">
              <a:solidFill>
                <a:prstClr val="black"/>
              </a:solidFill>
              <a:latin typeface="Calibri" panose="020F0502020204030204"/>
              <a:ea typeface="+mn-ea"/>
              <a:cs typeface="+mn-cs"/>
            </a:endParaRPr>
          </a:p>
        </p:txBody>
      </p:sp>
      <p:sp>
        <p:nvSpPr>
          <p:cNvPr id="7" name="Rectangle 6">
            <a:extLst>
              <a:ext uri="{FF2B5EF4-FFF2-40B4-BE49-F238E27FC236}">
                <a16:creationId xmlns:a16="http://schemas.microsoft.com/office/drawing/2014/main" id="{242316D4-1068-824C-91C5-869F7700188F}"/>
              </a:ext>
            </a:extLst>
          </p:cNvPr>
          <p:cNvSpPr/>
          <p:nvPr/>
        </p:nvSpPr>
        <p:spPr>
          <a:xfrm>
            <a:off x="838197" y="2951962"/>
            <a:ext cx="10351579" cy="901697"/>
          </a:xfrm>
          <a:prstGeom prst="rect">
            <a:avLst/>
          </a:prstGeom>
          <a:noFill/>
          <a:ln w="889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2400" kern="1200" dirty="0">
                <a:solidFill>
                  <a:prstClr val="black"/>
                </a:solidFill>
                <a:latin typeface="Calibri" panose="020F0502020204030204"/>
              </a:rPr>
              <a:t>Consider sequential administration of abemaciclib after </a:t>
            </a:r>
            <a:r>
              <a:rPr lang="en-US" sz="2400" kern="1200" dirty="0" err="1">
                <a:solidFill>
                  <a:prstClr val="black"/>
                </a:solidFill>
                <a:latin typeface="Calibri" panose="020F0502020204030204"/>
              </a:rPr>
              <a:t>olaparib</a:t>
            </a:r>
            <a:r>
              <a:rPr lang="en-US" sz="2400" kern="1200" dirty="0">
                <a:solidFill>
                  <a:prstClr val="black"/>
                </a:solidFill>
                <a:latin typeface="Calibri" panose="020F0502020204030204"/>
              </a:rPr>
              <a:t> </a:t>
            </a:r>
            <a:br>
              <a:rPr lang="en-US" sz="2400" kern="1200" dirty="0">
                <a:solidFill>
                  <a:prstClr val="black"/>
                </a:solidFill>
                <a:latin typeface="Calibri" panose="020F0502020204030204"/>
              </a:rPr>
            </a:br>
            <a:r>
              <a:rPr lang="en-US" sz="2400" kern="1200" dirty="0">
                <a:solidFill>
                  <a:prstClr val="black"/>
                </a:solidFill>
                <a:latin typeface="Calibri" panose="020F0502020204030204"/>
              </a:rPr>
              <a:t>in patients with the highest risk of relapse</a:t>
            </a:r>
          </a:p>
        </p:txBody>
      </p:sp>
      <p:sp>
        <p:nvSpPr>
          <p:cNvPr id="4" name="Rectangle 3">
            <a:extLst>
              <a:ext uri="{FF2B5EF4-FFF2-40B4-BE49-F238E27FC236}">
                <a16:creationId xmlns:a16="http://schemas.microsoft.com/office/drawing/2014/main" id="{977337C7-412A-3745-B065-8B31C8A030FF}"/>
              </a:ext>
            </a:extLst>
          </p:cNvPr>
          <p:cNvSpPr/>
          <p:nvPr/>
        </p:nvSpPr>
        <p:spPr>
          <a:xfrm>
            <a:off x="832345" y="2210408"/>
            <a:ext cx="10357433" cy="61814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r>
              <a:rPr lang="en-US" sz="2400" kern="1200" dirty="0">
                <a:solidFill>
                  <a:prstClr val="white"/>
                </a:solidFill>
                <a:latin typeface="Calibri" panose="020F0502020204030204"/>
              </a:rPr>
              <a:t>Prioritize adjuvant </a:t>
            </a:r>
            <a:r>
              <a:rPr lang="en-US" sz="2400" kern="1200" dirty="0" err="1">
                <a:solidFill>
                  <a:prstClr val="white"/>
                </a:solidFill>
                <a:latin typeface="Calibri" panose="020F0502020204030204"/>
              </a:rPr>
              <a:t>olaparib</a:t>
            </a:r>
            <a:r>
              <a:rPr lang="en-US" sz="2400" kern="1200" dirty="0">
                <a:solidFill>
                  <a:prstClr val="white"/>
                </a:solidFill>
                <a:latin typeface="Calibri" panose="020F0502020204030204"/>
              </a:rPr>
              <a:t> (1 year)</a:t>
            </a:r>
          </a:p>
        </p:txBody>
      </p:sp>
      <p:sp>
        <p:nvSpPr>
          <p:cNvPr id="11" name="TextBox 10">
            <a:extLst>
              <a:ext uri="{FF2B5EF4-FFF2-40B4-BE49-F238E27FC236}">
                <a16:creationId xmlns:a16="http://schemas.microsoft.com/office/drawing/2014/main" id="{ADB16391-5FC8-F741-9240-2132B7C452E0}"/>
              </a:ext>
            </a:extLst>
          </p:cNvPr>
          <p:cNvSpPr txBox="1"/>
          <p:nvPr/>
        </p:nvSpPr>
        <p:spPr>
          <a:xfrm>
            <a:off x="10253008" y="6519446"/>
            <a:ext cx="1865960" cy="307777"/>
          </a:xfrm>
          <a:prstGeom prst="rect">
            <a:avLst/>
          </a:prstGeom>
          <a:noFill/>
        </p:spPr>
        <p:txBody>
          <a:bodyPr wrap="none" rtlCol="0">
            <a:spAutoFit/>
          </a:bodyPr>
          <a:lstStyle/>
          <a:p>
            <a:pPr defTabSz="914377">
              <a:buClrTx/>
            </a:pPr>
            <a:r>
              <a:rPr lang="en-US" sz="1400" kern="1200" dirty="0">
                <a:solidFill>
                  <a:prstClr val="black"/>
                </a:solidFill>
                <a:latin typeface="Calibri" panose="020F0502020204030204"/>
                <a:ea typeface="+mn-ea"/>
                <a:cs typeface="+mn-cs"/>
              </a:rPr>
              <a:t>Tutt a et al. NEJM 2021</a:t>
            </a:r>
          </a:p>
        </p:txBody>
      </p:sp>
      <p:sp>
        <p:nvSpPr>
          <p:cNvPr id="9" name="TextBox 8">
            <a:extLst>
              <a:ext uri="{FF2B5EF4-FFF2-40B4-BE49-F238E27FC236}">
                <a16:creationId xmlns:a16="http://schemas.microsoft.com/office/drawing/2014/main" id="{82E85E45-E665-A845-B0F8-D33B522305D2}"/>
              </a:ext>
            </a:extLst>
          </p:cNvPr>
          <p:cNvSpPr txBox="1"/>
          <p:nvPr/>
        </p:nvSpPr>
        <p:spPr>
          <a:xfrm>
            <a:off x="226807" y="6512908"/>
            <a:ext cx="6101254" cy="323165"/>
          </a:xfrm>
          <a:prstGeom prst="rect">
            <a:avLst/>
          </a:prstGeom>
          <a:noFill/>
        </p:spPr>
        <p:txBody>
          <a:bodyPr wrap="square">
            <a:spAutoFit/>
          </a:bodyPr>
          <a:lstStyle/>
          <a:p>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874432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3767E3-CD85-884E-97AE-50E6E9DCD092}"/>
              </a:ext>
            </a:extLst>
          </p:cNvPr>
          <p:cNvSpPr>
            <a:spLocks noGrp="1"/>
          </p:cNvSpPr>
          <p:nvPr>
            <p:ph idx="1"/>
          </p:nvPr>
        </p:nvSpPr>
        <p:spPr>
          <a:xfrm>
            <a:off x="396764" y="1608437"/>
            <a:ext cx="11550869" cy="5080687"/>
          </a:xfrm>
        </p:spPr>
        <p:txBody>
          <a:bodyPr>
            <a:noAutofit/>
          </a:bodyPr>
          <a:lstStyle/>
          <a:p>
            <a:pPr marL="287338" indent="-287338">
              <a:lnSpc>
                <a:spcPct val="100000"/>
              </a:lnSpc>
              <a:spcBef>
                <a:spcPts val="1600"/>
              </a:spcBef>
              <a:spcAft>
                <a:spcPts val="1600"/>
              </a:spcAft>
            </a:pPr>
            <a:r>
              <a:rPr lang="en-US" sz="2133" dirty="0">
                <a:latin typeface="Arial" panose="020B0604020202020204" pitchFamily="34" charset="0"/>
                <a:cs typeface="Arial" panose="020B0604020202020204" pitchFamily="34" charset="0"/>
              </a:rPr>
              <a:t>Preoperative pembrolizumab + chemotherapy is now a standard treatment for patients with stage 2/3 TNBC</a:t>
            </a:r>
          </a:p>
          <a:p>
            <a:pPr marL="692150" lvl="1" indent="-317500">
              <a:lnSpc>
                <a:spcPct val="100000"/>
              </a:lnSpc>
              <a:spcBef>
                <a:spcPts val="1600"/>
              </a:spcBef>
              <a:spcAft>
                <a:spcPts val="1600"/>
              </a:spcAft>
            </a:pPr>
            <a:r>
              <a:rPr lang="en-US" sz="2133" dirty="0">
                <a:latin typeface="Arial" panose="020B0604020202020204" pitchFamily="34" charset="0"/>
                <a:cs typeface="Arial" panose="020B0604020202020204" pitchFamily="34" charset="0"/>
              </a:rPr>
              <a:t>Lots of questions remain regarding optimal chemotherapy backbone, duration of checkpoint inhibition, and optimal therapy post-surgery</a:t>
            </a:r>
          </a:p>
          <a:p>
            <a:pPr marL="287338" indent="-287338">
              <a:lnSpc>
                <a:spcPct val="100000"/>
              </a:lnSpc>
              <a:spcBef>
                <a:spcPts val="1600"/>
              </a:spcBef>
              <a:spcAft>
                <a:spcPts val="1600"/>
              </a:spcAft>
            </a:pPr>
            <a:r>
              <a:rPr lang="en-US" sz="2133" dirty="0">
                <a:latin typeface="Arial" panose="020B0604020202020204" pitchFamily="34" charset="0"/>
                <a:cs typeface="Arial" panose="020B0604020202020204" pitchFamily="34" charset="0"/>
              </a:rPr>
              <a:t>Adjuvant </a:t>
            </a:r>
            <a:r>
              <a:rPr lang="en-US" sz="2133" dirty="0" err="1">
                <a:latin typeface="Arial" panose="020B0604020202020204" pitchFamily="34" charset="0"/>
                <a:cs typeface="Arial" panose="020B0604020202020204" pitchFamily="34" charset="0"/>
              </a:rPr>
              <a:t>olaparib</a:t>
            </a:r>
            <a:r>
              <a:rPr lang="en-US" sz="2133" dirty="0">
                <a:latin typeface="Arial" panose="020B0604020202020204" pitchFamily="34" charset="0"/>
                <a:cs typeface="Arial" panose="020B0604020202020204" pitchFamily="34" charset="0"/>
              </a:rPr>
              <a:t> for one year is standard adjuvant therapy for high risk </a:t>
            </a:r>
            <a:r>
              <a:rPr lang="en-US" sz="2133" dirty="0" err="1">
                <a:latin typeface="Arial" panose="020B0604020202020204" pitchFamily="34" charset="0"/>
                <a:cs typeface="Arial" panose="020B0604020202020204" pitchFamily="34" charset="0"/>
              </a:rPr>
              <a:t>gBRCAm</a:t>
            </a:r>
            <a:r>
              <a:rPr lang="en-US" sz="2133" dirty="0">
                <a:latin typeface="Arial" panose="020B0604020202020204" pitchFamily="34" charset="0"/>
                <a:cs typeface="Arial" panose="020B0604020202020204" pitchFamily="34" charset="0"/>
              </a:rPr>
              <a:t> early stage breast cancer</a:t>
            </a:r>
          </a:p>
          <a:p>
            <a:pPr marL="749300" lvl="1" indent="-346075">
              <a:lnSpc>
                <a:spcPct val="100000"/>
              </a:lnSpc>
              <a:spcBef>
                <a:spcPts val="1600"/>
              </a:spcBef>
              <a:spcAft>
                <a:spcPts val="1600"/>
              </a:spcAft>
            </a:pPr>
            <a:r>
              <a:rPr lang="en-US" sz="2133" dirty="0">
                <a:latin typeface="Arial" panose="020B0604020202020204" pitchFamily="34" charset="0"/>
                <a:cs typeface="Arial" panose="020B0604020202020204" pitchFamily="34" charset="0"/>
              </a:rPr>
              <a:t>Genetic testing is critical to identify patients who may benefit from therapy</a:t>
            </a:r>
          </a:p>
          <a:p>
            <a:pPr marL="287338" indent="-287338">
              <a:lnSpc>
                <a:spcPct val="100000"/>
              </a:lnSpc>
              <a:spcBef>
                <a:spcPts val="1600"/>
              </a:spcBef>
              <a:spcAft>
                <a:spcPts val="1600"/>
              </a:spcAft>
            </a:pPr>
            <a:r>
              <a:rPr lang="en-US" sz="2133" dirty="0">
                <a:latin typeface="Arial" panose="020B0604020202020204" pitchFamily="34" charset="0"/>
                <a:cs typeface="Arial" panose="020B0604020202020204" pitchFamily="34" charset="0"/>
              </a:rPr>
              <a:t>Adjuvant abemaciclib for 2 </a:t>
            </a:r>
            <a:r>
              <a:rPr lang="en-US" sz="2133" dirty="0" err="1">
                <a:latin typeface="Arial" panose="020B0604020202020204" pitchFamily="34" charset="0"/>
                <a:cs typeface="Arial" panose="020B0604020202020204" pitchFamily="34" charset="0"/>
              </a:rPr>
              <a:t>yrs</a:t>
            </a:r>
            <a:r>
              <a:rPr lang="en-US" sz="2133" dirty="0">
                <a:latin typeface="Arial" panose="020B0604020202020204" pitchFamily="34" charset="0"/>
                <a:cs typeface="Arial" panose="020B0604020202020204" pitchFamily="34" charset="0"/>
              </a:rPr>
              <a:t> reduces risk of recurrence by 30% for patients with high risk HR+ breast cancer</a:t>
            </a:r>
          </a:p>
          <a:p>
            <a:pPr marL="287338" indent="-287338">
              <a:lnSpc>
                <a:spcPts val="1200"/>
              </a:lnSpc>
              <a:spcBef>
                <a:spcPts val="600"/>
              </a:spcBef>
            </a:pPr>
            <a:endParaRPr lang="en-US" sz="2000"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D0B51D17-CD3B-7440-BFCE-980B286B6C23}"/>
              </a:ext>
            </a:extLst>
          </p:cNvPr>
          <p:cNvSpPr txBox="1">
            <a:spLocks/>
          </p:cNvSpPr>
          <p:nvPr/>
        </p:nvSpPr>
        <p:spPr>
          <a:xfrm>
            <a:off x="244367" y="412913"/>
            <a:ext cx="115508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Arial" panose="020B0604020202020204" pitchFamily="34" charset="0"/>
                <a:cs typeface="Arial" panose="020B0604020202020204" pitchFamily="34" charset="0"/>
              </a:rPr>
              <a:t>Summary: Novel Therapies for Early Stage Breast Cancer</a:t>
            </a:r>
          </a:p>
        </p:txBody>
      </p:sp>
      <p:sp>
        <p:nvSpPr>
          <p:cNvPr id="4" name="TextBox 3">
            <a:extLst>
              <a:ext uri="{FF2B5EF4-FFF2-40B4-BE49-F238E27FC236}">
                <a16:creationId xmlns:a16="http://schemas.microsoft.com/office/drawing/2014/main" id="{8634A919-972C-CD4E-A683-0B0CC6E3DFBC}"/>
              </a:ext>
            </a:extLst>
          </p:cNvPr>
          <p:cNvSpPr txBox="1"/>
          <p:nvPr/>
        </p:nvSpPr>
        <p:spPr>
          <a:xfrm>
            <a:off x="5946313"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4420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7D6E725D-886E-FE45-8FA0-EA0C05266956}"/>
              </a:ext>
            </a:extLst>
          </p:cNvPr>
          <p:cNvSpPr txBox="1">
            <a:spLocks/>
          </p:cNvSpPr>
          <p:nvPr/>
        </p:nvSpPr>
        <p:spPr>
          <a:xfrm>
            <a:off x="266055" y="-415146"/>
            <a:ext cx="11188660" cy="1325699"/>
          </a:xfrm>
          <a:prstGeom prst="rect">
            <a:avLst/>
          </a:prstGeom>
        </p:spPr>
        <p:txBody>
          <a:bodyPr anchor="b">
            <a:normAutofit/>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914377">
              <a:buClrTx/>
            </a:pPr>
            <a:r>
              <a:rPr lang="en-US" dirty="0" err="1">
                <a:solidFill>
                  <a:srgbClr val="002060"/>
                </a:solidFill>
                <a:latin typeface="Arial Narrow"/>
              </a:rPr>
              <a:t>pCR</a:t>
            </a:r>
            <a:r>
              <a:rPr lang="en-US" dirty="0">
                <a:solidFill>
                  <a:srgbClr val="002060"/>
                </a:solidFill>
                <a:latin typeface="Arial Narrow"/>
              </a:rPr>
              <a:t>: PD-L1 did not predict benefit to therapy</a:t>
            </a:r>
          </a:p>
        </p:txBody>
      </p:sp>
      <p:pic>
        <p:nvPicPr>
          <p:cNvPr id="10" name="Picture 9">
            <a:extLst>
              <a:ext uri="{FF2B5EF4-FFF2-40B4-BE49-F238E27FC236}">
                <a16:creationId xmlns:a16="http://schemas.microsoft.com/office/drawing/2014/main" id="{36599C94-47B3-A942-B5B3-0ECF48F951B4}"/>
              </a:ext>
            </a:extLst>
          </p:cNvPr>
          <p:cNvPicPr>
            <a:picLocks noChangeAspect="1"/>
          </p:cNvPicPr>
          <p:nvPr/>
        </p:nvPicPr>
        <p:blipFill rotWithShape="1">
          <a:blip r:embed="rId3"/>
          <a:srcRect t="14338" r="52489"/>
          <a:stretch/>
        </p:blipFill>
        <p:spPr>
          <a:xfrm>
            <a:off x="848426" y="1201736"/>
            <a:ext cx="4986319" cy="4825229"/>
          </a:xfrm>
          <a:prstGeom prst="rect">
            <a:avLst/>
          </a:prstGeom>
        </p:spPr>
      </p:pic>
      <p:pic>
        <p:nvPicPr>
          <p:cNvPr id="7" name="Picture 2">
            <a:extLst>
              <a:ext uri="{FF2B5EF4-FFF2-40B4-BE49-F238E27FC236}">
                <a16:creationId xmlns:a16="http://schemas.microsoft.com/office/drawing/2014/main" id="{FAC6AEEB-E54B-AE45-856E-385DC8AFC1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2947" t="26309" r="4091" b="9882"/>
          <a:stretch/>
        </p:blipFill>
        <p:spPr bwMode="auto">
          <a:xfrm>
            <a:off x="5874335" y="1967345"/>
            <a:ext cx="6023732" cy="4082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37DF6A9F-3714-F84F-B2E0-C86DBF569881}"/>
              </a:ext>
            </a:extLst>
          </p:cNvPr>
          <p:cNvSpPr txBox="1"/>
          <p:nvPr/>
        </p:nvSpPr>
        <p:spPr>
          <a:xfrm>
            <a:off x="7356765" y="1419423"/>
            <a:ext cx="3546763" cy="369332"/>
          </a:xfrm>
          <a:prstGeom prst="rect">
            <a:avLst/>
          </a:prstGeom>
          <a:noFill/>
        </p:spPr>
        <p:txBody>
          <a:bodyPr wrap="square" rtlCol="0">
            <a:spAutoFit/>
          </a:bodyPr>
          <a:lstStyle/>
          <a:p>
            <a:pPr algn="ctr" defTabSz="914377">
              <a:buClrTx/>
            </a:pPr>
            <a:r>
              <a:rPr lang="en-US" sz="1800" b="1" kern="1200" dirty="0" err="1">
                <a:solidFill>
                  <a:prstClr val="black"/>
                </a:solidFill>
                <a:latin typeface="Arial Narrow"/>
                <a:ea typeface="+mn-ea"/>
                <a:cs typeface="+mn-cs"/>
              </a:rPr>
              <a:t>pCR</a:t>
            </a:r>
            <a:r>
              <a:rPr lang="en-US" sz="1800" b="1" kern="1200" dirty="0">
                <a:solidFill>
                  <a:prstClr val="black"/>
                </a:solidFill>
                <a:latin typeface="Arial Narrow"/>
                <a:ea typeface="+mn-ea"/>
                <a:cs typeface="+mn-cs"/>
              </a:rPr>
              <a:t> by PD-L1 Status</a:t>
            </a:r>
          </a:p>
        </p:txBody>
      </p:sp>
      <p:sp>
        <p:nvSpPr>
          <p:cNvPr id="3" name="Rectangle 2">
            <a:extLst>
              <a:ext uri="{FF2B5EF4-FFF2-40B4-BE49-F238E27FC236}">
                <a16:creationId xmlns:a16="http://schemas.microsoft.com/office/drawing/2014/main" id="{484D8989-58E8-994D-8DC7-1385DBF55E3A}"/>
              </a:ext>
            </a:extLst>
          </p:cNvPr>
          <p:cNvSpPr/>
          <p:nvPr/>
        </p:nvSpPr>
        <p:spPr>
          <a:xfrm>
            <a:off x="5834745" y="5306291"/>
            <a:ext cx="358239" cy="4987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endParaRPr lang="en-US" sz="1800" kern="1200">
              <a:solidFill>
                <a:prstClr val="white"/>
              </a:solidFill>
              <a:latin typeface="Arial Narrow"/>
            </a:endParaRPr>
          </a:p>
        </p:txBody>
      </p:sp>
      <p:sp>
        <p:nvSpPr>
          <p:cNvPr id="4" name="Rectangle 3">
            <a:extLst>
              <a:ext uri="{FF2B5EF4-FFF2-40B4-BE49-F238E27FC236}">
                <a16:creationId xmlns:a16="http://schemas.microsoft.com/office/drawing/2014/main" id="{6810CD25-644A-844D-AE7D-C0C443361818}"/>
              </a:ext>
            </a:extLst>
          </p:cNvPr>
          <p:cNvSpPr/>
          <p:nvPr/>
        </p:nvSpPr>
        <p:spPr>
          <a:xfrm>
            <a:off x="8603674" y="5805056"/>
            <a:ext cx="706583" cy="244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buClrTx/>
            </a:pPr>
            <a:endParaRPr lang="en-US" sz="1800" kern="1200">
              <a:solidFill>
                <a:prstClr val="white"/>
              </a:solidFill>
              <a:latin typeface="Arial Narrow"/>
            </a:endParaRPr>
          </a:p>
        </p:txBody>
      </p:sp>
      <p:sp>
        <p:nvSpPr>
          <p:cNvPr id="8" name="TextBox 7">
            <a:extLst>
              <a:ext uri="{FF2B5EF4-FFF2-40B4-BE49-F238E27FC236}">
                <a16:creationId xmlns:a16="http://schemas.microsoft.com/office/drawing/2014/main" id="{CD7F4B68-7A14-3A40-A160-5E62AB08EB64}"/>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8951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1">
            <a:extLst>
              <a:ext uri="{FF2B5EF4-FFF2-40B4-BE49-F238E27FC236}">
                <a16:creationId xmlns:a16="http://schemas.microsoft.com/office/drawing/2014/main" id="{A4B8D47D-AB71-4CEE-95CA-FC2C2C27F5B8}"/>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684579"/>
          </a:xfrm>
          <a:prstGeom prst="rect">
            <a:avLst/>
          </a:prstGeom>
        </p:spPr>
      </p:pic>
      <p:sp>
        <p:nvSpPr>
          <p:cNvPr id="4" name="TextBox 3">
            <a:extLst>
              <a:ext uri="{FF2B5EF4-FFF2-40B4-BE49-F238E27FC236}">
                <a16:creationId xmlns:a16="http://schemas.microsoft.com/office/drawing/2014/main" id="{6CC7BC00-EFB0-FA4F-934B-D186ED1196D6}"/>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93598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4">
            <a:extLst>
              <a:ext uri="{FF2B5EF4-FFF2-40B4-BE49-F238E27FC236}">
                <a16:creationId xmlns:a16="http://schemas.microsoft.com/office/drawing/2014/main" id="{62E8BB7C-8464-43CB-9025-BB1AC50BE00A}"/>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t="4773" b="4362"/>
          <a:stretch/>
        </p:blipFill>
        <p:spPr>
          <a:xfrm>
            <a:off x="0" y="327377"/>
            <a:ext cx="12192000" cy="6231467"/>
          </a:xfrm>
          <a:prstGeom prst="rect">
            <a:avLst/>
          </a:prstGeom>
        </p:spPr>
      </p:pic>
      <p:sp>
        <p:nvSpPr>
          <p:cNvPr id="4" name="TextBox 3">
            <a:extLst>
              <a:ext uri="{FF2B5EF4-FFF2-40B4-BE49-F238E27FC236}">
                <a16:creationId xmlns:a16="http://schemas.microsoft.com/office/drawing/2014/main" id="{7831477E-C377-D843-9BE6-7AE0B6A8174D}"/>
              </a:ext>
            </a:extLst>
          </p:cNvPr>
          <p:cNvSpPr txBox="1"/>
          <p:nvPr/>
        </p:nvSpPr>
        <p:spPr>
          <a:xfrm>
            <a:off x="6055855" y="6512908"/>
            <a:ext cx="6101254" cy="323165"/>
          </a:xfrm>
          <a:prstGeom prst="rect">
            <a:avLst/>
          </a:prstGeom>
          <a:noFill/>
        </p:spPr>
        <p:txBody>
          <a:bodyPr wrap="square">
            <a:spAutoFit/>
          </a:bodyPr>
          <a:lstStyle/>
          <a:p>
            <a:pPr algn="r"/>
            <a:r>
              <a:rPr lang="en-US" sz="1500" b="0" i="0" dirty="0">
                <a:solidFill>
                  <a:schemeClr val="tx1"/>
                </a:solidFill>
                <a:effectLst/>
                <a:latin typeface="Calibri" panose="020F0502020204030204" pitchFamily="34" charset="0"/>
                <a:cs typeface="Calibri" panose="020F0502020204030204" pitchFamily="34" charset="0"/>
              </a:rPr>
              <a:t>Courtesy of Sara M </a:t>
            </a:r>
            <a:r>
              <a:rPr lang="en-US" sz="1500" b="0" i="0" dirty="0" err="1">
                <a:solidFill>
                  <a:schemeClr val="tx1"/>
                </a:solidFill>
                <a:effectLst/>
                <a:latin typeface="Calibri" panose="020F0502020204030204" pitchFamily="34" charset="0"/>
                <a:cs typeface="Calibri" panose="020F0502020204030204" pitchFamily="34" charset="0"/>
              </a:rPr>
              <a:t>Tolaney</a:t>
            </a:r>
            <a:r>
              <a:rPr lang="en-US" sz="1500" b="0" i="0" dirty="0">
                <a:solidFill>
                  <a:schemeClr val="tx1"/>
                </a:solidFill>
                <a:effectLst/>
                <a:latin typeface="Calibri" panose="020F0502020204030204" pitchFamily="34" charset="0"/>
                <a:cs typeface="Calibri" panose="020F0502020204030204" pitchFamily="34" charset="0"/>
              </a:rPr>
              <a:t>, MD, MPH</a:t>
            </a:r>
            <a:endParaRPr lang="en-US" sz="15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52550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6|5.2"/>
</p:tagLst>
</file>

<file path=ppt/theme/theme1.xml><?xml version="1.0" encoding="utf-8"?>
<a:theme xmlns:a="http://schemas.openxmlformats.org/drawingml/2006/main" name="1_Office Theme">
  <a:themeElements>
    <a:clrScheme name="Custom 2">
      <a:dk1>
        <a:srgbClr val="000000"/>
      </a:dk1>
      <a:lt1>
        <a:srgbClr val="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2">
      <a:dk1>
        <a:srgbClr val="000000"/>
      </a:dk1>
      <a:lt1>
        <a:sysClr val="window" lastClr="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800" b="1" dirty="0"/>
        </a:defPPr>
      </a:lstStyle>
    </a:txDef>
  </a:objectDefaults>
  <a:extraClrSchemeLst/>
</a:theme>
</file>

<file path=ppt/theme/theme3.xml><?xml version="1.0" encoding="utf-8"?>
<a:theme xmlns:a="http://schemas.openxmlformats.org/drawingml/2006/main" name="3_Office Theme">
  <a:themeElements>
    <a:clrScheme name="Custom 2">
      <a:dk1>
        <a:srgbClr val="000000"/>
      </a:dk1>
      <a:lt1>
        <a:sysClr val="window" lastClr="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Custom 2">
      <a:dk1>
        <a:srgbClr val="000000"/>
      </a:dk1>
      <a:lt1>
        <a:sysClr val="window" lastClr="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800" b="1" dirty="0"/>
        </a:defPPr>
      </a:lstStyle>
    </a:txDef>
  </a:objectDefaults>
  <a:extraClrSchemeLst/>
</a:theme>
</file>

<file path=ppt/theme/theme5.xml><?xml version="1.0" encoding="utf-8"?>
<a:theme xmlns:a="http://schemas.openxmlformats.org/drawingml/2006/main" name="IPCC_2014_Slides">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Georgia"/>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 id="{BA695416-045E-3A41-A0C1-C68C40A8A0C5}" vid="{38D4A648-3D16-A64D-9B60-CBD38F401937}"/>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C6DB2E4-4959-CF41-BFDA-710FE6CD80AD}" vid="{350F13C4-6A7F-3A44-9883-614A4ED637AE}"/>
    </a:ext>
  </a:extLst>
</a:theme>
</file>

<file path=ppt/theme/theme7.xml><?xml version="1.0" encoding="utf-8"?>
<a:theme xmlns:a="http://schemas.openxmlformats.org/drawingml/2006/main" name="6_Office Them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6">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ppt/theme/theme8.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Conference SLIDE MASTER">
  <a:themeElements>
    <a:clrScheme name="Custom 7">
      <a:dk1>
        <a:srgbClr val="141414"/>
      </a:dk1>
      <a:lt1>
        <a:srgbClr val="FFFFFF"/>
      </a:lt1>
      <a:dk2>
        <a:srgbClr val="003853"/>
      </a:dk2>
      <a:lt2>
        <a:srgbClr val="0A6FA7"/>
      </a:lt2>
      <a:accent1>
        <a:srgbClr val="8E1400"/>
      </a:accent1>
      <a:accent2>
        <a:srgbClr val="C47A1C"/>
      </a:accent2>
      <a:accent3>
        <a:srgbClr val="345B0E"/>
      </a:accent3>
      <a:accent4>
        <a:srgbClr val="491166"/>
      </a:accent4>
      <a:accent5>
        <a:srgbClr val="7B1666"/>
      </a:accent5>
      <a:accent6>
        <a:srgbClr val="E7E7E7"/>
      </a:accent6>
      <a:hlink>
        <a:srgbClr val="005B80"/>
      </a:hlink>
      <a:folHlink>
        <a:srgbClr val="003854"/>
      </a:folHlink>
    </a:clrScheme>
    <a:fontScheme name="Custom 1">
      <a:majorFont>
        <a:latin typeface="Franklin Gothic Book"/>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SlideTemplate_VE_OnScreenShow-6-01" id="{11FBB2EE-CBA5-D544-8645-5CDDE858E8F2}" vid="{B0631028-D160-2749-B9F5-1FCC802B179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4A66CE19-6805-4BA6-85B0-B073A9F2DEA2}"/>
</file>

<file path=customXml/itemProps2.xml><?xml version="1.0" encoding="utf-8"?>
<ds:datastoreItem xmlns:ds="http://schemas.openxmlformats.org/officeDocument/2006/customXml" ds:itemID="{8C44A465-8B4F-4AE7-8D63-E1DD68AF2489}"/>
</file>

<file path=customXml/itemProps3.xml><?xml version="1.0" encoding="utf-8"?>
<ds:datastoreItem xmlns:ds="http://schemas.openxmlformats.org/officeDocument/2006/customXml" ds:itemID="{37E93FD2-EE79-4EEA-92FF-6CD9EB854770}"/>
</file>

<file path=docProps/app.xml><?xml version="1.0" encoding="utf-8"?>
<Properties xmlns="http://schemas.openxmlformats.org/officeDocument/2006/extended-properties" xmlns:vt="http://schemas.openxmlformats.org/officeDocument/2006/docPropsVTypes">
  <Template/>
  <TotalTime>9491</TotalTime>
  <Words>7165</Words>
  <Application>Microsoft Macintosh PowerPoint</Application>
  <PresentationFormat>Widescreen</PresentationFormat>
  <Paragraphs>2430</Paragraphs>
  <Slides>69</Slides>
  <Notes>33</Notes>
  <HiddenSlides>0</HiddenSlides>
  <MMClips>0</MMClips>
  <ScaleCrop>false</ScaleCrop>
  <HeadingPairs>
    <vt:vector size="6" baseType="variant">
      <vt:variant>
        <vt:lpstr>Fonts Used</vt:lpstr>
      </vt:variant>
      <vt:variant>
        <vt:i4>19</vt:i4>
      </vt:variant>
      <vt:variant>
        <vt:lpstr>Theme</vt:lpstr>
      </vt:variant>
      <vt:variant>
        <vt:i4>11</vt:i4>
      </vt:variant>
      <vt:variant>
        <vt:lpstr>Slide Titles</vt:lpstr>
      </vt:variant>
      <vt:variant>
        <vt:i4>69</vt:i4>
      </vt:variant>
    </vt:vector>
  </HeadingPairs>
  <TitlesOfParts>
    <vt:vector size="99" baseType="lpstr">
      <vt:lpstr>Arial</vt:lpstr>
      <vt:lpstr>Arial  </vt:lpstr>
      <vt:lpstr>Arial Bold</vt:lpstr>
      <vt:lpstr>Arial Italic</vt:lpstr>
      <vt:lpstr>Arial Narrow</vt:lpstr>
      <vt:lpstr>Calibri</vt:lpstr>
      <vt:lpstr>Calibri Light</vt:lpstr>
      <vt:lpstr>Franklin Gothic Book</vt:lpstr>
      <vt:lpstr>Franklin Gothic Medium</vt:lpstr>
      <vt:lpstr>Franklin Gothic Medium Cond</vt:lpstr>
      <vt:lpstr>Garamond</vt:lpstr>
      <vt:lpstr>Georgia</vt:lpstr>
      <vt:lpstr>Imago-Medium</vt:lpstr>
      <vt:lpstr>Noto Sans Symbols</vt:lpstr>
      <vt:lpstr>Segoe UI</vt:lpstr>
      <vt:lpstr>StarSymbol</vt:lpstr>
      <vt:lpstr>Times New Roman</vt:lpstr>
      <vt:lpstr>Wingdings</vt:lpstr>
      <vt:lpstr>Wingdings 2</vt:lpstr>
      <vt:lpstr>1_Office Theme</vt:lpstr>
      <vt:lpstr>2_Office Theme</vt:lpstr>
      <vt:lpstr>3_Office Theme</vt:lpstr>
      <vt:lpstr>4_Office Theme</vt:lpstr>
      <vt:lpstr>IPCC_2014_Slides</vt:lpstr>
      <vt:lpstr>5_Office Theme</vt:lpstr>
      <vt:lpstr>6_Office Theme</vt:lpstr>
      <vt:lpstr>Default Design</vt:lpstr>
      <vt:lpstr>2_Conference SLIDE MASTER</vt:lpstr>
      <vt:lpstr>8_Office Theme</vt:lpstr>
      <vt:lpstr>Office Theme</vt:lpstr>
      <vt:lpstr>Optimal Integration of Novel Therapies in the Management of Early-Stage Breast Cancer </vt:lpstr>
      <vt:lpstr>PowerPoint Presentation</vt:lpstr>
      <vt:lpstr>CAN WE IMPROVE OUTCOMES BY ADDING IMMUNOTHERAPY?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patients need adjuvant checkpoint inhibition after surgery if they received a preoperative checkpoint inhibitor? </vt:lpstr>
      <vt:lpstr>PowerPoint Presentation</vt:lpstr>
      <vt:lpstr>PowerPoint Presentation</vt:lpstr>
      <vt:lpstr>PowerPoint Presentation</vt:lpstr>
      <vt:lpstr>NeoTRIP: Rates of pCR</vt:lpstr>
      <vt:lpstr>PowerPoint Presentation</vt:lpstr>
      <vt:lpstr>PowerPoint Presentation</vt:lpstr>
      <vt:lpstr>PowerPoint Presentation</vt:lpstr>
      <vt:lpstr>Study Design</vt:lpstr>
      <vt:lpstr>iDFS, DDFS and OS Between Treatment Arms</vt:lpstr>
      <vt:lpstr>iDFS, DDFS and OS by pCR and Treatment Arm</vt:lpstr>
      <vt:lpstr>ONGOING PHASE 3 ADJUVANT TRIALS OF CHECKPOINT INHIBITION</vt:lpstr>
      <vt:lpstr>PowerPoint Presentation</vt:lpstr>
      <vt:lpstr>PowerPoint Presentation</vt:lpstr>
      <vt:lpstr>Current standard of care is post pre-op capecitabine for patients with residual TNBC</vt:lpstr>
      <vt:lpstr>EA1131</vt:lpstr>
      <vt:lpstr>3-year iDFS by Treatment in &lt;br /&gt;Patients with Basal Subtype TNBC</vt:lpstr>
      <vt:lpstr>PowerPoint Presentation</vt:lpstr>
      <vt:lpstr>Can we do better by using novel approaches  for residual disease?  Ph 3 SASCIA: Sacituzumab for Residual HER2- Breast Cancer</vt:lpstr>
      <vt:lpstr>OlympiA: Trial schema</vt:lpstr>
      <vt:lpstr>PowerPoint Presentation</vt:lpstr>
      <vt:lpstr>PowerPoint Presentation</vt:lpstr>
      <vt:lpstr>PowerPoint Presentation</vt:lpstr>
      <vt:lpstr>OlympiA: Toxicity (select)</vt:lpstr>
      <vt:lpstr>PowerPoint Presentation</vt:lpstr>
      <vt:lpstr>Factors for consideration of genetics evaluation and testing</vt:lpstr>
      <vt:lpstr>PowerPoint Presentation</vt:lpstr>
      <vt:lpstr>What about PARPi for other breast cancer with homologous recombination deficiency (HRD)?</vt:lpstr>
      <vt:lpstr>PowerPoint Presentation</vt:lpstr>
      <vt:lpstr>PowerPoint Presentation</vt:lpstr>
      <vt:lpstr>PowerPoint Presentation</vt:lpstr>
      <vt:lpstr>PARP + Checkpoint?</vt:lpstr>
      <vt:lpstr>How Do We Integrate Adjuvant Therapy in the Management of Early Stage TNBC?</vt:lpstr>
      <vt:lpstr>Early Stage HR+ Breast Cancer: Assessing Risk</vt:lpstr>
      <vt:lpstr>Treatment of Early-Stage,  HR+/HER2- Breast Cancer (2002-2021)</vt:lpstr>
      <vt:lpstr>PowerPoint Presentation</vt:lpstr>
      <vt:lpstr>monarchE Study Design</vt:lpstr>
      <vt:lpstr>monarchE: Baseline Characteristics of ITT</vt:lpstr>
      <vt:lpstr>monarchE: IDFS Benefit Maintained  With Additional Follow-Up in ITT Population</vt:lpstr>
      <vt:lpstr>monarchE: Consistent IDFS Treatment Benefit Observed  in Prespecified Subgroups1,2</vt:lpstr>
      <vt:lpstr>monarchE: Abemaciclib Treatment Effect Over Time</vt:lpstr>
      <vt:lpstr>monarchE: IDFS in ITT Ki-67 High (≥20%) Population</vt:lpstr>
      <vt:lpstr>Ki-67 as a prognostic marker in Cohort 1</vt:lpstr>
      <vt:lpstr>Prelimary OS results</vt:lpstr>
      <vt:lpstr>Mature Safety Findings Consistent With Previous Analyses</vt:lpstr>
      <vt:lpstr>Adjuvant Abemaciclib for High-Risk, HR+/HER2-,  Early Breast Cancer</vt:lpstr>
      <vt:lpstr>FDA Benefit Risk Assessment for Abemaciclib Approval</vt:lpstr>
      <vt:lpstr>Most patients with ≥4 ALN were Ki-67 low</vt:lpstr>
      <vt:lpstr>Ki-67 has low analytical validity</vt:lpstr>
      <vt:lpstr>ASCO Recommendation Update on the Selection of Optimal Adjuvant Chemotherapy and Targeted Therapy for EBC</vt:lpstr>
      <vt:lpstr>Which patients should receive adjuvant abemaciclib?</vt:lpstr>
      <vt:lpstr>Who are the patients eligible for monarchE?</vt:lpstr>
      <vt:lpstr>PowerPoint Presentation</vt:lpstr>
      <vt:lpstr>What about patients who did not receive chemotherapy?</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Dana K</dc:creator>
  <cp:lastModifiedBy>Silvana Izquierdo</cp:lastModifiedBy>
  <cp:revision>304</cp:revision>
  <dcterms:created xsi:type="dcterms:W3CDTF">2017-10-27T21:00:19Z</dcterms:created>
  <dcterms:modified xsi:type="dcterms:W3CDTF">2022-02-16T17:18:21Z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