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404" r:id="rId3"/>
    <p:sldId id="260" r:id="rId4"/>
    <p:sldId id="13411" r:id="rId5"/>
    <p:sldId id="13412" r:id="rId6"/>
    <p:sldId id="13413" r:id="rId7"/>
    <p:sldId id="666" r:id="rId8"/>
    <p:sldId id="422" r:id="rId9"/>
    <p:sldId id="427" r:id="rId10"/>
    <p:sldId id="428" r:id="rId11"/>
    <p:sldId id="3160" r:id="rId12"/>
    <p:sldId id="261" r:id="rId13"/>
    <p:sldId id="3163" r:id="rId14"/>
    <p:sldId id="13414" r:id="rId15"/>
    <p:sldId id="297" r:id="rId16"/>
    <p:sldId id="306" r:id="rId17"/>
    <p:sldId id="281" r:id="rId18"/>
    <p:sldId id="3164" r:id="rId19"/>
    <p:sldId id="270" r:id="rId20"/>
    <p:sldId id="3166" r:id="rId21"/>
    <p:sldId id="691" r:id="rId22"/>
    <p:sldId id="1438" r:id="rId23"/>
    <p:sldId id="13409" r:id="rId24"/>
    <p:sldId id="13435" r:id="rId25"/>
    <p:sldId id="283" r:id="rId26"/>
    <p:sldId id="13429" r:id="rId27"/>
    <p:sldId id="13434" r:id="rId28"/>
    <p:sldId id="13415" r:id="rId29"/>
    <p:sldId id="316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8E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6"/>
    <p:restoredTop sz="94635"/>
  </p:normalViewPr>
  <p:slideViewPr>
    <p:cSldViewPr snapToGrid="0" snapToObjects="1">
      <p:cViewPr varScale="1">
        <p:scale>
          <a:sx n="91" d="100"/>
          <a:sy n="91" d="100"/>
        </p:scale>
        <p:origin x="1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mdanderson.edu\MDAHomes\users93\rnamaria\Documents\ASCO%202021\Copy%20of%20Data_ASCO_Protocol_2015-0041%20for%20MSKCC_LS_R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bg1"/>
                </a:solidFill>
              </a:rPr>
              <a:t>Pathologic Response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4C-4BFF-A99E-6498BA34232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4C-4BFF-A99E-6498BA34232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F4C-4BFF-A99E-6498BA34232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F4C-4BFF-A99E-6498BA34232E}"/>
              </c:ext>
            </c:extLst>
          </c:dPt>
          <c:val>
            <c:numRef>
              <c:f>'Compiled study data'!$W$33:$W$36</c:f>
              <c:numCache>
                <c:formatCode>0%</c:formatCode>
                <c:ptCount val="4"/>
                <c:pt idx="0">
                  <c:v>0.59</c:v>
                </c:pt>
                <c:pt idx="1">
                  <c:v>7.0000000000000007E-2</c:v>
                </c:pt>
                <c:pt idx="2">
                  <c:v>7.0000000000000007E-2</c:v>
                </c:pt>
                <c:pt idx="3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F4C-4BFF-A99E-6498BA3423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C2640-A7D3-274A-B818-1C2B0F20CC32}" type="datetimeFigureOut">
              <a:rPr lang="en-US" smtClean="0"/>
              <a:t>2/16/22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35A70-BE1E-2E4E-A6C9-D46A41B475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4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03472-9B81-48EF-A63E-D627CDFCF1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9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C25C02-CDE4-48B6-B7B2-655E6FC71C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89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C25C02-CDE4-48B6-B7B2-655E6FC71C0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2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8DACF-8309-2044-8EF4-AA7C90F4E9A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53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In </a:t>
            </a:r>
            <a:r>
              <a:rPr lang="en-US" sz="1200" dirty="0">
                <a:solidFill>
                  <a:srgbClr val="FF0000"/>
                </a:solidFill>
              </a:rPr>
              <a:t>November</a:t>
            </a:r>
            <a:r>
              <a:rPr lang="en-US" sz="1200" dirty="0"/>
              <a:t> 2019, the data </a:t>
            </a:r>
            <a:r>
              <a:rPr lang="en-US" sz="1200" dirty="0">
                <a:solidFill>
                  <a:srgbClr val="FF0000"/>
                </a:solidFill>
              </a:rPr>
              <a:t>monitoring</a:t>
            </a:r>
            <a:r>
              <a:rPr lang="en-US" sz="1200" dirty="0"/>
              <a:t> committee indicated that the primary endpoint of RFS in patients with tumor PD-L1 &lt; 1% was not met; the study remained blinded until the ITT endpoint was evaluable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Enrollment</a:t>
            </a:r>
            <a:r>
              <a:rPr lang="en-US" sz="1200" baseline="0" dirty="0"/>
              <a:t> period was approximately 15 months (April 2017 to June 2018)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161-214C-4E69-914E-CC24F778D63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1A67-40F6-3A4F-921F-49F045E455F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08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4C187-251B-4046-8368-B9AD2268943F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0114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186487" cy="3481388"/>
          </a:xfrm>
          <a:prstGeom prst="rect">
            <a:avLst/>
          </a:prstGeom>
        </p:spPr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703440" y="4410000"/>
            <a:ext cx="5627160" cy="41778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latin typeface="Arial Unicode MS"/>
                <a:ea typeface="Arial Unicode MS"/>
              </a:rPr>
              <a:t>Table 3. Adverse Events (Safety Population).</a:t>
            </a:r>
            <a:endParaRPr lang="en-US" sz="1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850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Summarizing checkpoint inhibitor trials. PD1 single agent can work in a subset, modest responses. Doublet therapy works, but with a toxicity tradeoff. Flipped NIVO-IPI seems more reasonable, though. </a:t>
            </a:r>
            <a:r>
              <a:rPr lang="en-US" dirty="0" err="1"/>
              <a:t>Nivorela</a:t>
            </a:r>
            <a:r>
              <a:rPr lang="en-US" dirty="0"/>
              <a:t> also seems good with favorable tox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DF768-5363-451B-879E-3BD23A11ABA1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5399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ORR is 57%. There seems to be a correlation between path response and RECIST response. RFS was good for path responders. Patterns of primary adrenal insufficiency seemed to dominate the initial tox profile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DF768-5363-451B-879E-3BD23A11ABA1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93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6B82C-B735-4D50-87A6-3E074B756FE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66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6B82C-B735-4D50-87A6-3E074B756FE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36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03472-9B81-48EF-A63E-D627CDFCF1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25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Weber J et al.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Engl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 Med. 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2017;377(19):1824-1835;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Weber J et al. ESMO 2019. Abstract 2801.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516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212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445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C25C02-CDE4-48B6-B7B2-655E6FC71C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43088-A25C-6E4E-BC11-9318B8B22A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E6D4E-C2A9-A04F-ABBD-1D6D207D1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415F8-5327-F940-BD9B-5D690FE4F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81D09-8CE7-1C4A-BC74-FF7C9A110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90FE3-4780-B444-AFFF-957A5CA64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71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CB246-71D3-0B49-A9E6-F07487846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EE4922-612E-904A-B21E-452AAF7335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68BED-C8CC-AB4A-A198-815AE96C1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167D9-60F3-2B42-BEF0-40E9D6F70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21856-918D-FA4B-88CE-A7B259282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01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CB2C8-5989-174F-B39E-A13E73139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D563E8-9243-D34A-BA2C-20579B784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9924C-F099-464D-B534-CC6419870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39DB9-0328-DF4B-A509-93F341BE9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44644-ED45-D24F-92E4-BAD72CAF4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82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14"/>
          <p:cNvPicPr preferRelativeResize="0"/>
          <p:nvPr/>
        </p:nvPicPr>
        <p:blipFill rotWithShape="1">
          <a:blip r:embed="rId2" cstate="print">
            <a:alphaModFix/>
          </a:blip>
          <a:srcRect t="-2312"/>
          <a:stretch/>
        </p:blipFill>
        <p:spPr>
          <a:xfrm>
            <a:off x="624433" y="6383888"/>
            <a:ext cx="1544264" cy="3408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16601" y="6554321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x-none" sz="1200" b="0" i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x-none" sz="1200" b="0" i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rgbClr val="D1A769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405218"/>
            <a:ext cx="11213200" cy="4498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marR="0" lvl="0" indent="-34290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ct val="100000"/>
              <a:buFont typeface="Arial" panose="020B0604020202020204" pitchFamily="34" charset="0"/>
              <a:buChar char="•"/>
              <a:tabLst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522431" y="6498153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1A76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dirty="0"/>
              <a:t>Antoni </a:t>
            </a:r>
            <a:r>
              <a:rPr lang="en-US" dirty="0" err="1"/>
              <a:t>Ribas</a:t>
            </a:r>
            <a:r>
              <a:rPr lang="en-US" dirty="0"/>
              <a:t>, MD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99800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220504"/>
            <a:ext cx="11447319" cy="8382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z="3177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6" y="6526841"/>
            <a:ext cx="11445393" cy="2260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9" b="1">
                <a:solidFill>
                  <a:schemeClr val="bg1"/>
                </a:solidFill>
              </a:defRPr>
            </a:lvl1pPr>
            <a:lvl2pPr marL="403386" indent="0">
              <a:buNone/>
              <a:defRPr sz="1059">
                <a:solidFill>
                  <a:schemeClr val="bg1"/>
                </a:solidFill>
              </a:defRPr>
            </a:lvl2pPr>
            <a:lvl3pPr marL="806771" indent="0">
              <a:buNone/>
              <a:defRPr sz="1059">
                <a:solidFill>
                  <a:schemeClr val="bg1"/>
                </a:solidFill>
              </a:defRPr>
            </a:lvl3pPr>
            <a:lvl4pPr marL="1210157" indent="0">
              <a:buNone/>
              <a:defRPr sz="1059">
                <a:solidFill>
                  <a:schemeClr val="bg1"/>
                </a:solidFill>
              </a:defRPr>
            </a:lvl4pPr>
            <a:lvl5pPr marL="1613544" indent="0">
              <a:buNone/>
              <a:defRPr sz="1059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4875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0169CC9-E48A-4A98-8478-7E438438D46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Study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2232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DED229-FF74-4A62-88C2-BBB1F4AD10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Study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18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DED229-FF74-4A62-88C2-BBB1F4AD10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Study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498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1208278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4" y="1603375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459A392-9699-9748-9889-288F975842F1}"/>
              </a:ext>
            </a:extLst>
          </p:cNvPr>
          <p:cNvSpPr txBox="1">
            <a:spLocks/>
          </p:cNvSpPr>
          <p:nvPr userDrawn="1"/>
        </p:nvSpPr>
        <p:spPr>
          <a:xfrm>
            <a:off x="1136026" y="6302375"/>
            <a:ext cx="324569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1828527" rtl="0" eaLnBrk="1" latinLnBrk="0" hangingPunct="1">
              <a:defRPr sz="2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6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527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789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051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315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578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84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10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Kenneth F. Grossmann M.D., Ph.D.</a:t>
            </a:r>
          </a:p>
        </p:txBody>
      </p:sp>
    </p:spTree>
    <p:extLst>
      <p:ext uri="{BB962C8B-B14F-4D97-AF65-F5344CB8AC3E}">
        <p14:creationId xmlns:p14="http://schemas.microsoft.com/office/powerpoint/2010/main" val="2496874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97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1208278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4" y="1603375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459A392-9699-9748-9889-288F975842F1}"/>
              </a:ext>
            </a:extLst>
          </p:cNvPr>
          <p:cNvSpPr txBox="1">
            <a:spLocks/>
          </p:cNvSpPr>
          <p:nvPr userDrawn="1"/>
        </p:nvSpPr>
        <p:spPr>
          <a:xfrm>
            <a:off x="1136026" y="6302375"/>
            <a:ext cx="324569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1828527" rtl="0" eaLnBrk="1" latinLnBrk="0" hangingPunct="1">
              <a:defRPr sz="2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6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527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789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051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315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578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84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10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Kenneth F. Grossmann M.D., Ph.D.</a:t>
            </a:r>
          </a:p>
        </p:txBody>
      </p:sp>
    </p:spTree>
    <p:extLst>
      <p:ext uri="{BB962C8B-B14F-4D97-AF65-F5344CB8AC3E}">
        <p14:creationId xmlns:p14="http://schemas.microsoft.com/office/powerpoint/2010/main" val="722854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97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577006"/>
            <a:ext cx="10972364" cy="537776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883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3397816"/>
            <a:ext cx="10972364" cy="39113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2824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031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F9E8D-5DBC-5A4C-BD87-4FB07AD4C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CC5DF-4C11-C948-A14F-71F8C55A2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0D3CB-A19B-444A-8C70-7F5C83C10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A0186-3E63-CF4A-9586-A9987D07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72B9A-CC7A-8D47-AB19-423C8CE68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01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8061F-1EA3-414E-B06C-57BB93971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354CF7-2C5A-6A47-BD83-F49A03C37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C9E4D-F180-214F-B160-F2613C3F8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7271C-31D7-044E-9D99-D0F736DDC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E586E-FE46-8F45-827C-563779B69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45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BBE50-5025-2246-8682-1C53E5248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6AF15-4018-3D4F-A615-EB1F7EE0B3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61D60-ED53-7248-926D-9F2C7B428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74106-B2B0-414B-A647-87EB955D8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271F4-D984-EF46-A2F6-0EE57455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7A7E0-4874-BB4C-800C-8F2D84B7F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22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E8386-2821-1645-8FD5-5F9B0B166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9EA1F7-861A-1047-97CB-5E307BDCF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3FA45F-3756-C54E-9E6D-988C61B5FE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D64DEC-AFA0-4942-9EDF-EDD2413598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8A98EF-C13F-3845-A045-53066BDE7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D79065-93D1-C447-8EF6-B9D2DCDFA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019F0E-2C7A-9446-A053-0BB9863DF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6F8B02-3203-004D-9828-FAD04D143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51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BB49E-0D2C-E945-99CB-0A30CF59A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476A4B-C2B8-9146-B8BB-1251EF15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0424F-023E-B94E-9B2E-02820964D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CA727F-4042-6F4E-8614-A1159166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34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0477D4-7D23-E243-AEE5-52E534C84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F6B187-0D84-134B-BC22-4C61DA7DC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E353D4-C353-C442-96EF-AC2900EF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469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D1B23-8FAF-7947-B7B2-8AFD391FE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A8966-7A72-0A4F-A5D9-212DA9C0A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2EBB08-C44D-6640-8ECB-96A83861E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E84C56-E815-704A-BEB5-EDAB13E25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F4062-7745-9A48-A4CD-D306A0499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BAF2F7-3A05-8B40-8978-284A66650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4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CEB56-CE21-1146-A57D-051C74AF9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054C32-120A-CA43-A702-BB437A0890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0E1417-07D9-1840-97A7-56CDAC4C6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FFBCD0-0086-9743-B877-B1DB4DDEB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6FBBFB-A16A-0D4A-AFA3-BBB6A40DA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9A497-8E46-B946-9A47-4E5DD066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0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10095-68F5-0E4E-8EB0-2700A6546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E0503-2CF5-ED41-A2EC-1509F30B6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37B88-82F4-724E-8D76-D2FD0B2E5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95F36-5F87-C84D-8885-85ED030E16B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0BE8C-7CD7-C84B-B686-465138BFB3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978A8-4A19-624C-B352-047270517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06AA3-96C4-4943-A7F6-346725D9F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45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8" r:id="rId13"/>
    <p:sldLayoutId id="2147483674" r:id="rId14"/>
    <p:sldLayoutId id="2147483677" r:id="rId15"/>
    <p:sldLayoutId id="2147483678" r:id="rId16"/>
    <p:sldLayoutId id="2147483680" r:id="rId17"/>
    <p:sldLayoutId id="2147483681" r:id="rId18"/>
    <p:sldLayoutId id="214748368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.bin"/><Relationship Id="rId4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7ED5-2B0B-6746-A372-0BD790535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0442" y="3274511"/>
            <a:ext cx="1045945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Research To Practice</a:t>
            </a:r>
            <a:br>
              <a:rPr lang="en-US" sz="4900" dirty="0"/>
            </a:br>
            <a:br>
              <a:rPr lang="en-US" sz="4900" dirty="0"/>
            </a:br>
            <a:r>
              <a:rPr lang="en-US" sz="4900" i="1" dirty="0"/>
              <a:t>The Great Adjuvant Debate — Exploring the Role of Novel Therapies in the Management of Localized Cancer: Melanoma</a:t>
            </a:r>
            <a:r>
              <a:rPr lang="en-US" i="1" dirty="0"/>
              <a:t> 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3D582A-AD5F-5D4E-A164-E8A79B8FA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8168" y="446831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Jeffrey S Weber MD PhD</a:t>
            </a:r>
          </a:p>
          <a:p>
            <a:r>
              <a:rPr lang="en-US" dirty="0"/>
              <a:t>Laura and Isaac Perlmutter Cancer Center</a:t>
            </a:r>
          </a:p>
          <a:p>
            <a:r>
              <a:rPr lang="en-US" dirty="0"/>
              <a:t>NYU Langone Health</a:t>
            </a:r>
          </a:p>
          <a:p>
            <a:r>
              <a:rPr lang="en-US" dirty="0"/>
              <a:t>New York, NY</a:t>
            </a:r>
          </a:p>
        </p:txBody>
      </p:sp>
    </p:spTree>
    <p:extLst>
      <p:ext uri="{BB962C8B-B14F-4D97-AF65-F5344CB8AC3E}">
        <p14:creationId xmlns:p14="http://schemas.microsoft.com/office/powerpoint/2010/main" val="118425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CheckMate 238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9" y="278105"/>
            <a:ext cx="11853004" cy="74980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rPr>
              <a:t>Secondary endpoint: 60</a:t>
            </a:r>
            <a:r>
              <a:rPr lang="en-US" sz="4000" dirty="0">
                <a:solidFill>
                  <a:srgbClr val="595454"/>
                </a:solidFill>
                <a:cs typeface="Times New Roman" panose="02020603050405020304" pitchFamily="18" charset="0"/>
              </a:rPr>
              <a:t>-month </a:t>
            </a:r>
            <a:r>
              <a:rPr lang="en-US" sz="4000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rPr>
              <a:t>OS update in all patients</a:t>
            </a:r>
          </a:p>
        </p:txBody>
      </p:sp>
      <p:sp>
        <p:nvSpPr>
          <p:cNvPr id="430" name="TextBox 429"/>
          <p:cNvSpPr txBox="1"/>
          <p:nvPr/>
        </p:nvSpPr>
        <p:spPr>
          <a:xfrm>
            <a:off x="239181" y="6488038"/>
            <a:ext cx="3539612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baseline="30000" dirty="0">
                <a:solidFill>
                  <a:srgbClr val="595454"/>
                </a:solidFill>
              </a:rPr>
              <a:t>a</a:t>
            </a:r>
            <a:r>
              <a:rPr lang="en-US" sz="1067" dirty="0">
                <a:solidFill>
                  <a:srgbClr val="595454"/>
                </a:solidFill>
              </a:rPr>
              <a:t>Stratified. NR, not reached. </a:t>
            </a:r>
            <a:r>
              <a:rPr lang="en-US" sz="1067" b="1" dirty="0">
                <a:solidFill>
                  <a:srgbClr val="595454"/>
                </a:solidFill>
              </a:rPr>
              <a:t>Weber, J et al SMR 2021</a:t>
            </a:r>
          </a:p>
        </p:txBody>
      </p:sp>
      <p:graphicFrame>
        <p:nvGraphicFramePr>
          <p:cNvPr id="16" name="Google Shape;544;p20">
            <a:extLst>
              <a:ext uri="{FF2B5EF4-FFF2-40B4-BE49-F238E27FC236}">
                <a16:creationId xmlns:a16="http://schemas.microsoft.com/office/drawing/2014/main" id="{67597E6F-5281-435B-85E3-362DE9183A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5604090"/>
              </p:ext>
            </p:extLst>
          </p:nvPr>
        </p:nvGraphicFramePr>
        <p:xfrm>
          <a:off x="6581257" y="1027906"/>
          <a:ext cx="4586423" cy="1133202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173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5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 b="1" dirty="0">
                        <a:solidFill>
                          <a:schemeClr val="tx2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Trebuchet MS"/>
                        <a:buNone/>
                      </a:pPr>
                      <a:r>
                        <a:rPr lang="en-US" sz="1200" b="1" dirty="0">
                          <a:solidFill>
                            <a:srgbClr val="1DCE9B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NIVO (n = 453)</a:t>
                      </a:r>
                      <a:endParaRPr sz="1200" dirty="0">
                        <a:solidFill>
                          <a:srgbClr val="1DCE9B"/>
                        </a:solidFill>
                      </a:endParaRPr>
                    </a:p>
                  </a:txBody>
                  <a:tcPr marL="81267" marR="81267" marT="81267" marB="81267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Trebuchet MS"/>
                        <a:buNone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IPI (n = 453)</a:t>
                      </a:r>
                      <a:endParaRPr sz="1200" b="1" dirty="0">
                        <a:solidFill>
                          <a:schemeClr val="tx2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98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Events, n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108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120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98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Median, mo (95% CI)</a:t>
                      </a:r>
                      <a:endParaRPr sz="1100" b="1" dirty="0">
                        <a:solidFill>
                          <a:schemeClr val="tx2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dirty="0">
                          <a:solidFill>
                            <a:schemeClr val="tx2"/>
                          </a:solidFill>
                          <a:latin typeface="Trebuchet MS"/>
                          <a:sym typeface="Trebuchet MS"/>
                        </a:rPr>
                        <a:t>NR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dirty="0">
                          <a:solidFill>
                            <a:schemeClr val="tx2"/>
                          </a:solidFill>
                          <a:latin typeface="Trebuchet MS"/>
                          <a:sym typeface="Trebuchet MS"/>
                        </a:rPr>
                        <a:t>NR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98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HR (95% CI)</a:t>
                      </a:r>
                      <a:r>
                        <a:rPr lang="en-US" sz="1100" b="1" baseline="30000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a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dirty="0">
                          <a:solidFill>
                            <a:schemeClr val="tx2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0.86 (0.66–1.12)</a:t>
                      </a:r>
                      <a:endParaRPr sz="1100" dirty="0">
                        <a:solidFill>
                          <a:schemeClr val="tx2"/>
                        </a:solidFill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562306" y="6032769"/>
            <a:ext cx="11251233" cy="588571"/>
          </a:xfrm>
          <a:ln>
            <a:noFill/>
          </a:ln>
        </p:spPr>
        <p:txBody>
          <a:bodyPr/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600" dirty="0"/>
              <a:t>228 of 302 anticipated events (75%); 17 new deaths since 4-year database lock (8 NIVO and 9 IPI), mainly attributed to disease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C85E31-7207-5646-8DEB-D4880B498F4D}"/>
              </a:ext>
            </a:extLst>
          </p:cNvPr>
          <p:cNvGrpSpPr/>
          <p:nvPr/>
        </p:nvGrpSpPr>
        <p:grpSpPr>
          <a:xfrm>
            <a:off x="1553996" y="1777637"/>
            <a:ext cx="8697692" cy="4142931"/>
            <a:chOff x="1165496" y="1333228"/>
            <a:chExt cx="6523269" cy="3107198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EBE61EA-1C49-D144-AF91-038E5A039A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80297" y="1913977"/>
              <a:ext cx="0" cy="1805984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B370E2A-8888-7D41-9A79-D83CE127B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9378" y="1947148"/>
              <a:ext cx="0" cy="1772813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68">
              <a:extLst>
                <a:ext uri="{FF2B5EF4-FFF2-40B4-BE49-F238E27FC236}">
                  <a16:creationId xmlns:a16="http://schemas.microsoft.com/office/drawing/2014/main" id="{3B1362E4-B254-3E41-AFC3-FD1795B4D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453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70">
              <a:extLst>
                <a:ext uri="{FF2B5EF4-FFF2-40B4-BE49-F238E27FC236}">
                  <a16:creationId xmlns:a16="http://schemas.microsoft.com/office/drawing/2014/main" id="{67FF18BB-35CD-3A40-9254-D8F3D7C7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457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450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72">
              <a:extLst>
                <a:ext uri="{FF2B5EF4-FFF2-40B4-BE49-F238E27FC236}">
                  <a16:creationId xmlns:a16="http://schemas.microsoft.com/office/drawing/2014/main" id="{377D93B8-0CBC-CB43-AAEF-4D5666BB9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1079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447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74">
              <a:extLst>
                <a:ext uri="{FF2B5EF4-FFF2-40B4-BE49-F238E27FC236}">
                  <a16:creationId xmlns:a16="http://schemas.microsoft.com/office/drawing/2014/main" id="{3BFD1025-0133-3F47-A60C-99D2DD7C2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4701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438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76">
              <a:extLst>
                <a:ext uri="{FF2B5EF4-FFF2-40B4-BE49-F238E27FC236}">
                  <a16:creationId xmlns:a16="http://schemas.microsoft.com/office/drawing/2014/main" id="{A769EEED-7D47-3949-A1BF-3C3107796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323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427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78">
              <a:extLst>
                <a:ext uri="{FF2B5EF4-FFF2-40B4-BE49-F238E27FC236}">
                  <a16:creationId xmlns:a16="http://schemas.microsoft.com/office/drawing/2014/main" id="{5EECD5DB-A238-8D4C-8941-FC2FFAF0D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94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416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80">
              <a:extLst>
                <a:ext uri="{FF2B5EF4-FFF2-40B4-BE49-F238E27FC236}">
                  <a16:creationId xmlns:a16="http://schemas.microsoft.com/office/drawing/2014/main" id="{A2E8D32F-2E0C-CD4A-9A56-43054E731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5567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405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82">
              <a:extLst>
                <a:ext uri="{FF2B5EF4-FFF2-40B4-BE49-F238E27FC236}">
                  <a16:creationId xmlns:a16="http://schemas.microsoft.com/office/drawing/2014/main" id="{A465C2D8-EBCC-A849-B012-D4BD47D70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189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388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84">
              <a:extLst>
                <a:ext uri="{FF2B5EF4-FFF2-40B4-BE49-F238E27FC236}">
                  <a16:creationId xmlns:a16="http://schemas.microsoft.com/office/drawing/2014/main" id="{32AE18FD-A0B0-5441-B7A0-1B779B44F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811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383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0" name="Rectangle 86">
              <a:extLst>
                <a:ext uri="{FF2B5EF4-FFF2-40B4-BE49-F238E27FC236}">
                  <a16:creationId xmlns:a16="http://schemas.microsoft.com/office/drawing/2014/main" id="{E817D713-2431-B04D-B1EF-0A498694E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433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373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88">
              <a:extLst>
                <a:ext uri="{FF2B5EF4-FFF2-40B4-BE49-F238E27FC236}">
                  <a16:creationId xmlns:a16="http://schemas.microsoft.com/office/drawing/2014/main" id="{996602C5-3F08-834B-A350-F90AE4928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0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366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90">
              <a:extLst>
                <a:ext uri="{FF2B5EF4-FFF2-40B4-BE49-F238E27FC236}">
                  <a16:creationId xmlns:a16="http://schemas.microsoft.com/office/drawing/2014/main" id="{54A0BFAA-0948-BB42-A1A3-2469EB441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3677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359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92">
              <a:extLst>
                <a:ext uri="{FF2B5EF4-FFF2-40B4-BE49-F238E27FC236}">
                  <a16:creationId xmlns:a16="http://schemas.microsoft.com/office/drawing/2014/main" id="{0CA5E3CE-3424-514C-9145-908F4DC84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299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350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94">
              <a:extLst>
                <a:ext uri="{FF2B5EF4-FFF2-40B4-BE49-F238E27FC236}">
                  <a16:creationId xmlns:a16="http://schemas.microsoft.com/office/drawing/2014/main" id="{EFD20121-0D3C-DA41-BE59-FCF25E1FB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21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341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96">
              <a:extLst>
                <a:ext uri="{FF2B5EF4-FFF2-40B4-BE49-F238E27FC236}">
                  <a16:creationId xmlns:a16="http://schemas.microsoft.com/office/drawing/2014/main" id="{ACA6412E-915B-4145-B422-402A85A4D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543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337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98">
              <a:extLst>
                <a:ext uri="{FF2B5EF4-FFF2-40B4-BE49-F238E27FC236}">
                  <a16:creationId xmlns:a16="http://schemas.microsoft.com/office/drawing/2014/main" id="{9BC86184-03F8-FD4C-A446-577EDB4F1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16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332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100">
              <a:extLst>
                <a:ext uri="{FF2B5EF4-FFF2-40B4-BE49-F238E27FC236}">
                  <a16:creationId xmlns:a16="http://schemas.microsoft.com/office/drawing/2014/main" id="{51C7838F-0896-B543-B86E-DEDD65FFA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1787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324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102">
              <a:extLst>
                <a:ext uri="{FF2B5EF4-FFF2-40B4-BE49-F238E27FC236}">
                  <a16:creationId xmlns:a16="http://schemas.microsoft.com/office/drawing/2014/main" id="{D6618E1A-7E34-1144-AFAB-EC6FE564B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409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321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104">
              <a:extLst>
                <a:ext uri="{FF2B5EF4-FFF2-40B4-BE49-F238E27FC236}">
                  <a16:creationId xmlns:a16="http://schemas.microsoft.com/office/drawing/2014/main" id="{D54F4B64-3C67-974F-BD49-F0B806271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2653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305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106">
              <a:extLst>
                <a:ext uri="{FF2B5EF4-FFF2-40B4-BE49-F238E27FC236}">
                  <a16:creationId xmlns:a16="http://schemas.microsoft.com/office/drawing/2014/main" id="{0E109835-EAD0-3E4D-99C3-E281F0F43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190">
              <a:extLst>
                <a:ext uri="{FF2B5EF4-FFF2-40B4-BE49-F238E27FC236}">
                  <a16:creationId xmlns:a16="http://schemas.microsoft.com/office/drawing/2014/main" id="{C0F46251-709C-2D4F-A58A-9746F2C06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8181" y="3975928"/>
              <a:ext cx="406361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No. at risk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194">
              <a:extLst>
                <a:ext uri="{FF2B5EF4-FFF2-40B4-BE49-F238E27FC236}">
                  <a16:creationId xmlns:a16="http://schemas.microsoft.com/office/drawing/2014/main" id="{EC85C5F4-5681-514B-8655-A50210D0D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5496" y="4130549"/>
              <a:ext cx="55904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 3 mg/kg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3" name="Rectangle 195">
              <a:extLst>
                <a:ext uri="{FF2B5EF4-FFF2-40B4-BE49-F238E27FC236}">
                  <a16:creationId xmlns:a16="http://schemas.microsoft.com/office/drawing/2014/main" id="{0366BDB6-7267-3543-ADB6-F136BB84C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4406" y="4325010"/>
              <a:ext cx="50013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 10 mg/kg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02B6F28A-2EC1-9D42-AA7E-D4458796C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1406099"/>
              <a:ext cx="5607952" cy="2315978"/>
            </a:xfrm>
            <a:custGeom>
              <a:avLst/>
              <a:gdLst>
                <a:gd name="T0" fmla="*/ 0 w 6772"/>
                <a:gd name="T1" fmla="*/ 0 h 2553"/>
                <a:gd name="T2" fmla="*/ 0 w 6772"/>
                <a:gd name="T3" fmla="*/ 0 h 2553"/>
                <a:gd name="T4" fmla="*/ 0 w 6772"/>
                <a:gd name="T5" fmla="*/ 2553 h 2553"/>
                <a:gd name="T6" fmla="*/ 6772 w 6772"/>
                <a:gd name="T7" fmla="*/ 2553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72" h="2553">
                  <a:moveTo>
                    <a:pt x="0" y="0"/>
                  </a:moveTo>
                  <a:lnTo>
                    <a:pt x="0" y="0"/>
                  </a:lnTo>
                  <a:lnTo>
                    <a:pt x="0" y="2553"/>
                  </a:lnTo>
                  <a:lnTo>
                    <a:pt x="6772" y="2553"/>
                  </a:lnTo>
                </a:path>
              </a:pathLst>
            </a:custGeom>
            <a:noFill/>
            <a:ln w="12700" cap="sq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A3C0F6A7-F140-214D-BC06-FCCED8F7D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407048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192E8FD4-B05F-7C46-AEDE-E4FD64650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63924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B8C238A8-D794-094D-A9EA-303643854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87145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EA372110-81B0-514B-9A9A-06FC534C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10515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9" name="Freeform 10">
              <a:extLst>
                <a:ext uri="{FF2B5EF4-FFF2-40B4-BE49-F238E27FC236}">
                  <a16:creationId xmlns:a16="http://schemas.microsoft.com/office/drawing/2014/main" id="{2559BBA8-14FD-684C-85F5-627196CD6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33133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1DE3EF5D-7942-6A4F-8A58-0A259E1DD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56202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id="{AC88F360-B2EC-E049-AEFE-F97AA7201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79573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id="{433BDCB2-38EF-124E-AC36-BD0D5C6B9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0294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3" name="Freeform 14">
              <a:extLst>
                <a:ext uri="{FF2B5EF4-FFF2-40B4-BE49-F238E27FC236}">
                  <a16:creationId xmlns:a16="http://schemas.microsoft.com/office/drawing/2014/main" id="{8F939C0A-0E38-7C40-8D37-9787A00D0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2616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4" name="Freeform 15">
              <a:extLst>
                <a:ext uri="{FF2B5EF4-FFF2-40B4-BE49-F238E27FC236}">
                  <a16:creationId xmlns:a16="http://schemas.microsoft.com/office/drawing/2014/main" id="{DFF22193-66EA-5F40-B5EB-3B42071CC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49384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8CFF5747-B2B3-E649-83CD-8D4C67298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536" y="3722077"/>
              <a:ext cx="53804" cy="0"/>
            </a:xfrm>
            <a:custGeom>
              <a:avLst/>
              <a:gdLst>
                <a:gd name="T0" fmla="*/ 65 w 65"/>
                <a:gd name="T1" fmla="*/ 65 w 65"/>
                <a:gd name="T2" fmla="*/ 0 w 6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5">
                  <a:moveTo>
                    <a:pt x="65" y="0"/>
                  </a:moveTo>
                  <a:lnTo>
                    <a:pt x="65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FE96B2CF-C9DF-2146-B0D3-744B89023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E8C4F3E9-9EAC-F743-B3A5-B8B3DAC9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24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id="{412EBD63-FDB3-0F4D-851B-DB7BC7DE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91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id="{4F66CB83-25DF-C646-8E74-C0E703C91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57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A1FC458C-633E-BA4B-86EF-A3C190B0B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524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id="{82E88142-2E4B-F64F-B9E4-58B826E45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90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id="{F0F37AA4-31A9-AD4B-A850-E9B10799A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257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id="{1912277B-E1CB-B74D-8426-AC7A5F04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23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F55689A0-67D7-8C4F-8A31-816033EDA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90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5" name="Freeform 26">
              <a:extLst>
                <a:ext uri="{FF2B5EF4-FFF2-40B4-BE49-F238E27FC236}">
                  <a16:creationId xmlns:a16="http://schemas.microsoft.com/office/drawing/2014/main" id="{2EA3648C-1B9F-4C4F-85F9-F47D3702A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56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6" name="Freeform 27">
              <a:extLst>
                <a:ext uri="{FF2B5EF4-FFF2-40B4-BE49-F238E27FC236}">
                  <a16:creationId xmlns:a16="http://schemas.microsoft.com/office/drawing/2014/main" id="{06440B56-1946-674D-99FE-3D4E5FB16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723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7" name="Freeform 28">
              <a:extLst>
                <a:ext uri="{FF2B5EF4-FFF2-40B4-BE49-F238E27FC236}">
                  <a16:creationId xmlns:a16="http://schemas.microsoft.com/office/drawing/2014/main" id="{DCF56E2A-5A9A-7346-A0C5-E57C3B1F9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89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8" name="Freeform 29">
              <a:extLst>
                <a:ext uri="{FF2B5EF4-FFF2-40B4-BE49-F238E27FC236}">
                  <a16:creationId xmlns:a16="http://schemas.microsoft.com/office/drawing/2014/main" id="{E845B11B-41FC-A643-A7FE-E57484C6A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56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9" name="Freeform 30">
              <a:extLst>
                <a:ext uri="{FF2B5EF4-FFF2-40B4-BE49-F238E27FC236}">
                  <a16:creationId xmlns:a16="http://schemas.microsoft.com/office/drawing/2014/main" id="{91AD59D5-6AD3-0D41-AE2F-C8EF4CAD6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22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0" name="Freeform 31">
              <a:extLst>
                <a:ext uri="{FF2B5EF4-FFF2-40B4-BE49-F238E27FC236}">
                  <a16:creationId xmlns:a16="http://schemas.microsoft.com/office/drawing/2014/main" id="{4A853F9C-7B81-7441-B272-2A5B21ACA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89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1" name="Freeform 32">
              <a:extLst>
                <a:ext uri="{FF2B5EF4-FFF2-40B4-BE49-F238E27FC236}">
                  <a16:creationId xmlns:a16="http://schemas.microsoft.com/office/drawing/2014/main" id="{7A904576-AEC0-5A43-9A1F-05F9EE016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55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2" name="Freeform 33">
              <a:extLst>
                <a:ext uri="{FF2B5EF4-FFF2-40B4-BE49-F238E27FC236}">
                  <a16:creationId xmlns:a16="http://schemas.microsoft.com/office/drawing/2014/main" id="{DA55AF19-76E1-834F-8C27-DA75B0815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922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3" name="Freeform 34">
              <a:extLst>
                <a:ext uri="{FF2B5EF4-FFF2-40B4-BE49-F238E27FC236}">
                  <a16:creationId xmlns:a16="http://schemas.microsoft.com/office/drawing/2014/main" id="{FC62100B-96F5-F54E-BEDC-A31F76F06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88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4" name="Freeform 35">
              <a:extLst>
                <a:ext uri="{FF2B5EF4-FFF2-40B4-BE49-F238E27FC236}">
                  <a16:creationId xmlns:a16="http://schemas.microsoft.com/office/drawing/2014/main" id="{6F7C969D-6E37-514D-96E5-747E8707C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55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5" name="Freeform 36">
              <a:extLst>
                <a:ext uri="{FF2B5EF4-FFF2-40B4-BE49-F238E27FC236}">
                  <a16:creationId xmlns:a16="http://schemas.microsoft.com/office/drawing/2014/main" id="{318FF274-8F14-E34F-9D74-C2390483E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532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8082ABA0-99B8-E649-918E-67281D23CE92}"/>
                </a:ext>
              </a:extLst>
            </p:cNvPr>
            <p:cNvGrpSpPr/>
            <p:nvPr/>
          </p:nvGrpSpPr>
          <p:grpSpPr>
            <a:xfrm>
              <a:off x="1669916" y="1333228"/>
              <a:ext cx="176732" cy="2455984"/>
              <a:chOff x="1669916" y="1442956"/>
              <a:chExt cx="176732" cy="2455984"/>
            </a:xfrm>
          </p:grpSpPr>
          <p:sp>
            <p:nvSpPr>
              <p:cNvPr id="77" name="Rectangle 37">
                <a:extLst>
                  <a:ext uri="{FF2B5EF4-FFF2-40B4-BE49-F238E27FC236}">
                    <a16:creationId xmlns:a16="http://schemas.microsoft.com/office/drawing/2014/main" id="{B599B306-6CFA-3B48-9846-7CFB1547C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9916" y="1442956"/>
                <a:ext cx="176732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100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38">
                <a:extLst>
                  <a:ext uri="{FF2B5EF4-FFF2-40B4-BE49-F238E27FC236}">
                    <a16:creationId xmlns:a16="http://schemas.microsoft.com/office/drawing/2014/main" id="{06D6C591-7FE6-7A46-A609-86492E3E0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167214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9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Rectangle 39">
                <a:extLst>
                  <a:ext uri="{FF2B5EF4-FFF2-40B4-BE49-F238E27FC236}">
                    <a16:creationId xmlns:a16="http://schemas.microsoft.com/office/drawing/2014/main" id="{3AD81A32-5BCC-5941-A4AE-B70AB987EA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1902835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8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Rectangle 40">
                <a:extLst>
                  <a:ext uri="{FF2B5EF4-FFF2-40B4-BE49-F238E27FC236}">
                    <a16:creationId xmlns:a16="http://schemas.microsoft.com/office/drawing/2014/main" id="{8A0DACDD-1B7C-154E-AD86-C4E90D809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214408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7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Rectangle 41">
                <a:extLst>
                  <a:ext uri="{FF2B5EF4-FFF2-40B4-BE49-F238E27FC236}">
                    <a16:creationId xmlns:a16="http://schemas.microsoft.com/office/drawing/2014/main" id="{27A13956-4DE0-D14C-ACD8-03590FC2B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2371759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6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Rectangle 42">
                <a:extLst>
                  <a:ext uri="{FF2B5EF4-FFF2-40B4-BE49-F238E27FC236}">
                    <a16:creationId xmlns:a16="http://schemas.microsoft.com/office/drawing/2014/main" id="{928B6314-FE72-6B44-83FD-919416018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2603958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5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Rectangle 43">
                <a:extLst>
                  <a:ext uri="{FF2B5EF4-FFF2-40B4-BE49-F238E27FC236}">
                    <a16:creationId xmlns:a16="http://schemas.microsoft.com/office/drawing/2014/main" id="{DF82C0F4-C405-6346-A853-D31EBE385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2839177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4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Rectangle 44">
                <a:extLst>
                  <a:ext uri="{FF2B5EF4-FFF2-40B4-BE49-F238E27FC236}">
                    <a16:creationId xmlns:a16="http://schemas.microsoft.com/office/drawing/2014/main" id="{436CAB8E-E292-1E42-A3F9-F1DFE3632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3075899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3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tangle 45">
                <a:extLst>
                  <a:ext uri="{FF2B5EF4-FFF2-40B4-BE49-F238E27FC236}">
                    <a16:creationId xmlns:a16="http://schemas.microsoft.com/office/drawing/2014/main" id="{0CA0514E-36D1-8643-8337-8FDAA8244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3305087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2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Rectangle 46">
                <a:extLst>
                  <a:ext uri="{FF2B5EF4-FFF2-40B4-BE49-F238E27FC236}">
                    <a16:creationId xmlns:a16="http://schemas.microsoft.com/office/drawing/2014/main" id="{0D7DE3AD-BE29-D845-836B-876C8DB559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8" y="352824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Rectangle 47">
                <a:extLst>
                  <a:ext uri="{FF2B5EF4-FFF2-40B4-BE49-F238E27FC236}">
                    <a16:creationId xmlns:a16="http://schemas.microsoft.com/office/drawing/2014/main" id="{3A3B4C75-FADB-9F4A-92C8-86F25A1BF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7737" y="3760440"/>
                <a:ext cx="5891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8" name="Rectangle 148">
              <a:extLst>
                <a:ext uri="{FF2B5EF4-FFF2-40B4-BE49-F238E27FC236}">
                  <a16:creationId xmlns:a16="http://schemas.microsoft.com/office/drawing/2014/main" id="{CB4926B6-FE9A-BF49-9129-C2C3AF109A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77276" y="2495581"/>
              <a:ext cx="2310263" cy="1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OS (%)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9" name="Rectangle 416">
              <a:extLst>
                <a:ext uri="{FF2B5EF4-FFF2-40B4-BE49-F238E27FC236}">
                  <a16:creationId xmlns:a16="http://schemas.microsoft.com/office/drawing/2014/main" id="{20CE3A3D-ECD1-2349-A8F9-D7A73F5F3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248199"/>
              <a:ext cx="210395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0" name="Rectangle 418">
              <a:extLst>
                <a:ext uri="{FF2B5EF4-FFF2-40B4-BE49-F238E27FC236}">
                  <a16:creationId xmlns:a16="http://schemas.microsoft.com/office/drawing/2014/main" id="{927CCF0F-A5F0-A24E-B141-BB8624AB8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421717"/>
              <a:ext cx="102192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1" name="Freeform 420">
              <a:extLst>
                <a:ext uri="{FF2B5EF4-FFF2-40B4-BE49-F238E27FC236}">
                  <a16:creationId xmlns:a16="http://schemas.microsoft.com/office/drawing/2014/main" id="{08681986-642D-CD46-AD46-3BB231C15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30733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92" name="Freeform 421">
              <a:extLst>
                <a:ext uri="{FF2B5EF4-FFF2-40B4-BE49-F238E27FC236}">
                  <a16:creationId xmlns:a16="http://schemas.microsoft.com/office/drawing/2014/main" id="{2CBAA8D8-5F69-2045-A6A1-115E7A0E9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819" y="3280192"/>
              <a:ext cx="49665" cy="46742"/>
            </a:xfrm>
            <a:custGeom>
              <a:avLst/>
              <a:gdLst>
                <a:gd name="T0" fmla="*/ 60 w 60"/>
                <a:gd name="T1" fmla="*/ 53 h 53"/>
                <a:gd name="T2" fmla="*/ 60 w 60"/>
                <a:gd name="T3" fmla="*/ 53 h 53"/>
                <a:gd name="T4" fmla="*/ 30 w 60"/>
                <a:gd name="T5" fmla="*/ 0 h 53"/>
                <a:gd name="T6" fmla="*/ 0 w 60"/>
                <a:gd name="T7" fmla="*/ 53 h 53"/>
                <a:gd name="T8" fmla="*/ 60 w 60"/>
                <a:gd name="T9" fmla="*/ 53 h 53"/>
                <a:gd name="T10" fmla="*/ 60 w 6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60" y="53"/>
                  </a:moveTo>
                  <a:lnTo>
                    <a:pt x="60" y="53"/>
                  </a:lnTo>
                  <a:lnTo>
                    <a:pt x="30" y="0"/>
                  </a:lnTo>
                  <a:lnTo>
                    <a:pt x="0" y="53"/>
                  </a:lnTo>
                  <a:lnTo>
                    <a:pt x="60" y="53"/>
                  </a:lnTo>
                  <a:lnTo>
                    <a:pt x="60" y="53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93" name="Freeform 422">
              <a:extLst>
                <a:ext uri="{FF2B5EF4-FFF2-40B4-BE49-F238E27FC236}">
                  <a16:creationId xmlns:a16="http://schemas.microsoft.com/office/drawing/2014/main" id="{8CB7249A-FA23-D046-8456-BBF465372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47934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4" name="Freeform 423">
              <a:extLst>
                <a:ext uri="{FF2B5EF4-FFF2-40B4-BE49-F238E27FC236}">
                  <a16:creationId xmlns:a16="http://schemas.microsoft.com/office/drawing/2014/main" id="{5FAD1FA7-C48A-4B4B-AE35-95C513B0A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060" y="3449186"/>
              <a:ext cx="53804" cy="58805"/>
            </a:xfrm>
            <a:custGeom>
              <a:avLst/>
              <a:gdLst>
                <a:gd name="T0" fmla="*/ 65 w 65"/>
                <a:gd name="T1" fmla="*/ 32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  <a:gd name="T10" fmla="*/ 65 w 65"/>
                <a:gd name="T11" fmla="*/ 32 h 64"/>
                <a:gd name="T12" fmla="*/ 65 w 6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4">
                  <a:moveTo>
                    <a:pt x="65" y="32"/>
                  </a:moveTo>
                  <a:lnTo>
                    <a:pt x="65" y="32"/>
                  </a:lnTo>
                  <a:cubicBezTo>
                    <a:pt x="65" y="49"/>
                    <a:pt x="50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0" y="0"/>
                    <a:pt x="65" y="14"/>
                    <a:pt x="65" y="32"/>
                  </a:cubicBezTo>
                  <a:lnTo>
                    <a:pt x="65" y="32"/>
                  </a:lnTo>
                  <a:close/>
                </a:path>
              </a:pathLst>
            </a:custGeom>
            <a:noFill/>
            <a:ln w="6350" cap="flat">
              <a:solidFill>
                <a:srgbClr val="59545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48">
              <a:extLst>
                <a:ext uri="{FF2B5EF4-FFF2-40B4-BE49-F238E27FC236}">
                  <a16:creationId xmlns:a16="http://schemas.microsoft.com/office/drawing/2014/main" id="{126AF202-A0FE-2F47-AB89-7DD156582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837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6" name="Rectangle 49">
              <a:extLst>
                <a:ext uri="{FF2B5EF4-FFF2-40B4-BE49-F238E27FC236}">
                  <a16:creationId xmlns:a16="http://schemas.microsoft.com/office/drawing/2014/main" id="{D5AB30B4-CF65-4D41-ACBC-24275454A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315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7" name="Rectangle 50">
              <a:extLst>
                <a:ext uri="{FF2B5EF4-FFF2-40B4-BE49-F238E27FC236}">
                  <a16:creationId xmlns:a16="http://schemas.microsoft.com/office/drawing/2014/main" id="{93351D04-C876-1748-B140-41F7F88DE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4251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8" name="Rectangle 51">
              <a:extLst>
                <a:ext uri="{FF2B5EF4-FFF2-40B4-BE49-F238E27FC236}">
                  <a16:creationId xmlns:a16="http://schemas.microsoft.com/office/drawing/2014/main" id="{36139016-3DD0-0847-AB2D-73609C9D1B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7187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9" name="Rectangle 52">
              <a:extLst>
                <a:ext uri="{FF2B5EF4-FFF2-40B4-BE49-F238E27FC236}">
                  <a16:creationId xmlns:a16="http://schemas.microsoft.com/office/drawing/2014/main" id="{A3CCF66F-BBCD-364B-BD95-68950D79F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0668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0" name="Rectangle 53">
              <a:extLst>
                <a:ext uri="{FF2B5EF4-FFF2-40B4-BE49-F238E27FC236}">
                  <a16:creationId xmlns:a16="http://schemas.microsoft.com/office/drawing/2014/main" id="{C94F44C7-A94C-1F45-BE69-EFD165AE5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36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1" name="Rectangle 54">
              <a:extLst>
                <a:ext uri="{FF2B5EF4-FFF2-40B4-BE49-F238E27FC236}">
                  <a16:creationId xmlns:a16="http://schemas.microsoft.com/office/drawing/2014/main" id="{636F78AC-5DA7-4F45-B7DC-57C1D0C9C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540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2" name="Rectangle 55">
              <a:extLst>
                <a:ext uri="{FF2B5EF4-FFF2-40B4-BE49-F238E27FC236}">
                  <a16:creationId xmlns:a16="http://schemas.microsoft.com/office/drawing/2014/main" id="{734C03DA-44BA-0844-B48D-60E6AC8BF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9476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3" name="Rectangle 56">
              <a:extLst>
                <a:ext uri="{FF2B5EF4-FFF2-40B4-BE49-F238E27FC236}">
                  <a16:creationId xmlns:a16="http://schemas.microsoft.com/office/drawing/2014/main" id="{89D3764C-E5A9-F54A-9591-FEE597226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2413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4" name="Rectangle 57">
              <a:extLst>
                <a:ext uri="{FF2B5EF4-FFF2-40B4-BE49-F238E27FC236}">
                  <a16:creationId xmlns:a16="http://schemas.microsoft.com/office/drawing/2014/main" id="{C6EA3B0C-48BA-254D-BAEE-0508612EF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348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58">
              <a:extLst>
                <a:ext uri="{FF2B5EF4-FFF2-40B4-BE49-F238E27FC236}">
                  <a16:creationId xmlns:a16="http://schemas.microsoft.com/office/drawing/2014/main" id="{2BDD1754-2DA2-4F4F-94AF-ED062C93F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28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59">
              <a:extLst>
                <a:ext uri="{FF2B5EF4-FFF2-40B4-BE49-F238E27FC236}">
                  <a16:creationId xmlns:a16="http://schemas.microsoft.com/office/drawing/2014/main" id="{31B1FEFA-7AFE-104A-9D6D-773685AC8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1221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60">
              <a:extLst>
                <a:ext uri="{FF2B5EF4-FFF2-40B4-BE49-F238E27FC236}">
                  <a16:creationId xmlns:a16="http://schemas.microsoft.com/office/drawing/2014/main" id="{A940D3E1-FB37-C247-8B3E-DFC961923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4157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8" name="Rectangle 61">
              <a:extLst>
                <a:ext uri="{FF2B5EF4-FFF2-40B4-BE49-F238E27FC236}">
                  <a16:creationId xmlns:a16="http://schemas.microsoft.com/office/drawing/2014/main" id="{651F4199-9756-9747-B202-B6D54B6A2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092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9" name="Rectangle 62">
              <a:extLst>
                <a:ext uri="{FF2B5EF4-FFF2-40B4-BE49-F238E27FC236}">
                  <a16:creationId xmlns:a16="http://schemas.microsoft.com/office/drawing/2014/main" id="{467BC10F-6F5F-5840-8C05-EFC32B27E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0029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0" name="Rectangle 63">
              <a:extLst>
                <a:ext uri="{FF2B5EF4-FFF2-40B4-BE49-F238E27FC236}">
                  <a16:creationId xmlns:a16="http://schemas.microsoft.com/office/drawing/2014/main" id="{28F1AD9C-7515-D64A-AB68-27639159F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296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1" name="Rectangle 64">
              <a:extLst>
                <a:ext uri="{FF2B5EF4-FFF2-40B4-BE49-F238E27FC236}">
                  <a16:creationId xmlns:a16="http://schemas.microsoft.com/office/drawing/2014/main" id="{78D6C7FA-D9FD-4E4A-AA53-43599C924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5900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65">
              <a:extLst>
                <a:ext uri="{FF2B5EF4-FFF2-40B4-BE49-F238E27FC236}">
                  <a16:creationId xmlns:a16="http://schemas.microsoft.com/office/drawing/2014/main" id="{782E6950-C1BD-9748-9492-5E55B8007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8837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3" name="Rectangle 66">
              <a:extLst>
                <a:ext uri="{FF2B5EF4-FFF2-40B4-BE49-F238E27FC236}">
                  <a16:creationId xmlns:a16="http://schemas.microsoft.com/office/drawing/2014/main" id="{D2E198C6-2BF5-5443-B7BE-2DB6908A6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1773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4" name="Rectangle 67">
              <a:extLst>
                <a:ext uri="{FF2B5EF4-FFF2-40B4-BE49-F238E27FC236}">
                  <a16:creationId xmlns:a16="http://schemas.microsoft.com/office/drawing/2014/main" id="{31335DC1-BB00-B54C-BC84-485E92F69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5592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72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425">
              <a:extLst>
                <a:ext uri="{FF2B5EF4-FFF2-40B4-BE49-F238E27FC236}">
                  <a16:creationId xmlns:a16="http://schemas.microsoft.com/office/drawing/2014/main" id="{4A69BB00-3548-2146-AD74-5CFB2C013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926" y="3960635"/>
              <a:ext cx="372843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Months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327">
              <a:extLst>
                <a:ext uri="{FF2B5EF4-FFF2-40B4-BE49-F238E27FC236}">
                  <a16:creationId xmlns:a16="http://schemas.microsoft.com/office/drawing/2014/main" id="{56C2471E-1170-C647-BC9D-8BCDEFEB6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9883" y="1688693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7</a:t>
              </a:r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8%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328">
              <a:extLst>
                <a:ext uri="{FF2B5EF4-FFF2-40B4-BE49-F238E27FC236}">
                  <a16:creationId xmlns:a16="http://schemas.microsoft.com/office/drawing/2014/main" id="{F5C198CE-55CB-6548-A113-AB7FD0180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2148" y="1767389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76</a:t>
              </a:r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8" name="Rectangle 329">
              <a:extLst>
                <a:ext uri="{FF2B5EF4-FFF2-40B4-BE49-F238E27FC236}">
                  <a16:creationId xmlns:a16="http://schemas.microsoft.com/office/drawing/2014/main" id="{98E951DD-966A-8047-A6F5-633D61CE3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9512" y="2040445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77</a:t>
              </a:r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19" name="Rectangle 330">
              <a:extLst>
                <a:ext uri="{FF2B5EF4-FFF2-40B4-BE49-F238E27FC236}">
                  <a16:creationId xmlns:a16="http://schemas.microsoft.com/office/drawing/2014/main" id="{9D8A7529-B763-EF4E-A919-0B8F3E7B2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766" y="2142264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72</a:t>
              </a:r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20" name="Rectangle 106">
              <a:extLst>
                <a:ext uri="{FF2B5EF4-FFF2-40B4-BE49-F238E27FC236}">
                  <a16:creationId xmlns:a16="http://schemas.microsoft.com/office/drawing/2014/main" id="{B81B8812-21B5-614F-B93A-A6F160CF1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3519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1" name="Freeform 36">
              <a:extLst>
                <a:ext uri="{FF2B5EF4-FFF2-40B4-BE49-F238E27FC236}">
                  <a16:creationId xmlns:a16="http://schemas.microsoft.com/office/drawing/2014/main" id="{0C94E992-B060-D14E-B1DA-34455DCF5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21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2" name="Rectangle 67">
              <a:extLst>
                <a:ext uri="{FF2B5EF4-FFF2-40B4-BE49-F238E27FC236}">
                  <a16:creationId xmlns:a16="http://schemas.microsoft.com/office/drawing/2014/main" id="{687A93DE-6848-FC4E-8C02-10A7B2188C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516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3" name="Rectangle 106">
              <a:extLst>
                <a:ext uri="{FF2B5EF4-FFF2-40B4-BE49-F238E27FC236}">
                  <a16:creationId xmlns:a16="http://schemas.microsoft.com/office/drawing/2014/main" id="{AC7F5FD4-7762-0D43-B383-D00E4FD27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9897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178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4" name="Freeform 36">
              <a:extLst>
                <a:ext uri="{FF2B5EF4-FFF2-40B4-BE49-F238E27FC236}">
                  <a16:creationId xmlns:a16="http://schemas.microsoft.com/office/drawing/2014/main" id="{481F74F4-A1D3-9D4B-93D8-BE9BA880D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754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5" name="Rectangle 67">
              <a:extLst>
                <a:ext uri="{FF2B5EF4-FFF2-40B4-BE49-F238E27FC236}">
                  <a16:creationId xmlns:a16="http://schemas.microsoft.com/office/drawing/2014/main" id="{69AED6CD-AB09-A447-862E-DAF021730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981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6" name="Rectangle 106">
              <a:extLst>
                <a:ext uri="{FF2B5EF4-FFF2-40B4-BE49-F238E27FC236}">
                  <a16:creationId xmlns:a16="http://schemas.microsoft.com/office/drawing/2014/main" id="{926B2DDE-7DAA-B84E-BD29-52E981EF3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62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280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7" name="Freeform 36">
              <a:extLst>
                <a:ext uri="{FF2B5EF4-FFF2-40B4-BE49-F238E27FC236}">
                  <a16:creationId xmlns:a16="http://schemas.microsoft.com/office/drawing/2014/main" id="{D955308D-6F82-BE4B-96D3-5CAC96FA8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88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8" name="Rectangle 67">
              <a:extLst>
                <a:ext uri="{FF2B5EF4-FFF2-40B4-BE49-F238E27FC236}">
                  <a16:creationId xmlns:a16="http://schemas.microsoft.com/office/drawing/2014/main" id="{54161612-B5A8-CD40-87F6-A64B08F0A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44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9" name="Rectangle 106">
              <a:extLst>
                <a:ext uri="{FF2B5EF4-FFF2-40B4-BE49-F238E27FC236}">
                  <a16:creationId xmlns:a16="http://schemas.microsoft.com/office/drawing/2014/main" id="{6FD133C9-72F4-5A46-92A5-B3C4150B0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9031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312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0" name="Freeform 36">
              <a:extLst>
                <a:ext uri="{FF2B5EF4-FFF2-40B4-BE49-F238E27FC236}">
                  <a16:creationId xmlns:a16="http://schemas.microsoft.com/office/drawing/2014/main" id="{81C07C36-C66D-EE40-8011-A68B7B28F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21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31" name="Rectangle 67">
              <a:extLst>
                <a:ext uri="{FF2B5EF4-FFF2-40B4-BE49-F238E27FC236}">
                  <a16:creationId xmlns:a16="http://schemas.microsoft.com/office/drawing/2014/main" id="{6640F83E-4B1E-714A-A009-D79F7EA67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4708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2" name="Rectangle 68">
              <a:extLst>
                <a:ext uri="{FF2B5EF4-FFF2-40B4-BE49-F238E27FC236}">
                  <a16:creationId xmlns:a16="http://schemas.microsoft.com/office/drawing/2014/main" id="{01AFB0F4-DA7B-884B-9C99-1DD008278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453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3" name="Rectangle 70">
              <a:extLst>
                <a:ext uri="{FF2B5EF4-FFF2-40B4-BE49-F238E27FC236}">
                  <a16:creationId xmlns:a16="http://schemas.microsoft.com/office/drawing/2014/main" id="{1576821B-D437-DE45-98B8-F5B16CEC6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457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447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4" name="Rectangle 72">
              <a:extLst>
                <a:ext uri="{FF2B5EF4-FFF2-40B4-BE49-F238E27FC236}">
                  <a16:creationId xmlns:a16="http://schemas.microsoft.com/office/drawing/2014/main" id="{3ACAC528-BF64-E042-AF54-7283640DB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1079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442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5" name="Rectangle 74">
              <a:extLst>
                <a:ext uri="{FF2B5EF4-FFF2-40B4-BE49-F238E27FC236}">
                  <a16:creationId xmlns:a16="http://schemas.microsoft.com/office/drawing/2014/main" id="{BB6B1A0F-832C-2D4A-89F4-8B217ABD2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4701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430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6" name="Rectangle 76">
              <a:extLst>
                <a:ext uri="{FF2B5EF4-FFF2-40B4-BE49-F238E27FC236}">
                  <a16:creationId xmlns:a16="http://schemas.microsoft.com/office/drawing/2014/main" id="{A7A7AEC1-1A64-BD4E-A4F4-419BE9927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323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416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7" name="Rectangle 78">
              <a:extLst>
                <a:ext uri="{FF2B5EF4-FFF2-40B4-BE49-F238E27FC236}">
                  <a16:creationId xmlns:a16="http://schemas.microsoft.com/office/drawing/2014/main" id="{694EA243-DDCD-4B42-8002-010895B3B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94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407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8" name="Rectangle 80">
              <a:extLst>
                <a:ext uri="{FF2B5EF4-FFF2-40B4-BE49-F238E27FC236}">
                  <a16:creationId xmlns:a16="http://schemas.microsoft.com/office/drawing/2014/main" id="{FDC9356E-89E7-5B4C-844E-CE110BC60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5567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395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9" name="Rectangle 82">
              <a:extLst>
                <a:ext uri="{FF2B5EF4-FFF2-40B4-BE49-F238E27FC236}">
                  <a16:creationId xmlns:a16="http://schemas.microsoft.com/office/drawing/2014/main" id="{3D50E46C-6E9A-9B4F-8A90-BE5B7C66B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189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382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0" name="Rectangle 84">
              <a:extLst>
                <a:ext uri="{FF2B5EF4-FFF2-40B4-BE49-F238E27FC236}">
                  <a16:creationId xmlns:a16="http://schemas.microsoft.com/office/drawing/2014/main" id="{1DB41286-6A80-0441-A141-76EF17215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811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373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1" name="Rectangle 86">
              <a:extLst>
                <a:ext uri="{FF2B5EF4-FFF2-40B4-BE49-F238E27FC236}">
                  <a16:creationId xmlns:a16="http://schemas.microsoft.com/office/drawing/2014/main" id="{0633892F-AAC4-C64C-9588-1E34A6FD8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433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362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2" name="Rectangle 88">
              <a:extLst>
                <a:ext uri="{FF2B5EF4-FFF2-40B4-BE49-F238E27FC236}">
                  <a16:creationId xmlns:a16="http://schemas.microsoft.com/office/drawing/2014/main" id="{AEAF7984-F1C3-0840-91B0-193987E7E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0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350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3" name="Rectangle 90">
              <a:extLst>
                <a:ext uri="{FF2B5EF4-FFF2-40B4-BE49-F238E27FC236}">
                  <a16:creationId xmlns:a16="http://schemas.microsoft.com/office/drawing/2014/main" id="{8F1E2CE5-D38E-E748-9275-2C5F7AD92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3677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345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4" name="Rectangle 92">
              <a:extLst>
                <a:ext uri="{FF2B5EF4-FFF2-40B4-BE49-F238E27FC236}">
                  <a16:creationId xmlns:a16="http://schemas.microsoft.com/office/drawing/2014/main" id="{078DE676-A2AC-384E-B671-1EDA875DB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299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340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5" name="Rectangle 94">
              <a:extLst>
                <a:ext uri="{FF2B5EF4-FFF2-40B4-BE49-F238E27FC236}">
                  <a16:creationId xmlns:a16="http://schemas.microsoft.com/office/drawing/2014/main" id="{84E25D4D-03D9-484E-8534-7793D34EA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21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333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6" name="Rectangle 96">
              <a:extLst>
                <a:ext uri="{FF2B5EF4-FFF2-40B4-BE49-F238E27FC236}">
                  <a16:creationId xmlns:a16="http://schemas.microsoft.com/office/drawing/2014/main" id="{09AC937B-D709-8142-8CD3-5AC073796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543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322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7" name="Rectangle 98">
              <a:extLst>
                <a:ext uri="{FF2B5EF4-FFF2-40B4-BE49-F238E27FC236}">
                  <a16:creationId xmlns:a16="http://schemas.microsoft.com/office/drawing/2014/main" id="{4D812B70-90FE-DE4C-B648-D84A5F812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16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316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8" name="Rectangle 100">
              <a:extLst>
                <a:ext uri="{FF2B5EF4-FFF2-40B4-BE49-F238E27FC236}">
                  <a16:creationId xmlns:a16="http://schemas.microsoft.com/office/drawing/2014/main" id="{BDD7E9CD-CED8-8F44-BC11-8B314E56A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1787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315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9" name="Rectangle 102">
              <a:extLst>
                <a:ext uri="{FF2B5EF4-FFF2-40B4-BE49-F238E27FC236}">
                  <a16:creationId xmlns:a16="http://schemas.microsoft.com/office/drawing/2014/main" id="{D5E5CB62-DBCE-D04A-8CD3-6D625DC3F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409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306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0" name="Rectangle 104">
              <a:extLst>
                <a:ext uri="{FF2B5EF4-FFF2-40B4-BE49-F238E27FC236}">
                  <a16:creationId xmlns:a16="http://schemas.microsoft.com/office/drawing/2014/main" id="{286D8059-26D7-3D4B-8E68-3627EB7C5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2653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292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1" name="Rectangle 106">
              <a:extLst>
                <a:ext uri="{FF2B5EF4-FFF2-40B4-BE49-F238E27FC236}">
                  <a16:creationId xmlns:a16="http://schemas.microsoft.com/office/drawing/2014/main" id="{20100C24-8BA0-6F43-8DF4-E64E9C890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2" name="Rectangle 106">
              <a:extLst>
                <a:ext uri="{FF2B5EF4-FFF2-40B4-BE49-F238E27FC236}">
                  <a16:creationId xmlns:a16="http://schemas.microsoft.com/office/drawing/2014/main" id="{0DA98DF1-C9D9-F046-9197-1C4814CA7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3519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3" name="Rectangle 106">
              <a:extLst>
                <a:ext uri="{FF2B5EF4-FFF2-40B4-BE49-F238E27FC236}">
                  <a16:creationId xmlns:a16="http://schemas.microsoft.com/office/drawing/2014/main" id="{3C3CC1A0-28A0-1B4C-A6D1-A4FD59D8B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9897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155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4" name="Rectangle 106">
              <a:extLst>
                <a:ext uri="{FF2B5EF4-FFF2-40B4-BE49-F238E27FC236}">
                  <a16:creationId xmlns:a16="http://schemas.microsoft.com/office/drawing/2014/main" id="{061F9866-67F0-714B-99C3-4C5A1345B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62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261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5" name="Rectangle 106">
              <a:extLst>
                <a:ext uri="{FF2B5EF4-FFF2-40B4-BE49-F238E27FC236}">
                  <a16:creationId xmlns:a16="http://schemas.microsoft.com/office/drawing/2014/main" id="{EA9C4089-7967-3842-BB29-3C3AA8B83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9031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294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6" name="Rectangle 106">
              <a:extLst>
                <a:ext uri="{FF2B5EF4-FFF2-40B4-BE49-F238E27FC236}">
                  <a16:creationId xmlns:a16="http://schemas.microsoft.com/office/drawing/2014/main" id="{FDE70B88-5D97-C54A-B804-DA86CC996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141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7" name="Freeform 36">
              <a:extLst>
                <a:ext uri="{FF2B5EF4-FFF2-40B4-BE49-F238E27FC236}">
                  <a16:creationId xmlns:a16="http://schemas.microsoft.com/office/drawing/2014/main" id="{36B1E7C0-B10F-9349-B68D-903987DFC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876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58" name="Rectangle 67">
              <a:extLst>
                <a:ext uri="{FF2B5EF4-FFF2-40B4-BE49-F238E27FC236}">
                  <a16:creationId xmlns:a16="http://schemas.microsoft.com/office/drawing/2014/main" id="{F5418E19-7A5E-0443-A828-69709BC25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9053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9" name="Rectangle 106">
              <a:extLst>
                <a:ext uri="{FF2B5EF4-FFF2-40B4-BE49-F238E27FC236}">
                  <a16:creationId xmlns:a16="http://schemas.microsoft.com/office/drawing/2014/main" id="{17223E2F-EBCB-8C4A-9911-C55CFC0F4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141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6A197671-5CA2-452C-941F-FC600025823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24050" y="1381125"/>
              <a:ext cx="5534025" cy="742950"/>
              <a:chOff x="1212" y="870"/>
              <a:chExt cx="3486" cy="468"/>
            </a:xfrm>
          </p:grpSpPr>
          <p:grpSp>
            <p:nvGrpSpPr>
              <p:cNvPr id="161" name="Group 205">
                <a:extLst>
                  <a:ext uri="{FF2B5EF4-FFF2-40B4-BE49-F238E27FC236}">
                    <a16:creationId xmlns:a16="http://schemas.microsoft.com/office/drawing/2014/main" id="{4100EE92-9DD6-44B2-A648-060871CB7B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23" y="872"/>
                <a:ext cx="3475" cy="466"/>
                <a:chOff x="1223" y="872"/>
                <a:chExt cx="3475" cy="466"/>
              </a:xfrm>
            </p:grpSpPr>
            <p:sp>
              <p:nvSpPr>
                <p:cNvPr id="370" name="Freeform 6">
                  <a:extLst>
                    <a:ext uri="{FF2B5EF4-FFF2-40B4-BE49-F238E27FC236}">
                      <a16:creationId xmlns:a16="http://schemas.microsoft.com/office/drawing/2014/main" id="{34D53681-6165-4230-8B0C-49DE120FD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8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1" name="Freeform 7">
                  <a:extLst>
                    <a:ext uri="{FF2B5EF4-FFF2-40B4-BE49-F238E27FC236}">
                      <a16:creationId xmlns:a16="http://schemas.microsoft.com/office/drawing/2014/main" id="{9DD534D0-6D0B-4530-92CC-4CB9064CB2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4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2" name="Freeform 8">
                  <a:extLst>
                    <a:ext uri="{FF2B5EF4-FFF2-40B4-BE49-F238E27FC236}">
                      <a16:creationId xmlns:a16="http://schemas.microsoft.com/office/drawing/2014/main" id="{2263BC7E-7F5E-4250-9010-D55163C7F2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4" y="1306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3" name="Freeform 9">
                  <a:extLst>
                    <a:ext uri="{FF2B5EF4-FFF2-40B4-BE49-F238E27FC236}">
                      <a16:creationId xmlns:a16="http://schemas.microsoft.com/office/drawing/2014/main" id="{77D66521-7CAF-4F39-A357-7626059AF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4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4" name="Freeform 10">
                  <a:extLst>
                    <a:ext uri="{FF2B5EF4-FFF2-40B4-BE49-F238E27FC236}">
                      <a16:creationId xmlns:a16="http://schemas.microsoft.com/office/drawing/2014/main" id="{9CF23987-C300-44B4-BD7D-332644106B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2" y="1306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5" name="Freeform 11">
                  <a:extLst>
                    <a:ext uri="{FF2B5EF4-FFF2-40B4-BE49-F238E27FC236}">
                      <a16:creationId xmlns:a16="http://schemas.microsoft.com/office/drawing/2014/main" id="{A8901B32-887C-4EC9-9BAD-57A3488103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2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6" name="Freeform 12">
                  <a:extLst>
                    <a:ext uri="{FF2B5EF4-FFF2-40B4-BE49-F238E27FC236}">
                      <a16:creationId xmlns:a16="http://schemas.microsoft.com/office/drawing/2014/main" id="{3786B41D-4526-4386-912E-D8FDDDCD84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2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7" name="Freeform 13">
                  <a:extLst>
                    <a:ext uri="{FF2B5EF4-FFF2-40B4-BE49-F238E27FC236}">
                      <a16:creationId xmlns:a16="http://schemas.microsoft.com/office/drawing/2014/main" id="{E7EE1BCD-D244-4717-9417-5F15F4F10E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4" y="1306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8" name="Freeform 14">
                  <a:extLst>
                    <a:ext uri="{FF2B5EF4-FFF2-40B4-BE49-F238E27FC236}">
                      <a16:creationId xmlns:a16="http://schemas.microsoft.com/office/drawing/2014/main" id="{F0023D3E-03ED-4C43-B25F-12571BA723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5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9" name="Freeform 15">
                  <a:extLst>
                    <a:ext uri="{FF2B5EF4-FFF2-40B4-BE49-F238E27FC236}">
                      <a16:creationId xmlns:a16="http://schemas.microsoft.com/office/drawing/2014/main" id="{262B8496-BC33-40AC-87ED-E642CA4824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" y="1306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0" name="Freeform 16">
                  <a:extLst>
                    <a:ext uri="{FF2B5EF4-FFF2-40B4-BE49-F238E27FC236}">
                      <a16:creationId xmlns:a16="http://schemas.microsoft.com/office/drawing/2014/main" id="{77059C63-84BE-40AF-A5EA-A97621659A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8" y="1306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1" name="Freeform 17">
                  <a:extLst>
                    <a:ext uri="{FF2B5EF4-FFF2-40B4-BE49-F238E27FC236}">
                      <a16:creationId xmlns:a16="http://schemas.microsoft.com/office/drawing/2014/main" id="{3DB5B837-D54A-4516-88B7-1F1F473B77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0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2" name="Freeform 18">
                  <a:extLst>
                    <a:ext uri="{FF2B5EF4-FFF2-40B4-BE49-F238E27FC236}">
                      <a16:creationId xmlns:a16="http://schemas.microsoft.com/office/drawing/2014/main" id="{98F928EC-3040-4521-BAAD-C95CB83066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2" y="1306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3" name="Freeform 19">
                  <a:extLst>
                    <a:ext uri="{FF2B5EF4-FFF2-40B4-BE49-F238E27FC236}">
                      <a16:creationId xmlns:a16="http://schemas.microsoft.com/office/drawing/2014/main" id="{9FD01DB3-CA7B-40CB-A283-1B93FB01E2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3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4" name="Freeform 20">
                  <a:extLst>
                    <a:ext uri="{FF2B5EF4-FFF2-40B4-BE49-F238E27FC236}">
                      <a16:creationId xmlns:a16="http://schemas.microsoft.com/office/drawing/2014/main" id="{2312E53A-8792-46C2-8F0F-584EC121A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4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5" name="Freeform 21">
                  <a:extLst>
                    <a:ext uri="{FF2B5EF4-FFF2-40B4-BE49-F238E27FC236}">
                      <a16:creationId xmlns:a16="http://schemas.microsoft.com/office/drawing/2014/main" id="{E5D0598D-61CC-4E04-B21D-F95472ACB7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6" y="1306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6" name="Freeform 22">
                  <a:extLst>
                    <a:ext uri="{FF2B5EF4-FFF2-40B4-BE49-F238E27FC236}">
                      <a16:creationId xmlns:a16="http://schemas.microsoft.com/office/drawing/2014/main" id="{A8C8A7C5-4EDD-422A-A0A4-E6C21B5CC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7" y="1306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7" name="Freeform 23">
                  <a:extLst>
                    <a:ext uri="{FF2B5EF4-FFF2-40B4-BE49-F238E27FC236}">
                      <a16:creationId xmlns:a16="http://schemas.microsoft.com/office/drawing/2014/main" id="{D6D4F56A-FA0C-4DCC-B341-46C8F75197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9" y="13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8" name="Freeform 24">
                  <a:extLst>
                    <a:ext uri="{FF2B5EF4-FFF2-40B4-BE49-F238E27FC236}">
                      <a16:creationId xmlns:a16="http://schemas.microsoft.com/office/drawing/2014/main" id="{72BEC1C8-6BC5-4CD1-AE53-D9399809D0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1" y="1306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9" name="Freeform 25">
                  <a:extLst>
                    <a:ext uri="{FF2B5EF4-FFF2-40B4-BE49-F238E27FC236}">
                      <a16:creationId xmlns:a16="http://schemas.microsoft.com/office/drawing/2014/main" id="{35403CCF-E32A-4538-A543-1923F88F1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5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0" name="Freeform 26">
                  <a:extLst>
                    <a:ext uri="{FF2B5EF4-FFF2-40B4-BE49-F238E27FC236}">
                      <a16:creationId xmlns:a16="http://schemas.microsoft.com/office/drawing/2014/main" id="{19B9FB8E-F791-4980-B2F1-A848F8BE05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1" y="1283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1" name="Freeform 27">
                  <a:extLst>
                    <a:ext uri="{FF2B5EF4-FFF2-40B4-BE49-F238E27FC236}">
                      <a16:creationId xmlns:a16="http://schemas.microsoft.com/office/drawing/2014/main" id="{B4D4E745-1182-4270-82E0-6898E424C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6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2" name="Freeform 28">
                  <a:extLst>
                    <a:ext uri="{FF2B5EF4-FFF2-40B4-BE49-F238E27FC236}">
                      <a16:creationId xmlns:a16="http://schemas.microsoft.com/office/drawing/2014/main" id="{E0DE7256-9F4D-4545-A581-27C7903F5C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1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3" name="Freeform 29">
                  <a:extLst>
                    <a:ext uri="{FF2B5EF4-FFF2-40B4-BE49-F238E27FC236}">
                      <a16:creationId xmlns:a16="http://schemas.microsoft.com/office/drawing/2014/main" id="{0B11285A-AA91-4AED-8039-9B10B1622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6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4" name="Freeform 30">
                  <a:extLst>
                    <a:ext uri="{FF2B5EF4-FFF2-40B4-BE49-F238E27FC236}">
                      <a16:creationId xmlns:a16="http://schemas.microsoft.com/office/drawing/2014/main" id="{E0596A55-92F2-4A78-BA6A-07DCA665A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5" name="Freeform 31">
                  <a:extLst>
                    <a:ext uri="{FF2B5EF4-FFF2-40B4-BE49-F238E27FC236}">
                      <a16:creationId xmlns:a16="http://schemas.microsoft.com/office/drawing/2014/main" id="{33DF94FF-B625-4F01-ADF3-E2B26C990C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7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6" name="Freeform 32">
                  <a:extLst>
                    <a:ext uri="{FF2B5EF4-FFF2-40B4-BE49-F238E27FC236}">
                      <a16:creationId xmlns:a16="http://schemas.microsoft.com/office/drawing/2014/main" id="{9387C189-DD73-4767-8AF5-884A9C7124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2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7" name="Freeform 33">
                  <a:extLst>
                    <a:ext uri="{FF2B5EF4-FFF2-40B4-BE49-F238E27FC236}">
                      <a16:creationId xmlns:a16="http://schemas.microsoft.com/office/drawing/2014/main" id="{6476AF56-F752-4594-9A1B-60EC5FB196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8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8" name="Freeform 34">
                  <a:extLst>
                    <a:ext uri="{FF2B5EF4-FFF2-40B4-BE49-F238E27FC236}">
                      <a16:creationId xmlns:a16="http://schemas.microsoft.com/office/drawing/2014/main" id="{E930EB10-029B-46CB-8195-847A47CE65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3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9" name="Freeform 35">
                  <a:extLst>
                    <a:ext uri="{FF2B5EF4-FFF2-40B4-BE49-F238E27FC236}">
                      <a16:creationId xmlns:a16="http://schemas.microsoft.com/office/drawing/2014/main" id="{3A0DE601-F9BF-4440-A7EB-D1ED18AF1A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0" name="Freeform 36">
                  <a:extLst>
                    <a:ext uri="{FF2B5EF4-FFF2-40B4-BE49-F238E27FC236}">
                      <a16:creationId xmlns:a16="http://schemas.microsoft.com/office/drawing/2014/main" id="{D5A2B915-D013-4D37-970B-39B5609750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3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1" name="Freeform 37">
                  <a:extLst>
                    <a:ext uri="{FF2B5EF4-FFF2-40B4-BE49-F238E27FC236}">
                      <a16:creationId xmlns:a16="http://schemas.microsoft.com/office/drawing/2014/main" id="{11176C3F-38FB-413E-B436-08672FC92C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2" name="Freeform 38">
                  <a:extLst>
                    <a:ext uri="{FF2B5EF4-FFF2-40B4-BE49-F238E27FC236}">
                      <a16:creationId xmlns:a16="http://schemas.microsoft.com/office/drawing/2014/main" id="{7D759DA7-BBB3-4E31-A266-F22CB8C5B4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4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3" name="Freeform 39">
                  <a:extLst>
                    <a:ext uri="{FF2B5EF4-FFF2-40B4-BE49-F238E27FC236}">
                      <a16:creationId xmlns:a16="http://schemas.microsoft.com/office/drawing/2014/main" id="{A2442C69-1256-4CAB-B28D-A78CE5D61D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9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4" name="Freeform 40">
                  <a:extLst>
                    <a:ext uri="{FF2B5EF4-FFF2-40B4-BE49-F238E27FC236}">
                      <a16:creationId xmlns:a16="http://schemas.microsoft.com/office/drawing/2014/main" id="{98ABBE9B-C8FE-4416-8117-0D5E884C8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5" name="Freeform 41">
                  <a:extLst>
                    <a:ext uri="{FF2B5EF4-FFF2-40B4-BE49-F238E27FC236}">
                      <a16:creationId xmlns:a16="http://schemas.microsoft.com/office/drawing/2014/main" id="{4193F2E7-2540-463D-BE02-E9F83A9047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0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6" name="Freeform 42">
                  <a:extLst>
                    <a:ext uri="{FF2B5EF4-FFF2-40B4-BE49-F238E27FC236}">
                      <a16:creationId xmlns:a16="http://schemas.microsoft.com/office/drawing/2014/main" id="{F36B63BA-8DEE-49CC-90BA-2FF9EAE4AF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5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7" name="Freeform 43">
                  <a:extLst>
                    <a:ext uri="{FF2B5EF4-FFF2-40B4-BE49-F238E27FC236}">
                      <a16:creationId xmlns:a16="http://schemas.microsoft.com/office/drawing/2014/main" id="{09847D86-0926-49B1-A282-A1B227622F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1" y="1283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8" name="Freeform 44">
                  <a:extLst>
                    <a:ext uri="{FF2B5EF4-FFF2-40B4-BE49-F238E27FC236}">
                      <a16:creationId xmlns:a16="http://schemas.microsoft.com/office/drawing/2014/main" id="{FF78B341-91D9-48DB-8F2F-ADF343F294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6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9" name="Freeform 45">
                  <a:extLst>
                    <a:ext uri="{FF2B5EF4-FFF2-40B4-BE49-F238E27FC236}">
                      <a16:creationId xmlns:a16="http://schemas.microsoft.com/office/drawing/2014/main" id="{CFECBD50-EE56-4644-A537-D31B51441D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1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0" name="Freeform 46">
                  <a:extLst>
                    <a:ext uri="{FF2B5EF4-FFF2-40B4-BE49-F238E27FC236}">
                      <a16:creationId xmlns:a16="http://schemas.microsoft.com/office/drawing/2014/main" id="{76032513-8752-40D3-9C3F-F048D03C8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6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1" name="Freeform 47">
                  <a:extLst>
                    <a:ext uri="{FF2B5EF4-FFF2-40B4-BE49-F238E27FC236}">
                      <a16:creationId xmlns:a16="http://schemas.microsoft.com/office/drawing/2014/main" id="{278E9EA3-851E-4E49-A00F-B0FD6F500F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1" y="1283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2" name="Freeform 48">
                  <a:extLst>
                    <a:ext uri="{FF2B5EF4-FFF2-40B4-BE49-F238E27FC236}">
                      <a16:creationId xmlns:a16="http://schemas.microsoft.com/office/drawing/2014/main" id="{41569EC6-F32F-437B-AC5C-0E4B28757F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7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3" name="Freeform 49">
                  <a:extLst>
                    <a:ext uri="{FF2B5EF4-FFF2-40B4-BE49-F238E27FC236}">
                      <a16:creationId xmlns:a16="http://schemas.microsoft.com/office/drawing/2014/main" id="{2EAC88ED-BE72-45D0-8B53-89C0AB14A8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2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4" name="Freeform 50">
                  <a:extLst>
                    <a:ext uri="{FF2B5EF4-FFF2-40B4-BE49-F238E27FC236}">
                      <a16:creationId xmlns:a16="http://schemas.microsoft.com/office/drawing/2014/main" id="{8171D63A-16D6-4575-8A1D-7B87FCA148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7" y="1283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5" name="Freeform 51">
                  <a:extLst>
                    <a:ext uri="{FF2B5EF4-FFF2-40B4-BE49-F238E27FC236}">
                      <a16:creationId xmlns:a16="http://schemas.microsoft.com/office/drawing/2014/main" id="{81CD9FAB-2030-4F9A-A158-2E26DDDD0B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3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6" name="Freeform 52">
                  <a:extLst>
                    <a:ext uri="{FF2B5EF4-FFF2-40B4-BE49-F238E27FC236}">
                      <a16:creationId xmlns:a16="http://schemas.microsoft.com/office/drawing/2014/main" id="{4C1DD102-DCE4-4369-A319-E5E5EEE1D2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8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7" name="Freeform 53">
                  <a:extLst>
                    <a:ext uri="{FF2B5EF4-FFF2-40B4-BE49-F238E27FC236}">
                      <a16:creationId xmlns:a16="http://schemas.microsoft.com/office/drawing/2014/main" id="{58B30788-C552-4797-A2AE-5BD21E67F6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3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8" name="Freeform 54">
                  <a:extLst>
                    <a:ext uri="{FF2B5EF4-FFF2-40B4-BE49-F238E27FC236}">
                      <a16:creationId xmlns:a16="http://schemas.microsoft.com/office/drawing/2014/main" id="{D58B4996-38E1-45DF-8189-0EB96316C6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1283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9" name="Freeform 55">
                  <a:extLst>
                    <a:ext uri="{FF2B5EF4-FFF2-40B4-BE49-F238E27FC236}">
                      <a16:creationId xmlns:a16="http://schemas.microsoft.com/office/drawing/2014/main" id="{681D6F29-CFE0-45D7-890D-B6A793571C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4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0" name="Freeform 56">
                  <a:extLst>
                    <a:ext uri="{FF2B5EF4-FFF2-40B4-BE49-F238E27FC236}">
                      <a16:creationId xmlns:a16="http://schemas.microsoft.com/office/drawing/2014/main" id="{23BD487C-44CC-4279-9193-613A2517C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9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1" name="Freeform 57">
                  <a:extLst>
                    <a:ext uri="{FF2B5EF4-FFF2-40B4-BE49-F238E27FC236}">
                      <a16:creationId xmlns:a16="http://schemas.microsoft.com/office/drawing/2014/main" id="{8CE9B8F6-0EDD-4772-8E87-4136F0D38A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4" y="1283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2" name="Freeform 58">
                  <a:extLst>
                    <a:ext uri="{FF2B5EF4-FFF2-40B4-BE49-F238E27FC236}">
                      <a16:creationId xmlns:a16="http://schemas.microsoft.com/office/drawing/2014/main" id="{205D4488-D6E1-42F8-81E9-8D1104A2E0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3" name="Freeform 59">
                  <a:extLst>
                    <a:ext uri="{FF2B5EF4-FFF2-40B4-BE49-F238E27FC236}">
                      <a16:creationId xmlns:a16="http://schemas.microsoft.com/office/drawing/2014/main" id="{B7FD4A01-CB6F-4297-B825-FA634ABD50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5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4" name="Freeform 60">
                  <a:extLst>
                    <a:ext uri="{FF2B5EF4-FFF2-40B4-BE49-F238E27FC236}">
                      <a16:creationId xmlns:a16="http://schemas.microsoft.com/office/drawing/2014/main" id="{AB35B8C7-1AE3-4B23-89CA-6714E41F7E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0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5" name="Freeform 61">
                  <a:extLst>
                    <a:ext uri="{FF2B5EF4-FFF2-40B4-BE49-F238E27FC236}">
                      <a16:creationId xmlns:a16="http://schemas.microsoft.com/office/drawing/2014/main" id="{8ABE9F92-EE4C-4CD9-A2E7-FB8532DE2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6" y="1283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6" name="Freeform 62">
                  <a:extLst>
                    <a:ext uri="{FF2B5EF4-FFF2-40B4-BE49-F238E27FC236}">
                      <a16:creationId xmlns:a16="http://schemas.microsoft.com/office/drawing/2014/main" id="{77576E37-C3F3-4857-BB9E-DB064D63AE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1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7" name="Freeform 63">
                  <a:extLst>
                    <a:ext uri="{FF2B5EF4-FFF2-40B4-BE49-F238E27FC236}">
                      <a16:creationId xmlns:a16="http://schemas.microsoft.com/office/drawing/2014/main" id="{6A699BB7-3925-406E-B5AD-B6609923E5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6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8" name="Freeform 64">
                  <a:extLst>
                    <a:ext uri="{FF2B5EF4-FFF2-40B4-BE49-F238E27FC236}">
                      <a16:creationId xmlns:a16="http://schemas.microsoft.com/office/drawing/2014/main" id="{62938140-3C9B-44EB-A521-5E3B19E44D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1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9" name="Freeform 65">
                  <a:extLst>
                    <a:ext uri="{FF2B5EF4-FFF2-40B4-BE49-F238E27FC236}">
                      <a16:creationId xmlns:a16="http://schemas.microsoft.com/office/drawing/2014/main" id="{0872AC62-68CD-400E-BEB3-72FD1CC69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7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1" name="Freeform 66">
                  <a:extLst>
                    <a:ext uri="{FF2B5EF4-FFF2-40B4-BE49-F238E27FC236}">
                      <a16:creationId xmlns:a16="http://schemas.microsoft.com/office/drawing/2014/main" id="{3F8089F7-31EB-487F-AAEF-D7AF9C66B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2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2" name="Freeform 67">
                  <a:extLst>
                    <a:ext uri="{FF2B5EF4-FFF2-40B4-BE49-F238E27FC236}">
                      <a16:creationId xmlns:a16="http://schemas.microsoft.com/office/drawing/2014/main" id="{7A450FBC-29F1-47B5-A3C6-63CFA5975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7" y="128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3" name="Freeform 68">
                  <a:extLst>
                    <a:ext uri="{FF2B5EF4-FFF2-40B4-BE49-F238E27FC236}">
                      <a16:creationId xmlns:a16="http://schemas.microsoft.com/office/drawing/2014/main" id="{535D9072-6B36-4C6E-A78F-8931E93E77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3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4" name="Freeform 69">
                  <a:extLst>
                    <a:ext uri="{FF2B5EF4-FFF2-40B4-BE49-F238E27FC236}">
                      <a16:creationId xmlns:a16="http://schemas.microsoft.com/office/drawing/2014/main" id="{1DE252D9-24D2-446A-8BF7-0AD2E81A38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8" y="128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5" name="Freeform 70">
                  <a:extLst>
                    <a:ext uri="{FF2B5EF4-FFF2-40B4-BE49-F238E27FC236}">
                      <a16:creationId xmlns:a16="http://schemas.microsoft.com/office/drawing/2014/main" id="{5954C0AC-0FBE-4414-A4B3-F39E1C1D0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6" y="1279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6" name="Freeform 71">
                  <a:extLst>
                    <a:ext uri="{FF2B5EF4-FFF2-40B4-BE49-F238E27FC236}">
                      <a16:creationId xmlns:a16="http://schemas.microsoft.com/office/drawing/2014/main" id="{CE90345F-B1A4-4D08-9199-E029E1C826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1" y="1279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7" name="Freeform 72">
                  <a:extLst>
                    <a:ext uri="{FF2B5EF4-FFF2-40B4-BE49-F238E27FC236}">
                      <a16:creationId xmlns:a16="http://schemas.microsoft.com/office/drawing/2014/main" id="{A3CF03D9-4181-4A57-9D06-835C35F58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7" y="1279"/>
                  <a:ext cx="31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8" name="Freeform 73">
                  <a:extLst>
                    <a:ext uri="{FF2B5EF4-FFF2-40B4-BE49-F238E27FC236}">
                      <a16:creationId xmlns:a16="http://schemas.microsoft.com/office/drawing/2014/main" id="{B5E4A017-A7F6-44E3-ABA2-876EC02A0F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2" y="1279"/>
                  <a:ext cx="32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9" name="Freeform 74">
                  <a:extLst>
                    <a:ext uri="{FF2B5EF4-FFF2-40B4-BE49-F238E27FC236}">
                      <a16:creationId xmlns:a16="http://schemas.microsoft.com/office/drawing/2014/main" id="{0FAC2764-349E-4021-A4B2-ACE1DCBD0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7" y="1279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0" name="Freeform 75">
                  <a:extLst>
                    <a:ext uri="{FF2B5EF4-FFF2-40B4-BE49-F238E27FC236}">
                      <a16:creationId xmlns:a16="http://schemas.microsoft.com/office/drawing/2014/main" id="{7D2242FB-460E-4AD5-A2B4-5896FB05C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8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1" name="Freeform 76">
                  <a:extLst>
                    <a:ext uri="{FF2B5EF4-FFF2-40B4-BE49-F238E27FC236}">
                      <a16:creationId xmlns:a16="http://schemas.microsoft.com/office/drawing/2014/main" id="{07AE16BB-77D0-4868-9C78-704E71541E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4" y="1274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2" name="Freeform 77">
                  <a:extLst>
                    <a:ext uri="{FF2B5EF4-FFF2-40B4-BE49-F238E27FC236}">
                      <a16:creationId xmlns:a16="http://schemas.microsoft.com/office/drawing/2014/main" id="{359E3506-25D3-4058-BC4D-2CAB4F320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0" y="1274"/>
                  <a:ext cx="33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3" name="Freeform 78">
                  <a:extLst>
                    <a:ext uri="{FF2B5EF4-FFF2-40B4-BE49-F238E27FC236}">
                      <a16:creationId xmlns:a16="http://schemas.microsoft.com/office/drawing/2014/main" id="{C6970988-E5B0-4D98-A520-83912F567F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7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4" name="Freeform 79">
                  <a:extLst>
                    <a:ext uri="{FF2B5EF4-FFF2-40B4-BE49-F238E27FC236}">
                      <a16:creationId xmlns:a16="http://schemas.microsoft.com/office/drawing/2014/main" id="{2B1B1728-8DE6-47ED-A66A-630C822AFE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3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5" name="Freeform 80">
                  <a:extLst>
                    <a:ext uri="{FF2B5EF4-FFF2-40B4-BE49-F238E27FC236}">
                      <a16:creationId xmlns:a16="http://schemas.microsoft.com/office/drawing/2014/main" id="{15594C9F-728C-41B0-A14A-D21CBC8FC2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9" y="1274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6" name="Freeform 81">
                  <a:extLst>
                    <a:ext uri="{FF2B5EF4-FFF2-40B4-BE49-F238E27FC236}">
                      <a16:creationId xmlns:a16="http://schemas.microsoft.com/office/drawing/2014/main" id="{6CFECEED-E737-4E6B-ABE5-2CB79DD86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6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7" name="Freeform 82">
                  <a:extLst>
                    <a:ext uri="{FF2B5EF4-FFF2-40B4-BE49-F238E27FC236}">
                      <a16:creationId xmlns:a16="http://schemas.microsoft.com/office/drawing/2014/main" id="{F6B1F9D9-64EB-472D-B9D5-3103ADF464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3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8" name="Freeform 83">
                  <a:extLst>
                    <a:ext uri="{FF2B5EF4-FFF2-40B4-BE49-F238E27FC236}">
                      <a16:creationId xmlns:a16="http://schemas.microsoft.com/office/drawing/2014/main" id="{2F9EA007-A810-46C5-BF1B-0E7642884F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1274"/>
                  <a:ext cx="33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9" name="Freeform 84">
                  <a:extLst>
                    <a:ext uri="{FF2B5EF4-FFF2-40B4-BE49-F238E27FC236}">
                      <a16:creationId xmlns:a16="http://schemas.microsoft.com/office/drawing/2014/main" id="{97087AAE-40DD-4AFC-8C0B-024F92E9C8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7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0" name="Freeform 85">
                  <a:extLst>
                    <a:ext uri="{FF2B5EF4-FFF2-40B4-BE49-F238E27FC236}">
                      <a16:creationId xmlns:a16="http://schemas.microsoft.com/office/drawing/2014/main" id="{20C2F7C8-E96D-4C92-9BCD-D4C828099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1" name="Freeform 86">
                  <a:extLst>
                    <a:ext uri="{FF2B5EF4-FFF2-40B4-BE49-F238E27FC236}">
                      <a16:creationId xmlns:a16="http://schemas.microsoft.com/office/drawing/2014/main" id="{D6670530-4F8B-41B3-BF99-ACB98F7105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1" y="1274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2" name="Freeform 87">
                  <a:extLst>
                    <a:ext uri="{FF2B5EF4-FFF2-40B4-BE49-F238E27FC236}">
                      <a16:creationId xmlns:a16="http://schemas.microsoft.com/office/drawing/2014/main" id="{20554FBE-85EB-45D9-8A5E-23EB2632E0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" y="127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3" name="Freeform 88">
                  <a:extLst>
                    <a:ext uri="{FF2B5EF4-FFF2-40B4-BE49-F238E27FC236}">
                      <a16:creationId xmlns:a16="http://schemas.microsoft.com/office/drawing/2014/main" id="{C0A62DA0-D3FC-473A-845D-28715D15D9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1" y="1274"/>
                  <a:ext cx="31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4" name="Freeform 89">
                  <a:extLst>
                    <a:ext uri="{FF2B5EF4-FFF2-40B4-BE49-F238E27FC236}">
                      <a16:creationId xmlns:a16="http://schemas.microsoft.com/office/drawing/2014/main" id="{F3F0D61F-DC56-4C30-BD28-654AEC6B3D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" y="1274"/>
                  <a:ext cx="31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5" name="Freeform 90">
                  <a:extLst>
                    <a:ext uri="{FF2B5EF4-FFF2-40B4-BE49-F238E27FC236}">
                      <a16:creationId xmlns:a16="http://schemas.microsoft.com/office/drawing/2014/main" id="{DDA78BD1-438A-44FE-B5A7-56C2846E0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6" y="1274"/>
                  <a:ext cx="33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6" name="Freeform 91">
                  <a:extLst>
                    <a:ext uri="{FF2B5EF4-FFF2-40B4-BE49-F238E27FC236}">
                      <a16:creationId xmlns:a16="http://schemas.microsoft.com/office/drawing/2014/main" id="{6B030478-6CDA-4B6E-AF1D-E4B7C98E3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" y="1270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7" name="Freeform 92">
                  <a:extLst>
                    <a:ext uri="{FF2B5EF4-FFF2-40B4-BE49-F238E27FC236}">
                      <a16:creationId xmlns:a16="http://schemas.microsoft.com/office/drawing/2014/main" id="{B403AB7F-FBBE-4216-A9A0-D6269FB2AD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2" y="1270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8" name="Freeform 93">
                  <a:extLst>
                    <a:ext uri="{FF2B5EF4-FFF2-40B4-BE49-F238E27FC236}">
                      <a16:creationId xmlns:a16="http://schemas.microsoft.com/office/drawing/2014/main" id="{29CDCFBF-30B2-4A48-B967-00F1F6F0BF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6" y="1270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9" name="Freeform 94">
                  <a:extLst>
                    <a:ext uri="{FF2B5EF4-FFF2-40B4-BE49-F238E27FC236}">
                      <a16:creationId xmlns:a16="http://schemas.microsoft.com/office/drawing/2014/main" id="{E4C125D5-E432-476F-B1A6-A9D4C713AF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8" y="1270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0" name="Freeform 95">
                  <a:extLst>
                    <a:ext uri="{FF2B5EF4-FFF2-40B4-BE49-F238E27FC236}">
                      <a16:creationId xmlns:a16="http://schemas.microsoft.com/office/drawing/2014/main" id="{248FA14A-654A-48D4-8D77-87FD08054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" y="1270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1" name="Freeform 96">
                  <a:extLst>
                    <a:ext uri="{FF2B5EF4-FFF2-40B4-BE49-F238E27FC236}">
                      <a16:creationId xmlns:a16="http://schemas.microsoft.com/office/drawing/2014/main" id="{983E9A71-DD24-4AC3-B067-8B138B15B2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2" y="1264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2" name="Freeform 97">
                  <a:extLst>
                    <a:ext uri="{FF2B5EF4-FFF2-40B4-BE49-F238E27FC236}">
                      <a16:creationId xmlns:a16="http://schemas.microsoft.com/office/drawing/2014/main" id="{8DCD911E-3074-4EFE-A467-F283A78CC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5" y="1264"/>
                  <a:ext cx="31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3" name="Freeform 98">
                  <a:extLst>
                    <a:ext uri="{FF2B5EF4-FFF2-40B4-BE49-F238E27FC236}">
                      <a16:creationId xmlns:a16="http://schemas.microsoft.com/office/drawing/2014/main" id="{093F444D-7B4A-455E-990F-5FC32D390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5" y="1262"/>
                  <a:ext cx="33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4" name="Freeform 99">
                  <a:extLst>
                    <a:ext uri="{FF2B5EF4-FFF2-40B4-BE49-F238E27FC236}">
                      <a16:creationId xmlns:a16="http://schemas.microsoft.com/office/drawing/2014/main" id="{926BB861-C204-49FB-BC4B-B8CC79A0A8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3" y="1260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5" name="Freeform 100">
                  <a:extLst>
                    <a:ext uri="{FF2B5EF4-FFF2-40B4-BE49-F238E27FC236}">
                      <a16:creationId xmlns:a16="http://schemas.microsoft.com/office/drawing/2014/main" id="{35B52141-94FF-461E-BC71-1980A1E05D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6" y="1260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6" name="Freeform 101">
                  <a:extLst>
                    <a:ext uri="{FF2B5EF4-FFF2-40B4-BE49-F238E27FC236}">
                      <a16:creationId xmlns:a16="http://schemas.microsoft.com/office/drawing/2014/main" id="{5B9FDF28-B121-4A9B-B8A1-C9A890009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2" y="1254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7" name="Freeform 102">
                  <a:extLst>
                    <a:ext uri="{FF2B5EF4-FFF2-40B4-BE49-F238E27FC236}">
                      <a16:creationId xmlns:a16="http://schemas.microsoft.com/office/drawing/2014/main" id="{1DA3ED18-5B3B-44F4-AEB0-E1A10C4B63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1" y="1253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8" name="Freeform 103">
                  <a:extLst>
                    <a:ext uri="{FF2B5EF4-FFF2-40B4-BE49-F238E27FC236}">
                      <a16:creationId xmlns:a16="http://schemas.microsoft.com/office/drawing/2014/main" id="{050D0588-0B78-4AE9-B089-A5852BC4A4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0" y="1248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9" name="Freeform 104">
                  <a:extLst>
                    <a:ext uri="{FF2B5EF4-FFF2-40B4-BE49-F238E27FC236}">
                      <a16:creationId xmlns:a16="http://schemas.microsoft.com/office/drawing/2014/main" id="{2FED9DF6-FFED-43CF-8716-9747605121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5" y="1224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0" name="Freeform 105">
                  <a:extLst>
                    <a:ext uri="{FF2B5EF4-FFF2-40B4-BE49-F238E27FC236}">
                      <a16:creationId xmlns:a16="http://schemas.microsoft.com/office/drawing/2014/main" id="{015E2BA7-4C94-490B-A0A1-A2450262D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3" y="1224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1" name="Freeform 106">
                  <a:extLst>
                    <a:ext uri="{FF2B5EF4-FFF2-40B4-BE49-F238E27FC236}">
                      <a16:creationId xmlns:a16="http://schemas.microsoft.com/office/drawing/2014/main" id="{188E8AD5-8742-41F0-A3A8-06B26E029A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7" y="1224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2" name="Freeform 107">
                  <a:extLst>
                    <a:ext uri="{FF2B5EF4-FFF2-40B4-BE49-F238E27FC236}">
                      <a16:creationId xmlns:a16="http://schemas.microsoft.com/office/drawing/2014/main" id="{731F8D0F-09CD-4F26-B529-09116B90CD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3" y="1213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3" name="Freeform 108">
                  <a:extLst>
                    <a:ext uri="{FF2B5EF4-FFF2-40B4-BE49-F238E27FC236}">
                      <a16:creationId xmlns:a16="http://schemas.microsoft.com/office/drawing/2014/main" id="{E9F894F3-9995-4124-830F-76EE8A5714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3" y="1177"/>
                  <a:ext cx="31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4" name="Freeform 109">
                  <a:extLst>
                    <a:ext uri="{FF2B5EF4-FFF2-40B4-BE49-F238E27FC236}">
                      <a16:creationId xmlns:a16="http://schemas.microsoft.com/office/drawing/2014/main" id="{0B92AB9B-F81F-429B-AE3B-B56BAB7B3B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1" y="117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5" name="Freeform 110">
                  <a:extLst>
                    <a:ext uri="{FF2B5EF4-FFF2-40B4-BE49-F238E27FC236}">
                      <a16:creationId xmlns:a16="http://schemas.microsoft.com/office/drawing/2014/main" id="{AF97619C-1DA7-471C-829E-7A276F1A91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3" y="1171"/>
                  <a:ext cx="31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6" name="Freeform 111">
                  <a:extLst>
                    <a:ext uri="{FF2B5EF4-FFF2-40B4-BE49-F238E27FC236}">
                      <a16:creationId xmlns:a16="http://schemas.microsoft.com/office/drawing/2014/main" id="{00680002-4FEE-4534-A1FB-939C27AFBA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" y="1164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7" name="Freeform 112">
                  <a:extLst>
                    <a:ext uri="{FF2B5EF4-FFF2-40B4-BE49-F238E27FC236}">
                      <a16:creationId xmlns:a16="http://schemas.microsoft.com/office/drawing/2014/main" id="{1FC07F1A-F446-473D-8159-D2AB4115BE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2" y="1158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8" name="Freeform 113">
                  <a:extLst>
                    <a:ext uri="{FF2B5EF4-FFF2-40B4-BE49-F238E27FC236}">
                      <a16:creationId xmlns:a16="http://schemas.microsoft.com/office/drawing/2014/main" id="{4A9AE897-1DEF-4BE3-91A5-7CED42A555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1" y="1139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9" name="Freeform 114">
                  <a:extLst>
                    <a:ext uri="{FF2B5EF4-FFF2-40B4-BE49-F238E27FC236}">
                      <a16:creationId xmlns:a16="http://schemas.microsoft.com/office/drawing/2014/main" id="{420E43A9-8EBF-4C62-BDE2-E823271CE6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3" y="1119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0" name="Freeform 115">
                  <a:extLst>
                    <a:ext uri="{FF2B5EF4-FFF2-40B4-BE49-F238E27FC236}">
                      <a16:creationId xmlns:a16="http://schemas.microsoft.com/office/drawing/2014/main" id="{5C8441B0-CFD7-483B-A41F-796A346773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5" y="1080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1" name="Freeform 116">
                  <a:extLst>
                    <a:ext uri="{FF2B5EF4-FFF2-40B4-BE49-F238E27FC236}">
                      <a16:creationId xmlns:a16="http://schemas.microsoft.com/office/drawing/2014/main" id="{5A8C99C7-DE68-45EA-82C0-20BBD64603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6" y="1070"/>
                  <a:ext cx="33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2" name="Freeform 117">
                  <a:extLst>
                    <a:ext uri="{FF2B5EF4-FFF2-40B4-BE49-F238E27FC236}">
                      <a16:creationId xmlns:a16="http://schemas.microsoft.com/office/drawing/2014/main" id="{FB3FDEE6-457A-4838-AC00-315934982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75" y="1060"/>
                  <a:ext cx="31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3" name="Freeform 118">
                  <a:extLst>
                    <a:ext uri="{FF2B5EF4-FFF2-40B4-BE49-F238E27FC236}">
                      <a16:creationId xmlns:a16="http://schemas.microsoft.com/office/drawing/2014/main" id="{0FB54DB1-283D-4AC0-B657-5E4082892B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11" y="1048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4" name="Freeform 119">
                  <a:extLst>
                    <a:ext uri="{FF2B5EF4-FFF2-40B4-BE49-F238E27FC236}">
                      <a16:creationId xmlns:a16="http://schemas.microsoft.com/office/drawing/2014/main" id="{7F5660AC-56E6-4CDC-AEEF-407E81545D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6" y="1034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5" name="Freeform 120">
                  <a:extLst>
                    <a:ext uri="{FF2B5EF4-FFF2-40B4-BE49-F238E27FC236}">
                      <a16:creationId xmlns:a16="http://schemas.microsoft.com/office/drawing/2014/main" id="{AA0A6ABE-A002-4E37-979A-39B347A844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77" y="1032"/>
                  <a:ext cx="32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6" name="Freeform 121">
                  <a:extLst>
                    <a:ext uri="{FF2B5EF4-FFF2-40B4-BE49-F238E27FC236}">
                      <a16:creationId xmlns:a16="http://schemas.microsoft.com/office/drawing/2014/main" id="{0BCE24D9-284E-4C05-AE0D-3452255858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44" y="1028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7" name="Freeform 122">
                  <a:extLst>
                    <a:ext uri="{FF2B5EF4-FFF2-40B4-BE49-F238E27FC236}">
                      <a16:creationId xmlns:a16="http://schemas.microsoft.com/office/drawing/2014/main" id="{495DC314-0B29-40EE-ADEF-24E4F0D4CF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76" y="1011"/>
                  <a:ext cx="33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8" name="Freeform 123">
                  <a:extLst>
                    <a:ext uri="{FF2B5EF4-FFF2-40B4-BE49-F238E27FC236}">
                      <a16:creationId xmlns:a16="http://schemas.microsoft.com/office/drawing/2014/main" id="{1C504EE7-54F7-4CBB-8441-8B90CA995D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2" y="991"/>
                  <a:ext cx="32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9" name="Freeform 124">
                  <a:extLst>
                    <a:ext uri="{FF2B5EF4-FFF2-40B4-BE49-F238E27FC236}">
                      <a16:creationId xmlns:a16="http://schemas.microsoft.com/office/drawing/2014/main" id="{81386121-2B2C-4214-AFBA-D3997B054E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8" y="985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0" name="Freeform 125">
                  <a:extLst>
                    <a:ext uri="{FF2B5EF4-FFF2-40B4-BE49-F238E27FC236}">
                      <a16:creationId xmlns:a16="http://schemas.microsoft.com/office/drawing/2014/main" id="{4C0A28A4-9199-4184-A84A-395CBBE81B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2" y="969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1" name="Freeform 126">
                  <a:extLst>
                    <a:ext uri="{FF2B5EF4-FFF2-40B4-BE49-F238E27FC236}">
                      <a16:creationId xmlns:a16="http://schemas.microsoft.com/office/drawing/2014/main" id="{B97A0044-C73A-455A-A712-36249FB8D2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9" y="95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2" name="Freeform 127">
                  <a:extLst>
                    <a:ext uri="{FF2B5EF4-FFF2-40B4-BE49-F238E27FC236}">
                      <a16:creationId xmlns:a16="http://schemas.microsoft.com/office/drawing/2014/main" id="{85F12300-24D7-4804-AA84-C03628C65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5" y="95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3" name="Freeform 128">
                  <a:extLst>
                    <a:ext uri="{FF2B5EF4-FFF2-40B4-BE49-F238E27FC236}">
                      <a16:creationId xmlns:a16="http://schemas.microsoft.com/office/drawing/2014/main" id="{36083EBA-C890-4DE4-9714-61B50C18CE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0" y="94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4" name="Freeform 129">
                  <a:extLst>
                    <a:ext uri="{FF2B5EF4-FFF2-40B4-BE49-F238E27FC236}">
                      <a16:creationId xmlns:a16="http://schemas.microsoft.com/office/drawing/2014/main" id="{97CA32C1-AAEC-4780-97DE-D6BC73F217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0" y="930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5" name="Freeform 130">
                  <a:extLst>
                    <a:ext uri="{FF2B5EF4-FFF2-40B4-BE49-F238E27FC236}">
                      <a16:creationId xmlns:a16="http://schemas.microsoft.com/office/drawing/2014/main" id="{774F0969-7F45-4DD7-AF2E-ED20A69E9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5" y="926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6" name="Freeform 131">
                  <a:extLst>
                    <a:ext uri="{FF2B5EF4-FFF2-40B4-BE49-F238E27FC236}">
                      <a16:creationId xmlns:a16="http://schemas.microsoft.com/office/drawing/2014/main" id="{7A8A1385-8BDA-402E-A923-BACAF4C4A6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2" y="912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7" name="Freeform 132">
                  <a:extLst>
                    <a:ext uri="{FF2B5EF4-FFF2-40B4-BE49-F238E27FC236}">
                      <a16:creationId xmlns:a16="http://schemas.microsoft.com/office/drawing/2014/main" id="{092D9B92-4058-459A-A2D7-5E47D3BFAB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3" y="910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8" name="Freeform 133">
                  <a:extLst>
                    <a:ext uri="{FF2B5EF4-FFF2-40B4-BE49-F238E27FC236}">
                      <a16:creationId xmlns:a16="http://schemas.microsoft.com/office/drawing/2014/main" id="{12323FED-9EA6-4DFB-B894-898E1C9BB5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9" y="908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9" name="Freeform 134">
                  <a:extLst>
                    <a:ext uri="{FF2B5EF4-FFF2-40B4-BE49-F238E27FC236}">
                      <a16:creationId xmlns:a16="http://schemas.microsoft.com/office/drawing/2014/main" id="{484B52B1-7F17-495E-B648-7F70C6A8C4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0" y="90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0" name="Freeform 135">
                  <a:extLst>
                    <a:ext uri="{FF2B5EF4-FFF2-40B4-BE49-F238E27FC236}">
                      <a16:creationId xmlns:a16="http://schemas.microsoft.com/office/drawing/2014/main" id="{3D9AFB92-97F5-4652-9E9B-F76C42A183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13" y="902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1" name="Freeform 136">
                  <a:extLst>
                    <a:ext uri="{FF2B5EF4-FFF2-40B4-BE49-F238E27FC236}">
                      <a16:creationId xmlns:a16="http://schemas.microsoft.com/office/drawing/2014/main" id="{2A267954-C832-463D-94FA-7ED1C349BA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2" y="890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2" name="Freeform 137">
                  <a:extLst>
                    <a:ext uri="{FF2B5EF4-FFF2-40B4-BE49-F238E27FC236}">
                      <a16:creationId xmlns:a16="http://schemas.microsoft.com/office/drawing/2014/main" id="{51E92604-32DC-4BBA-BCD7-1AEA5CF1D7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883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3" name="Freeform 138">
                  <a:extLst>
                    <a:ext uri="{FF2B5EF4-FFF2-40B4-BE49-F238E27FC236}">
                      <a16:creationId xmlns:a16="http://schemas.microsoft.com/office/drawing/2014/main" id="{F599C138-9409-467C-83F2-1E63EDCC8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2" y="872"/>
                  <a:ext cx="31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4" name="Freeform 139">
                  <a:extLst>
                    <a:ext uri="{FF2B5EF4-FFF2-40B4-BE49-F238E27FC236}">
                      <a16:creationId xmlns:a16="http://schemas.microsoft.com/office/drawing/2014/main" id="{07B4E7B8-77F7-48C9-A164-A155FB12E4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7" y="872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5" name="Freeform 140">
                  <a:extLst>
                    <a:ext uri="{FF2B5EF4-FFF2-40B4-BE49-F238E27FC236}">
                      <a16:creationId xmlns:a16="http://schemas.microsoft.com/office/drawing/2014/main" id="{2606E118-92D9-4026-BF66-73C76FBB77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2" y="872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6" name="Freeform 141">
                  <a:extLst>
                    <a:ext uri="{FF2B5EF4-FFF2-40B4-BE49-F238E27FC236}">
                      <a16:creationId xmlns:a16="http://schemas.microsoft.com/office/drawing/2014/main" id="{B0D8DF3F-1D93-43CA-857C-6EAA01C059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3" y="886"/>
                  <a:ext cx="3381" cy="436"/>
                </a:xfrm>
                <a:custGeom>
                  <a:avLst/>
                  <a:gdLst>
                    <a:gd name="T0" fmla="*/ 566 w 7049"/>
                    <a:gd name="T1" fmla="*/ 10 h 910"/>
                    <a:gd name="T2" fmla="*/ 642 w 7049"/>
                    <a:gd name="T3" fmla="*/ 26 h 910"/>
                    <a:gd name="T4" fmla="*/ 784 w 7049"/>
                    <a:gd name="T5" fmla="*/ 44 h 910"/>
                    <a:gd name="T6" fmla="*/ 845 w 7049"/>
                    <a:gd name="T7" fmla="*/ 63 h 910"/>
                    <a:gd name="T8" fmla="*/ 951 w 7049"/>
                    <a:gd name="T9" fmla="*/ 85 h 910"/>
                    <a:gd name="T10" fmla="*/ 1017 w 7049"/>
                    <a:gd name="T11" fmla="*/ 103 h 910"/>
                    <a:gd name="T12" fmla="*/ 1175 w 7049"/>
                    <a:gd name="T13" fmla="*/ 124 h 910"/>
                    <a:gd name="T14" fmla="*/ 1321 w 7049"/>
                    <a:gd name="T15" fmla="*/ 146 h 910"/>
                    <a:gd name="T16" fmla="*/ 1410 w 7049"/>
                    <a:gd name="T17" fmla="*/ 161 h 910"/>
                    <a:gd name="T18" fmla="*/ 1546 w 7049"/>
                    <a:gd name="T19" fmla="*/ 186 h 910"/>
                    <a:gd name="T20" fmla="*/ 1622 w 7049"/>
                    <a:gd name="T21" fmla="*/ 208 h 910"/>
                    <a:gd name="T22" fmla="*/ 1714 w 7049"/>
                    <a:gd name="T23" fmla="*/ 228 h 910"/>
                    <a:gd name="T24" fmla="*/ 1857 w 7049"/>
                    <a:gd name="T25" fmla="*/ 249 h 910"/>
                    <a:gd name="T26" fmla="*/ 1935 w 7049"/>
                    <a:gd name="T27" fmla="*/ 271 h 910"/>
                    <a:gd name="T28" fmla="*/ 2043 w 7049"/>
                    <a:gd name="T29" fmla="*/ 288 h 910"/>
                    <a:gd name="T30" fmla="*/ 2078 w 7049"/>
                    <a:gd name="T31" fmla="*/ 311 h 910"/>
                    <a:gd name="T32" fmla="*/ 2157 w 7049"/>
                    <a:gd name="T33" fmla="*/ 330 h 910"/>
                    <a:gd name="T34" fmla="*/ 2367 w 7049"/>
                    <a:gd name="T35" fmla="*/ 344 h 910"/>
                    <a:gd name="T36" fmla="*/ 2567 w 7049"/>
                    <a:gd name="T37" fmla="*/ 374 h 910"/>
                    <a:gd name="T38" fmla="*/ 2667 w 7049"/>
                    <a:gd name="T39" fmla="*/ 395 h 910"/>
                    <a:gd name="T40" fmla="*/ 2736 w 7049"/>
                    <a:gd name="T41" fmla="*/ 414 h 910"/>
                    <a:gd name="T42" fmla="*/ 2834 w 7049"/>
                    <a:gd name="T43" fmla="*/ 431 h 910"/>
                    <a:gd name="T44" fmla="*/ 2940 w 7049"/>
                    <a:gd name="T45" fmla="*/ 443 h 910"/>
                    <a:gd name="T46" fmla="*/ 2993 w 7049"/>
                    <a:gd name="T47" fmla="*/ 468 h 910"/>
                    <a:gd name="T48" fmla="*/ 3025 w 7049"/>
                    <a:gd name="T49" fmla="*/ 479 h 910"/>
                    <a:gd name="T50" fmla="*/ 3127 w 7049"/>
                    <a:gd name="T51" fmla="*/ 504 h 910"/>
                    <a:gd name="T52" fmla="*/ 3371 w 7049"/>
                    <a:gd name="T53" fmla="*/ 525 h 910"/>
                    <a:gd name="T54" fmla="*/ 3447 w 7049"/>
                    <a:gd name="T55" fmla="*/ 539 h 910"/>
                    <a:gd name="T56" fmla="*/ 3557 w 7049"/>
                    <a:gd name="T57" fmla="*/ 553 h 910"/>
                    <a:gd name="T58" fmla="*/ 3721 w 7049"/>
                    <a:gd name="T59" fmla="*/ 570 h 910"/>
                    <a:gd name="T60" fmla="*/ 3840 w 7049"/>
                    <a:gd name="T61" fmla="*/ 583 h 910"/>
                    <a:gd name="T62" fmla="*/ 3928 w 7049"/>
                    <a:gd name="T63" fmla="*/ 595 h 910"/>
                    <a:gd name="T64" fmla="*/ 4082 w 7049"/>
                    <a:gd name="T65" fmla="*/ 611 h 910"/>
                    <a:gd name="T66" fmla="*/ 4121 w 7049"/>
                    <a:gd name="T67" fmla="*/ 629 h 910"/>
                    <a:gd name="T68" fmla="*/ 4247 w 7049"/>
                    <a:gd name="T69" fmla="*/ 641 h 910"/>
                    <a:gd name="T70" fmla="*/ 4427 w 7049"/>
                    <a:gd name="T71" fmla="*/ 662 h 910"/>
                    <a:gd name="T72" fmla="*/ 4475 w 7049"/>
                    <a:gd name="T73" fmla="*/ 678 h 910"/>
                    <a:gd name="T74" fmla="*/ 4515 w 7049"/>
                    <a:gd name="T75" fmla="*/ 690 h 910"/>
                    <a:gd name="T76" fmla="*/ 4728 w 7049"/>
                    <a:gd name="T77" fmla="*/ 706 h 910"/>
                    <a:gd name="T78" fmla="*/ 5022 w 7049"/>
                    <a:gd name="T79" fmla="*/ 721 h 910"/>
                    <a:gd name="T80" fmla="*/ 5232 w 7049"/>
                    <a:gd name="T81" fmla="*/ 744 h 910"/>
                    <a:gd name="T82" fmla="*/ 5324 w 7049"/>
                    <a:gd name="T83" fmla="*/ 764 h 910"/>
                    <a:gd name="T84" fmla="*/ 5373 w 7049"/>
                    <a:gd name="T85" fmla="*/ 774 h 910"/>
                    <a:gd name="T86" fmla="*/ 5414 w 7049"/>
                    <a:gd name="T87" fmla="*/ 797 h 910"/>
                    <a:gd name="T88" fmla="*/ 5691 w 7049"/>
                    <a:gd name="T89" fmla="*/ 813 h 910"/>
                    <a:gd name="T90" fmla="*/ 5973 w 7049"/>
                    <a:gd name="T91" fmla="*/ 830 h 910"/>
                    <a:gd name="T92" fmla="*/ 6252 w 7049"/>
                    <a:gd name="T93" fmla="*/ 851 h 910"/>
                    <a:gd name="T94" fmla="*/ 7049 w 7049"/>
                    <a:gd name="T95" fmla="*/ 910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049" h="910">
                      <a:moveTo>
                        <a:pt x="0" y="0"/>
                      </a:moveTo>
                      <a:lnTo>
                        <a:pt x="502" y="0"/>
                      </a:lnTo>
                      <a:lnTo>
                        <a:pt x="502" y="10"/>
                      </a:lnTo>
                      <a:lnTo>
                        <a:pt x="566" y="10"/>
                      </a:lnTo>
                      <a:lnTo>
                        <a:pt x="566" y="20"/>
                      </a:lnTo>
                      <a:lnTo>
                        <a:pt x="599" y="20"/>
                      </a:lnTo>
                      <a:lnTo>
                        <a:pt x="599" y="26"/>
                      </a:lnTo>
                      <a:lnTo>
                        <a:pt x="642" y="26"/>
                      </a:lnTo>
                      <a:lnTo>
                        <a:pt x="642" y="35"/>
                      </a:lnTo>
                      <a:lnTo>
                        <a:pt x="708" y="35"/>
                      </a:lnTo>
                      <a:lnTo>
                        <a:pt x="708" y="44"/>
                      </a:lnTo>
                      <a:lnTo>
                        <a:pt x="784" y="44"/>
                      </a:lnTo>
                      <a:lnTo>
                        <a:pt x="784" y="53"/>
                      </a:lnTo>
                      <a:lnTo>
                        <a:pt x="800" y="53"/>
                      </a:lnTo>
                      <a:lnTo>
                        <a:pt x="800" y="63"/>
                      </a:lnTo>
                      <a:lnTo>
                        <a:pt x="845" y="63"/>
                      </a:lnTo>
                      <a:lnTo>
                        <a:pt x="845" y="71"/>
                      </a:lnTo>
                      <a:lnTo>
                        <a:pt x="920" y="71"/>
                      </a:lnTo>
                      <a:lnTo>
                        <a:pt x="920" y="85"/>
                      </a:lnTo>
                      <a:lnTo>
                        <a:pt x="951" y="85"/>
                      </a:lnTo>
                      <a:lnTo>
                        <a:pt x="951" y="94"/>
                      </a:lnTo>
                      <a:lnTo>
                        <a:pt x="987" y="94"/>
                      </a:lnTo>
                      <a:lnTo>
                        <a:pt x="987" y="103"/>
                      </a:lnTo>
                      <a:lnTo>
                        <a:pt x="1017" y="103"/>
                      </a:lnTo>
                      <a:lnTo>
                        <a:pt x="1017" y="112"/>
                      </a:lnTo>
                      <a:lnTo>
                        <a:pt x="1094" y="112"/>
                      </a:lnTo>
                      <a:lnTo>
                        <a:pt x="1094" y="124"/>
                      </a:lnTo>
                      <a:lnTo>
                        <a:pt x="1175" y="124"/>
                      </a:lnTo>
                      <a:lnTo>
                        <a:pt x="1175" y="137"/>
                      </a:lnTo>
                      <a:lnTo>
                        <a:pt x="1206" y="137"/>
                      </a:lnTo>
                      <a:lnTo>
                        <a:pt x="1206" y="146"/>
                      </a:lnTo>
                      <a:lnTo>
                        <a:pt x="1321" y="146"/>
                      </a:lnTo>
                      <a:lnTo>
                        <a:pt x="1321" y="154"/>
                      </a:lnTo>
                      <a:lnTo>
                        <a:pt x="1364" y="154"/>
                      </a:lnTo>
                      <a:lnTo>
                        <a:pt x="1364" y="161"/>
                      </a:lnTo>
                      <a:lnTo>
                        <a:pt x="1410" y="161"/>
                      </a:lnTo>
                      <a:lnTo>
                        <a:pt x="1410" y="173"/>
                      </a:lnTo>
                      <a:lnTo>
                        <a:pt x="1511" y="173"/>
                      </a:lnTo>
                      <a:lnTo>
                        <a:pt x="1511" y="186"/>
                      </a:lnTo>
                      <a:lnTo>
                        <a:pt x="1546" y="186"/>
                      </a:lnTo>
                      <a:lnTo>
                        <a:pt x="1546" y="197"/>
                      </a:lnTo>
                      <a:lnTo>
                        <a:pt x="1608" y="197"/>
                      </a:lnTo>
                      <a:lnTo>
                        <a:pt x="1608" y="208"/>
                      </a:lnTo>
                      <a:lnTo>
                        <a:pt x="1622" y="208"/>
                      </a:lnTo>
                      <a:lnTo>
                        <a:pt x="1622" y="221"/>
                      </a:lnTo>
                      <a:lnTo>
                        <a:pt x="1638" y="221"/>
                      </a:lnTo>
                      <a:lnTo>
                        <a:pt x="1638" y="228"/>
                      </a:lnTo>
                      <a:lnTo>
                        <a:pt x="1714" y="228"/>
                      </a:lnTo>
                      <a:lnTo>
                        <a:pt x="1714" y="239"/>
                      </a:lnTo>
                      <a:lnTo>
                        <a:pt x="1728" y="239"/>
                      </a:lnTo>
                      <a:lnTo>
                        <a:pt x="1728" y="249"/>
                      </a:lnTo>
                      <a:lnTo>
                        <a:pt x="1857" y="249"/>
                      </a:lnTo>
                      <a:lnTo>
                        <a:pt x="1857" y="264"/>
                      </a:lnTo>
                      <a:lnTo>
                        <a:pt x="1877" y="264"/>
                      </a:lnTo>
                      <a:lnTo>
                        <a:pt x="1877" y="271"/>
                      </a:lnTo>
                      <a:lnTo>
                        <a:pt x="1935" y="271"/>
                      </a:lnTo>
                      <a:lnTo>
                        <a:pt x="1935" y="279"/>
                      </a:lnTo>
                      <a:lnTo>
                        <a:pt x="1991" y="279"/>
                      </a:lnTo>
                      <a:lnTo>
                        <a:pt x="1991" y="288"/>
                      </a:lnTo>
                      <a:lnTo>
                        <a:pt x="2043" y="288"/>
                      </a:lnTo>
                      <a:lnTo>
                        <a:pt x="2043" y="299"/>
                      </a:lnTo>
                      <a:lnTo>
                        <a:pt x="2059" y="299"/>
                      </a:lnTo>
                      <a:lnTo>
                        <a:pt x="2059" y="311"/>
                      </a:lnTo>
                      <a:lnTo>
                        <a:pt x="2078" y="311"/>
                      </a:lnTo>
                      <a:lnTo>
                        <a:pt x="2078" y="320"/>
                      </a:lnTo>
                      <a:lnTo>
                        <a:pt x="2126" y="320"/>
                      </a:lnTo>
                      <a:lnTo>
                        <a:pt x="2126" y="330"/>
                      </a:lnTo>
                      <a:lnTo>
                        <a:pt x="2157" y="330"/>
                      </a:lnTo>
                      <a:lnTo>
                        <a:pt x="2157" y="337"/>
                      </a:lnTo>
                      <a:lnTo>
                        <a:pt x="2267" y="337"/>
                      </a:lnTo>
                      <a:lnTo>
                        <a:pt x="2267" y="344"/>
                      </a:lnTo>
                      <a:lnTo>
                        <a:pt x="2367" y="344"/>
                      </a:lnTo>
                      <a:lnTo>
                        <a:pt x="2367" y="368"/>
                      </a:lnTo>
                      <a:lnTo>
                        <a:pt x="2425" y="368"/>
                      </a:lnTo>
                      <a:lnTo>
                        <a:pt x="2425" y="374"/>
                      </a:lnTo>
                      <a:lnTo>
                        <a:pt x="2567" y="374"/>
                      </a:lnTo>
                      <a:lnTo>
                        <a:pt x="2567" y="386"/>
                      </a:lnTo>
                      <a:lnTo>
                        <a:pt x="2639" y="386"/>
                      </a:lnTo>
                      <a:lnTo>
                        <a:pt x="2639" y="395"/>
                      </a:lnTo>
                      <a:lnTo>
                        <a:pt x="2667" y="395"/>
                      </a:lnTo>
                      <a:lnTo>
                        <a:pt x="2667" y="406"/>
                      </a:lnTo>
                      <a:lnTo>
                        <a:pt x="2707" y="406"/>
                      </a:lnTo>
                      <a:lnTo>
                        <a:pt x="2707" y="414"/>
                      </a:lnTo>
                      <a:lnTo>
                        <a:pt x="2736" y="414"/>
                      </a:lnTo>
                      <a:lnTo>
                        <a:pt x="2736" y="422"/>
                      </a:lnTo>
                      <a:lnTo>
                        <a:pt x="2766" y="422"/>
                      </a:lnTo>
                      <a:lnTo>
                        <a:pt x="2766" y="431"/>
                      </a:lnTo>
                      <a:lnTo>
                        <a:pt x="2834" y="431"/>
                      </a:lnTo>
                      <a:lnTo>
                        <a:pt x="2834" y="438"/>
                      </a:lnTo>
                      <a:lnTo>
                        <a:pt x="2907" y="438"/>
                      </a:lnTo>
                      <a:lnTo>
                        <a:pt x="2907" y="443"/>
                      </a:lnTo>
                      <a:lnTo>
                        <a:pt x="2940" y="443"/>
                      </a:lnTo>
                      <a:lnTo>
                        <a:pt x="2940" y="458"/>
                      </a:lnTo>
                      <a:lnTo>
                        <a:pt x="2981" y="458"/>
                      </a:lnTo>
                      <a:lnTo>
                        <a:pt x="2981" y="468"/>
                      </a:lnTo>
                      <a:lnTo>
                        <a:pt x="2993" y="468"/>
                      </a:lnTo>
                      <a:lnTo>
                        <a:pt x="2993" y="474"/>
                      </a:lnTo>
                      <a:lnTo>
                        <a:pt x="3005" y="474"/>
                      </a:lnTo>
                      <a:lnTo>
                        <a:pt x="3005" y="479"/>
                      </a:lnTo>
                      <a:lnTo>
                        <a:pt x="3025" y="479"/>
                      </a:lnTo>
                      <a:lnTo>
                        <a:pt x="3025" y="497"/>
                      </a:lnTo>
                      <a:lnTo>
                        <a:pt x="3057" y="497"/>
                      </a:lnTo>
                      <a:lnTo>
                        <a:pt x="3057" y="504"/>
                      </a:lnTo>
                      <a:lnTo>
                        <a:pt x="3127" y="504"/>
                      </a:lnTo>
                      <a:lnTo>
                        <a:pt x="3127" y="515"/>
                      </a:lnTo>
                      <a:lnTo>
                        <a:pt x="3310" y="515"/>
                      </a:lnTo>
                      <a:lnTo>
                        <a:pt x="3310" y="525"/>
                      </a:lnTo>
                      <a:lnTo>
                        <a:pt x="3371" y="525"/>
                      </a:lnTo>
                      <a:lnTo>
                        <a:pt x="3371" y="532"/>
                      </a:lnTo>
                      <a:lnTo>
                        <a:pt x="3430" y="532"/>
                      </a:lnTo>
                      <a:lnTo>
                        <a:pt x="3430" y="539"/>
                      </a:lnTo>
                      <a:lnTo>
                        <a:pt x="3447" y="539"/>
                      </a:lnTo>
                      <a:lnTo>
                        <a:pt x="3447" y="545"/>
                      </a:lnTo>
                      <a:lnTo>
                        <a:pt x="3510" y="545"/>
                      </a:lnTo>
                      <a:lnTo>
                        <a:pt x="3510" y="553"/>
                      </a:lnTo>
                      <a:lnTo>
                        <a:pt x="3557" y="553"/>
                      </a:lnTo>
                      <a:lnTo>
                        <a:pt x="3557" y="561"/>
                      </a:lnTo>
                      <a:lnTo>
                        <a:pt x="3699" y="561"/>
                      </a:lnTo>
                      <a:lnTo>
                        <a:pt x="3699" y="570"/>
                      </a:lnTo>
                      <a:lnTo>
                        <a:pt x="3721" y="570"/>
                      </a:lnTo>
                      <a:lnTo>
                        <a:pt x="3721" y="575"/>
                      </a:lnTo>
                      <a:lnTo>
                        <a:pt x="3808" y="575"/>
                      </a:lnTo>
                      <a:lnTo>
                        <a:pt x="3808" y="583"/>
                      </a:lnTo>
                      <a:lnTo>
                        <a:pt x="3840" y="583"/>
                      </a:lnTo>
                      <a:lnTo>
                        <a:pt x="3840" y="590"/>
                      </a:lnTo>
                      <a:lnTo>
                        <a:pt x="3874" y="590"/>
                      </a:lnTo>
                      <a:lnTo>
                        <a:pt x="3874" y="595"/>
                      </a:lnTo>
                      <a:lnTo>
                        <a:pt x="3928" y="595"/>
                      </a:lnTo>
                      <a:lnTo>
                        <a:pt x="3928" y="602"/>
                      </a:lnTo>
                      <a:lnTo>
                        <a:pt x="4051" y="602"/>
                      </a:lnTo>
                      <a:lnTo>
                        <a:pt x="4051" y="611"/>
                      </a:lnTo>
                      <a:lnTo>
                        <a:pt x="4082" y="611"/>
                      </a:lnTo>
                      <a:lnTo>
                        <a:pt x="4082" y="618"/>
                      </a:lnTo>
                      <a:lnTo>
                        <a:pt x="4100" y="618"/>
                      </a:lnTo>
                      <a:lnTo>
                        <a:pt x="4100" y="629"/>
                      </a:lnTo>
                      <a:lnTo>
                        <a:pt x="4121" y="629"/>
                      </a:lnTo>
                      <a:lnTo>
                        <a:pt x="4121" y="634"/>
                      </a:lnTo>
                      <a:lnTo>
                        <a:pt x="4212" y="634"/>
                      </a:lnTo>
                      <a:lnTo>
                        <a:pt x="4212" y="641"/>
                      </a:lnTo>
                      <a:lnTo>
                        <a:pt x="4247" y="641"/>
                      </a:lnTo>
                      <a:lnTo>
                        <a:pt x="4247" y="648"/>
                      </a:lnTo>
                      <a:lnTo>
                        <a:pt x="4265" y="648"/>
                      </a:lnTo>
                      <a:lnTo>
                        <a:pt x="4265" y="662"/>
                      </a:lnTo>
                      <a:lnTo>
                        <a:pt x="4427" y="662"/>
                      </a:lnTo>
                      <a:lnTo>
                        <a:pt x="4427" y="672"/>
                      </a:lnTo>
                      <a:lnTo>
                        <a:pt x="4463" y="672"/>
                      </a:lnTo>
                      <a:lnTo>
                        <a:pt x="4463" y="678"/>
                      </a:lnTo>
                      <a:lnTo>
                        <a:pt x="4475" y="678"/>
                      </a:lnTo>
                      <a:lnTo>
                        <a:pt x="4475" y="685"/>
                      </a:lnTo>
                      <a:lnTo>
                        <a:pt x="4500" y="685"/>
                      </a:lnTo>
                      <a:lnTo>
                        <a:pt x="4500" y="690"/>
                      </a:lnTo>
                      <a:lnTo>
                        <a:pt x="4515" y="690"/>
                      </a:lnTo>
                      <a:lnTo>
                        <a:pt x="4515" y="699"/>
                      </a:lnTo>
                      <a:lnTo>
                        <a:pt x="4523" y="699"/>
                      </a:lnTo>
                      <a:lnTo>
                        <a:pt x="4523" y="706"/>
                      </a:lnTo>
                      <a:lnTo>
                        <a:pt x="4728" y="706"/>
                      </a:lnTo>
                      <a:lnTo>
                        <a:pt x="4728" y="713"/>
                      </a:lnTo>
                      <a:lnTo>
                        <a:pt x="4984" y="713"/>
                      </a:lnTo>
                      <a:lnTo>
                        <a:pt x="4984" y="721"/>
                      </a:lnTo>
                      <a:lnTo>
                        <a:pt x="5022" y="721"/>
                      </a:lnTo>
                      <a:lnTo>
                        <a:pt x="5022" y="734"/>
                      </a:lnTo>
                      <a:lnTo>
                        <a:pt x="5197" y="734"/>
                      </a:lnTo>
                      <a:lnTo>
                        <a:pt x="5197" y="744"/>
                      </a:lnTo>
                      <a:lnTo>
                        <a:pt x="5232" y="744"/>
                      </a:lnTo>
                      <a:lnTo>
                        <a:pt x="5232" y="753"/>
                      </a:lnTo>
                      <a:lnTo>
                        <a:pt x="5316" y="753"/>
                      </a:lnTo>
                      <a:lnTo>
                        <a:pt x="5316" y="764"/>
                      </a:lnTo>
                      <a:lnTo>
                        <a:pt x="5324" y="764"/>
                      </a:lnTo>
                      <a:lnTo>
                        <a:pt x="5324" y="768"/>
                      </a:lnTo>
                      <a:lnTo>
                        <a:pt x="5366" y="768"/>
                      </a:lnTo>
                      <a:lnTo>
                        <a:pt x="5366" y="774"/>
                      </a:lnTo>
                      <a:lnTo>
                        <a:pt x="5373" y="774"/>
                      </a:lnTo>
                      <a:lnTo>
                        <a:pt x="5373" y="789"/>
                      </a:lnTo>
                      <a:lnTo>
                        <a:pt x="5404" y="789"/>
                      </a:lnTo>
                      <a:lnTo>
                        <a:pt x="5404" y="797"/>
                      </a:lnTo>
                      <a:lnTo>
                        <a:pt x="5414" y="797"/>
                      </a:lnTo>
                      <a:lnTo>
                        <a:pt x="5414" y="805"/>
                      </a:lnTo>
                      <a:lnTo>
                        <a:pt x="5506" y="805"/>
                      </a:lnTo>
                      <a:lnTo>
                        <a:pt x="5506" y="813"/>
                      </a:lnTo>
                      <a:lnTo>
                        <a:pt x="5691" y="813"/>
                      </a:lnTo>
                      <a:lnTo>
                        <a:pt x="5691" y="821"/>
                      </a:lnTo>
                      <a:lnTo>
                        <a:pt x="5886" y="821"/>
                      </a:lnTo>
                      <a:lnTo>
                        <a:pt x="5886" y="830"/>
                      </a:lnTo>
                      <a:lnTo>
                        <a:pt x="5973" y="830"/>
                      </a:lnTo>
                      <a:lnTo>
                        <a:pt x="5973" y="844"/>
                      </a:lnTo>
                      <a:lnTo>
                        <a:pt x="6205" y="844"/>
                      </a:lnTo>
                      <a:lnTo>
                        <a:pt x="6205" y="851"/>
                      </a:lnTo>
                      <a:lnTo>
                        <a:pt x="6252" y="851"/>
                      </a:lnTo>
                      <a:lnTo>
                        <a:pt x="6252" y="865"/>
                      </a:lnTo>
                      <a:lnTo>
                        <a:pt x="6692" y="865"/>
                      </a:lnTo>
                      <a:lnTo>
                        <a:pt x="6692" y="910"/>
                      </a:lnTo>
                      <a:lnTo>
                        <a:pt x="7049" y="910"/>
                      </a:lnTo>
                    </a:path>
                  </a:pathLst>
                </a:custGeom>
                <a:noFill/>
                <a:ln w="1270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7" name="Freeform 142">
                  <a:extLst>
                    <a:ext uri="{FF2B5EF4-FFF2-40B4-BE49-F238E27FC236}">
                      <a16:creationId xmlns:a16="http://schemas.microsoft.com/office/drawing/2014/main" id="{FAB121E1-9F6B-4BB7-890E-86310DDFA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6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8" name="Freeform 143">
                  <a:extLst>
                    <a:ext uri="{FF2B5EF4-FFF2-40B4-BE49-F238E27FC236}">
                      <a16:creationId xmlns:a16="http://schemas.microsoft.com/office/drawing/2014/main" id="{A2166740-C244-45EA-AEC4-83E7FB8EA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8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9" name="Freeform 144">
                  <a:extLst>
                    <a:ext uri="{FF2B5EF4-FFF2-40B4-BE49-F238E27FC236}">
                      <a16:creationId xmlns:a16="http://schemas.microsoft.com/office/drawing/2014/main" id="{52112D1C-4595-44CF-AA20-2EDE96BD3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7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0" name="Freeform 145">
                  <a:extLst>
                    <a:ext uri="{FF2B5EF4-FFF2-40B4-BE49-F238E27FC236}">
                      <a16:creationId xmlns:a16="http://schemas.microsoft.com/office/drawing/2014/main" id="{B9BA411A-832F-4830-A819-5661D545B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1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1" name="Freeform 146">
                  <a:extLst>
                    <a:ext uri="{FF2B5EF4-FFF2-40B4-BE49-F238E27FC236}">
                      <a16:creationId xmlns:a16="http://schemas.microsoft.com/office/drawing/2014/main" id="{C636DE6E-A0AE-4C65-9FD2-76E86189ED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1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2" name="Freeform 147">
                  <a:extLst>
                    <a:ext uri="{FF2B5EF4-FFF2-40B4-BE49-F238E27FC236}">
                      <a16:creationId xmlns:a16="http://schemas.microsoft.com/office/drawing/2014/main" id="{40AE56C9-7323-4CD7-9160-EADC61FB77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5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3" name="Freeform 148">
                  <a:extLst>
                    <a:ext uri="{FF2B5EF4-FFF2-40B4-BE49-F238E27FC236}">
                      <a16:creationId xmlns:a16="http://schemas.microsoft.com/office/drawing/2014/main" id="{C3D1C458-8D9B-4C34-8439-6BF5AEA22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9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4" name="Freeform 149">
                  <a:extLst>
                    <a:ext uri="{FF2B5EF4-FFF2-40B4-BE49-F238E27FC236}">
                      <a16:creationId xmlns:a16="http://schemas.microsoft.com/office/drawing/2014/main" id="{1C71D7D9-9D83-46BA-93B6-2E6D40FDC4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0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5" name="Freeform 150">
                  <a:extLst>
                    <a:ext uri="{FF2B5EF4-FFF2-40B4-BE49-F238E27FC236}">
                      <a16:creationId xmlns:a16="http://schemas.microsoft.com/office/drawing/2014/main" id="{0B289A16-9C51-431A-B4E4-EB7D6CB4F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6" name="Freeform 151">
                  <a:extLst>
                    <a:ext uri="{FF2B5EF4-FFF2-40B4-BE49-F238E27FC236}">
                      <a16:creationId xmlns:a16="http://schemas.microsoft.com/office/drawing/2014/main" id="{36D59D02-A483-4730-8B3C-BFBD757042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7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7" name="Freeform 152">
                  <a:extLst>
                    <a:ext uri="{FF2B5EF4-FFF2-40B4-BE49-F238E27FC236}">
                      <a16:creationId xmlns:a16="http://schemas.microsoft.com/office/drawing/2014/main" id="{64967D49-C3A7-4A00-8C0A-916D44D44A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0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8" name="Freeform 153">
                  <a:extLst>
                    <a:ext uri="{FF2B5EF4-FFF2-40B4-BE49-F238E27FC236}">
                      <a16:creationId xmlns:a16="http://schemas.microsoft.com/office/drawing/2014/main" id="{C863BB01-2726-41DA-B587-7C5259766D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3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9" name="Freeform 154">
                  <a:extLst>
                    <a:ext uri="{FF2B5EF4-FFF2-40B4-BE49-F238E27FC236}">
                      <a16:creationId xmlns:a16="http://schemas.microsoft.com/office/drawing/2014/main" id="{BE42BA36-95CB-429F-BDFD-B914C86806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6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0" name="Freeform 155">
                  <a:extLst>
                    <a:ext uri="{FF2B5EF4-FFF2-40B4-BE49-F238E27FC236}">
                      <a16:creationId xmlns:a16="http://schemas.microsoft.com/office/drawing/2014/main" id="{6709F842-700E-44EA-A3A4-B4FB61231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9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1" name="Freeform 156">
                  <a:extLst>
                    <a:ext uri="{FF2B5EF4-FFF2-40B4-BE49-F238E27FC236}">
                      <a16:creationId xmlns:a16="http://schemas.microsoft.com/office/drawing/2014/main" id="{AE9E552B-6A8E-4E74-9839-5B4D21A70F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2" y="125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2" name="Freeform 157">
                  <a:extLst>
                    <a:ext uri="{FF2B5EF4-FFF2-40B4-BE49-F238E27FC236}">
                      <a16:creationId xmlns:a16="http://schemas.microsoft.com/office/drawing/2014/main" id="{39830CD8-1B38-4B40-A5F8-8F679E9DF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5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3" name="Freeform 158">
                  <a:extLst>
                    <a:ext uri="{FF2B5EF4-FFF2-40B4-BE49-F238E27FC236}">
                      <a16:creationId xmlns:a16="http://schemas.microsoft.com/office/drawing/2014/main" id="{3331BBB3-AFBD-44B3-8080-B163541CCB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9" y="1255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4" name="Freeform 159">
                  <a:extLst>
                    <a:ext uri="{FF2B5EF4-FFF2-40B4-BE49-F238E27FC236}">
                      <a16:creationId xmlns:a16="http://schemas.microsoft.com/office/drawing/2014/main" id="{033B7F74-A796-49A9-85F5-894D1243A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1" y="1255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5" name="Freeform 160">
                  <a:extLst>
                    <a:ext uri="{FF2B5EF4-FFF2-40B4-BE49-F238E27FC236}">
                      <a16:creationId xmlns:a16="http://schemas.microsoft.com/office/drawing/2014/main" id="{54B3419A-A412-4DD1-84C4-962EEAE9AE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5" y="1255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6" name="Freeform 161">
                  <a:extLst>
                    <a:ext uri="{FF2B5EF4-FFF2-40B4-BE49-F238E27FC236}">
                      <a16:creationId xmlns:a16="http://schemas.microsoft.com/office/drawing/2014/main" id="{C4618159-CA07-46D9-A632-EA5E49154D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7" y="1233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7" name="Freeform 162">
                  <a:extLst>
                    <a:ext uri="{FF2B5EF4-FFF2-40B4-BE49-F238E27FC236}">
                      <a16:creationId xmlns:a16="http://schemas.microsoft.com/office/drawing/2014/main" id="{DC1ABD65-505F-411D-844F-0F59E8BC12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4" y="123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8" name="Freeform 163">
                  <a:extLst>
                    <a:ext uri="{FF2B5EF4-FFF2-40B4-BE49-F238E27FC236}">
                      <a16:creationId xmlns:a16="http://schemas.microsoft.com/office/drawing/2014/main" id="{79D9F3CD-4CC7-42C7-A140-847B7B88C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9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9" name="Freeform 164">
                  <a:extLst>
                    <a:ext uri="{FF2B5EF4-FFF2-40B4-BE49-F238E27FC236}">
                      <a16:creationId xmlns:a16="http://schemas.microsoft.com/office/drawing/2014/main" id="{8FDFCF13-1E12-4A42-885C-B376A0BA62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5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0" name="Freeform 165">
                  <a:extLst>
                    <a:ext uri="{FF2B5EF4-FFF2-40B4-BE49-F238E27FC236}">
                      <a16:creationId xmlns:a16="http://schemas.microsoft.com/office/drawing/2014/main" id="{F761447E-CB6A-46B8-9E3F-36E1A1AD7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1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1" name="Freeform 166">
                  <a:extLst>
                    <a:ext uri="{FF2B5EF4-FFF2-40B4-BE49-F238E27FC236}">
                      <a16:creationId xmlns:a16="http://schemas.microsoft.com/office/drawing/2014/main" id="{5D8C3050-33A5-44E0-8644-34BDDC6284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7" y="123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2" name="Freeform 167">
                  <a:extLst>
                    <a:ext uri="{FF2B5EF4-FFF2-40B4-BE49-F238E27FC236}">
                      <a16:creationId xmlns:a16="http://schemas.microsoft.com/office/drawing/2014/main" id="{1F577EDD-E5F5-461B-B076-D2FA611E15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3" name="Freeform 168">
                  <a:extLst>
                    <a:ext uri="{FF2B5EF4-FFF2-40B4-BE49-F238E27FC236}">
                      <a16:creationId xmlns:a16="http://schemas.microsoft.com/office/drawing/2014/main" id="{3248F5EA-D952-4C6F-B946-3EF2695300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8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4" name="Freeform 169">
                  <a:extLst>
                    <a:ext uri="{FF2B5EF4-FFF2-40B4-BE49-F238E27FC236}">
                      <a16:creationId xmlns:a16="http://schemas.microsoft.com/office/drawing/2014/main" id="{46B5F35E-0A7A-4102-AB9F-C83A116071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4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5" name="Freeform 170">
                  <a:extLst>
                    <a:ext uri="{FF2B5EF4-FFF2-40B4-BE49-F238E27FC236}">
                      <a16:creationId xmlns:a16="http://schemas.microsoft.com/office/drawing/2014/main" id="{456B692E-5F3B-4410-92CB-A2131B28A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0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6" name="Freeform 171">
                  <a:extLst>
                    <a:ext uri="{FF2B5EF4-FFF2-40B4-BE49-F238E27FC236}">
                      <a16:creationId xmlns:a16="http://schemas.microsoft.com/office/drawing/2014/main" id="{5DAE4B46-C7EF-48B9-B140-91E3B4C241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6" y="123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7" name="Freeform 172">
                  <a:extLst>
                    <a:ext uri="{FF2B5EF4-FFF2-40B4-BE49-F238E27FC236}">
                      <a16:creationId xmlns:a16="http://schemas.microsoft.com/office/drawing/2014/main" id="{B506914A-90E8-4C5D-89CF-DBF2928DA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1" y="1233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8" name="Freeform 173">
                  <a:extLst>
                    <a:ext uri="{FF2B5EF4-FFF2-40B4-BE49-F238E27FC236}">
                      <a16:creationId xmlns:a16="http://schemas.microsoft.com/office/drawing/2014/main" id="{BB31CE90-4553-4B09-A548-B01FE1A20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7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9" name="Freeform 174">
                  <a:extLst>
                    <a:ext uri="{FF2B5EF4-FFF2-40B4-BE49-F238E27FC236}">
                      <a16:creationId xmlns:a16="http://schemas.microsoft.com/office/drawing/2014/main" id="{D6CC9FF4-6C89-4FD2-8AF2-73E1B1DA6C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3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0" name="Freeform 175">
                  <a:extLst>
                    <a:ext uri="{FF2B5EF4-FFF2-40B4-BE49-F238E27FC236}">
                      <a16:creationId xmlns:a16="http://schemas.microsoft.com/office/drawing/2014/main" id="{1D613DC2-1015-4D19-90E7-A063314E7D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1" name="Freeform 176">
                  <a:extLst>
                    <a:ext uri="{FF2B5EF4-FFF2-40B4-BE49-F238E27FC236}">
                      <a16:creationId xmlns:a16="http://schemas.microsoft.com/office/drawing/2014/main" id="{1E8F5510-5C6C-44DB-8C5B-A87BFBA4C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5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2" name="Freeform 177">
                  <a:extLst>
                    <a:ext uri="{FF2B5EF4-FFF2-40B4-BE49-F238E27FC236}">
                      <a16:creationId xmlns:a16="http://schemas.microsoft.com/office/drawing/2014/main" id="{7424DFA0-6DFF-4446-B47E-ADF75A0404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0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3" name="Freeform 178">
                  <a:extLst>
                    <a:ext uri="{FF2B5EF4-FFF2-40B4-BE49-F238E27FC236}">
                      <a16:creationId xmlns:a16="http://schemas.microsoft.com/office/drawing/2014/main" id="{0E95D0FC-5C13-4803-896E-984C071B62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6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4" name="Freeform 179">
                  <a:extLst>
                    <a:ext uri="{FF2B5EF4-FFF2-40B4-BE49-F238E27FC236}">
                      <a16:creationId xmlns:a16="http://schemas.microsoft.com/office/drawing/2014/main" id="{A819A684-F63B-4BAF-8CE2-579C37A863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2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5" name="Freeform 180">
                  <a:extLst>
                    <a:ext uri="{FF2B5EF4-FFF2-40B4-BE49-F238E27FC236}">
                      <a16:creationId xmlns:a16="http://schemas.microsoft.com/office/drawing/2014/main" id="{E68A057F-8711-49ED-9242-561CFD0EE8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8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6" name="Freeform 181">
                  <a:extLst>
                    <a:ext uri="{FF2B5EF4-FFF2-40B4-BE49-F238E27FC236}">
                      <a16:creationId xmlns:a16="http://schemas.microsoft.com/office/drawing/2014/main" id="{FC586094-5FAF-401A-B597-44FD2DF92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1233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7" name="Freeform 182">
                  <a:extLst>
                    <a:ext uri="{FF2B5EF4-FFF2-40B4-BE49-F238E27FC236}">
                      <a16:creationId xmlns:a16="http://schemas.microsoft.com/office/drawing/2014/main" id="{45C3700E-913A-4382-A7D7-B7B80E47F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0" y="123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8" name="Freeform 183">
                  <a:extLst>
                    <a:ext uri="{FF2B5EF4-FFF2-40B4-BE49-F238E27FC236}">
                      <a16:creationId xmlns:a16="http://schemas.microsoft.com/office/drawing/2014/main" id="{D109C70B-3C2E-47AD-B040-C3E43D5627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5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9" name="Freeform 184">
                  <a:extLst>
                    <a:ext uri="{FF2B5EF4-FFF2-40B4-BE49-F238E27FC236}">
                      <a16:creationId xmlns:a16="http://schemas.microsoft.com/office/drawing/2014/main" id="{5DAE9746-6393-4EB7-9247-A1DE0AFEED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1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0" name="Freeform 185">
                  <a:extLst>
                    <a:ext uri="{FF2B5EF4-FFF2-40B4-BE49-F238E27FC236}">
                      <a16:creationId xmlns:a16="http://schemas.microsoft.com/office/drawing/2014/main" id="{024A3865-815B-4FC2-A2E8-FDE087C4F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1" name="Freeform 186">
                  <a:extLst>
                    <a:ext uri="{FF2B5EF4-FFF2-40B4-BE49-F238E27FC236}">
                      <a16:creationId xmlns:a16="http://schemas.microsoft.com/office/drawing/2014/main" id="{87CFA870-3E7E-4154-90AC-6D48B04DCC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3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2" name="Freeform 187">
                  <a:extLst>
                    <a:ext uri="{FF2B5EF4-FFF2-40B4-BE49-F238E27FC236}">
                      <a16:creationId xmlns:a16="http://schemas.microsoft.com/office/drawing/2014/main" id="{CA7D52C2-1C84-40CC-AFC7-0E174D9AC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9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3" name="Freeform 188">
                  <a:extLst>
                    <a:ext uri="{FF2B5EF4-FFF2-40B4-BE49-F238E27FC236}">
                      <a16:creationId xmlns:a16="http://schemas.microsoft.com/office/drawing/2014/main" id="{82233F37-44A0-478E-9AB2-E92EC67F0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4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4" name="Freeform 189">
                  <a:extLst>
                    <a:ext uri="{FF2B5EF4-FFF2-40B4-BE49-F238E27FC236}">
                      <a16:creationId xmlns:a16="http://schemas.microsoft.com/office/drawing/2014/main" id="{1545DD09-A84C-4098-B834-142DA079E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5" name="Freeform 190">
                  <a:extLst>
                    <a:ext uri="{FF2B5EF4-FFF2-40B4-BE49-F238E27FC236}">
                      <a16:creationId xmlns:a16="http://schemas.microsoft.com/office/drawing/2014/main" id="{2AFAC4BD-87BE-4129-8A18-1D8E96D332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6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6" name="Freeform 191">
                  <a:extLst>
                    <a:ext uri="{FF2B5EF4-FFF2-40B4-BE49-F238E27FC236}">
                      <a16:creationId xmlns:a16="http://schemas.microsoft.com/office/drawing/2014/main" id="{0E5AA74E-92A7-447F-AF0D-C54814BA61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2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7" name="Freeform 192">
                  <a:extLst>
                    <a:ext uri="{FF2B5EF4-FFF2-40B4-BE49-F238E27FC236}">
                      <a16:creationId xmlns:a16="http://schemas.microsoft.com/office/drawing/2014/main" id="{C7210376-425C-4E8D-8F0D-29265FBF2C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7" y="1233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8" name="Freeform 193">
                  <a:extLst>
                    <a:ext uri="{FF2B5EF4-FFF2-40B4-BE49-F238E27FC236}">
                      <a16:creationId xmlns:a16="http://schemas.microsoft.com/office/drawing/2014/main" id="{22876A89-8314-43CC-A9F9-9F55C20310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3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9" name="Freeform 194">
                  <a:extLst>
                    <a:ext uri="{FF2B5EF4-FFF2-40B4-BE49-F238E27FC236}">
                      <a16:creationId xmlns:a16="http://schemas.microsoft.com/office/drawing/2014/main" id="{CA29D539-531C-44C1-B76E-D897138C96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0" name="Freeform 195">
                  <a:extLst>
                    <a:ext uri="{FF2B5EF4-FFF2-40B4-BE49-F238E27FC236}">
                      <a16:creationId xmlns:a16="http://schemas.microsoft.com/office/drawing/2014/main" id="{CE5739F0-B37A-4050-B73A-0A9EF4C5A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5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1" name="Freeform 196">
                  <a:extLst>
                    <a:ext uri="{FF2B5EF4-FFF2-40B4-BE49-F238E27FC236}">
                      <a16:creationId xmlns:a16="http://schemas.microsoft.com/office/drawing/2014/main" id="{FD699DB2-03FA-47F0-BAC0-D631585A0C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1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2" name="Freeform 197">
                  <a:extLst>
                    <a:ext uri="{FF2B5EF4-FFF2-40B4-BE49-F238E27FC236}">
                      <a16:creationId xmlns:a16="http://schemas.microsoft.com/office/drawing/2014/main" id="{707B7773-14D0-40BF-9D2D-39E5FCC4F4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6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3" name="Freeform 198">
                  <a:extLst>
                    <a:ext uri="{FF2B5EF4-FFF2-40B4-BE49-F238E27FC236}">
                      <a16:creationId xmlns:a16="http://schemas.microsoft.com/office/drawing/2014/main" id="{17DEB422-2CA6-46F4-820B-BE5FBB524C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2" y="123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4" name="Freeform 199">
                  <a:extLst>
                    <a:ext uri="{FF2B5EF4-FFF2-40B4-BE49-F238E27FC236}">
                      <a16:creationId xmlns:a16="http://schemas.microsoft.com/office/drawing/2014/main" id="{A51D55EF-329E-4C49-B996-50A916D2C6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8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5" name="Freeform 200">
                  <a:extLst>
                    <a:ext uri="{FF2B5EF4-FFF2-40B4-BE49-F238E27FC236}">
                      <a16:creationId xmlns:a16="http://schemas.microsoft.com/office/drawing/2014/main" id="{C7B39CD0-C5AA-4F6E-95B7-F84E3CB4AA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4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6" name="Freeform 201">
                  <a:extLst>
                    <a:ext uri="{FF2B5EF4-FFF2-40B4-BE49-F238E27FC236}">
                      <a16:creationId xmlns:a16="http://schemas.microsoft.com/office/drawing/2014/main" id="{9255AD75-1F64-4DF6-A581-438DD74DA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0" y="1233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7" name="Freeform 202">
                  <a:extLst>
                    <a:ext uri="{FF2B5EF4-FFF2-40B4-BE49-F238E27FC236}">
                      <a16:creationId xmlns:a16="http://schemas.microsoft.com/office/drawing/2014/main" id="{41443F67-D541-478D-9D54-9A064E4005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6" y="123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8" name="Freeform 203">
                  <a:extLst>
                    <a:ext uri="{FF2B5EF4-FFF2-40B4-BE49-F238E27FC236}">
                      <a16:creationId xmlns:a16="http://schemas.microsoft.com/office/drawing/2014/main" id="{41B29449-F44D-456C-88B3-9810B13AC2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1" y="1233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9" name="Freeform 204">
                  <a:extLst>
                    <a:ext uri="{FF2B5EF4-FFF2-40B4-BE49-F238E27FC236}">
                      <a16:creationId xmlns:a16="http://schemas.microsoft.com/office/drawing/2014/main" id="{3015A3FC-4EB5-4805-AE6E-6E5ECE3335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" y="1229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</p:grpSp>
          <p:sp>
            <p:nvSpPr>
              <p:cNvPr id="162" name="Freeform 206">
                <a:extLst>
                  <a:ext uri="{FF2B5EF4-FFF2-40B4-BE49-F238E27FC236}">
                    <a16:creationId xmlns:a16="http://schemas.microsoft.com/office/drawing/2014/main" id="{BB3ACA99-6FC7-4F73-B356-2FA5030B7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3" name="Freeform 207">
                <a:extLst>
                  <a:ext uri="{FF2B5EF4-FFF2-40B4-BE49-F238E27FC236}">
                    <a16:creationId xmlns:a16="http://schemas.microsoft.com/office/drawing/2014/main" id="{F36F053B-0E06-4EEC-A004-9731519A6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6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4" name="Freeform 208">
                <a:extLst>
                  <a:ext uri="{FF2B5EF4-FFF2-40B4-BE49-F238E27FC236}">
                    <a16:creationId xmlns:a16="http://schemas.microsoft.com/office/drawing/2014/main" id="{70424485-543D-4C7C-9F3E-5C60C846A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5" name="Freeform 209">
                <a:extLst>
                  <a:ext uri="{FF2B5EF4-FFF2-40B4-BE49-F238E27FC236}">
                    <a16:creationId xmlns:a16="http://schemas.microsoft.com/office/drawing/2014/main" id="{AC1D7932-76F4-4FED-A9E3-5397B4462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" y="1229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6" name="Freeform 210">
                <a:extLst>
                  <a:ext uri="{FF2B5EF4-FFF2-40B4-BE49-F238E27FC236}">
                    <a16:creationId xmlns:a16="http://schemas.microsoft.com/office/drawing/2014/main" id="{4B77FBF4-A5E4-43DF-BFCC-86CE65FBE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7" name="Freeform 211">
                <a:extLst>
                  <a:ext uri="{FF2B5EF4-FFF2-40B4-BE49-F238E27FC236}">
                    <a16:creationId xmlns:a16="http://schemas.microsoft.com/office/drawing/2014/main" id="{578F27CD-A71D-4ABF-99AF-DE9D34158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9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8" name="Freeform 212">
                <a:extLst>
                  <a:ext uri="{FF2B5EF4-FFF2-40B4-BE49-F238E27FC236}">
                    <a16:creationId xmlns:a16="http://schemas.microsoft.com/office/drawing/2014/main" id="{A2DC2541-E9DE-4FAB-B5F2-9624513AE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" y="122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9" name="Freeform 213">
                <a:extLst>
                  <a:ext uri="{FF2B5EF4-FFF2-40B4-BE49-F238E27FC236}">
                    <a16:creationId xmlns:a16="http://schemas.microsoft.com/office/drawing/2014/main" id="{93528CAC-268B-44EB-A399-A33D96919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0" name="Freeform 214">
                <a:extLst>
                  <a:ext uri="{FF2B5EF4-FFF2-40B4-BE49-F238E27FC236}">
                    <a16:creationId xmlns:a16="http://schemas.microsoft.com/office/drawing/2014/main" id="{AA85A1B8-6EA0-4EE2-8386-FA054880F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1" name="Freeform 215">
                <a:extLst>
                  <a:ext uri="{FF2B5EF4-FFF2-40B4-BE49-F238E27FC236}">
                    <a16:creationId xmlns:a16="http://schemas.microsoft.com/office/drawing/2014/main" id="{9DB1F856-8946-4DCB-AF44-B318C7530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4" y="1223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2" name="Freeform 216">
                <a:extLst>
                  <a:ext uri="{FF2B5EF4-FFF2-40B4-BE49-F238E27FC236}">
                    <a16:creationId xmlns:a16="http://schemas.microsoft.com/office/drawing/2014/main" id="{BE033D9D-6080-48FE-9A45-3C1C34D82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0" y="1223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3" name="Freeform 217">
                <a:extLst>
                  <a:ext uri="{FF2B5EF4-FFF2-40B4-BE49-F238E27FC236}">
                    <a16:creationId xmlns:a16="http://schemas.microsoft.com/office/drawing/2014/main" id="{3673405D-D691-47DF-963B-17AB6263D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6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4" name="Freeform 218">
                <a:extLst>
                  <a:ext uri="{FF2B5EF4-FFF2-40B4-BE49-F238E27FC236}">
                    <a16:creationId xmlns:a16="http://schemas.microsoft.com/office/drawing/2014/main" id="{7F2470DC-7816-4939-A1DA-8BFB4B763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" y="1223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5" name="Freeform 219">
                <a:extLst>
                  <a:ext uri="{FF2B5EF4-FFF2-40B4-BE49-F238E27FC236}">
                    <a16:creationId xmlns:a16="http://schemas.microsoft.com/office/drawing/2014/main" id="{C44C5613-0F22-4306-B2E5-058FEA6B5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" y="1223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6" name="Freeform 220">
                <a:extLst>
                  <a:ext uri="{FF2B5EF4-FFF2-40B4-BE49-F238E27FC236}">
                    <a16:creationId xmlns:a16="http://schemas.microsoft.com/office/drawing/2014/main" id="{C03F39EF-1035-4CFD-ACBC-8D5748996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" y="1223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7" name="Freeform 221">
                <a:extLst>
                  <a:ext uri="{FF2B5EF4-FFF2-40B4-BE49-F238E27FC236}">
                    <a16:creationId xmlns:a16="http://schemas.microsoft.com/office/drawing/2014/main" id="{F44EC353-0F33-4F58-884A-07A2EA0AD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8" name="Freeform 222">
                <a:extLst>
                  <a:ext uri="{FF2B5EF4-FFF2-40B4-BE49-F238E27FC236}">
                    <a16:creationId xmlns:a16="http://schemas.microsoft.com/office/drawing/2014/main" id="{020E49A2-1817-4395-AD61-03F60806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9" name="Freeform 223">
                <a:extLst>
                  <a:ext uri="{FF2B5EF4-FFF2-40B4-BE49-F238E27FC236}">
                    <a16:creationId xmlns:a16="http://schemas.microsoft.com/office/drawing/2014/main" id="{56C0CA17-2195-434F-8D1D-6EF30D9C7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1" y="1223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0" name="Freeform 224">
                <a:extLst>
                  <a:ext uri="{FF2B5EF4-FFF2-40B4-BE49-F238E27FC236}">
                    <a16:creationId xmlns:a16="http://schemas.microsoft.com/office/drawing/2014/main" id="{7E6DED74-B017-4AB0-9A37-76722EB5F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" y="1223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1" name="Freeform 225">
                <a:extLst>
                  <a:ext uri="{FF2B5EF4-FFF2-40B4-BE49-F238E27FC236}">
                    <a16:creationId xmlns:a16="http://schemas.microsoft.com/office/drawing/2014/main" id="{7070EE85-C9CB-4FC6-98D7-5DF418C25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2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2" name="Freeform 226">
                <a:extLst>
                  <a:ext uri="{FF2B5EF4-FFF2-40B4-BE49-F238E27FC236}">
                    <a16:creationId xmlns:a16="http://schemas.microsoft.com/office/drawing/2014/main" id="{8ED878E3-0EA6-45AC-8C16-A5B6B8683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8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3" name="Freeform 227">
                <a:extLst>
                  <a:ext uri="{FF2B5EF4-FFF2-40B4-BE49-F238E27FC236}">
                    <a16:creationId xmlns:a16="http://schemas.microsoft.com/office/drawing/2014/main" id="{915BF843-F3E6-44DC-8401-D5E40B358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" y="1223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4" name="Freeform 228">
                <a:extLst>
                  <a:ext uri="{FF2B5EF4-FFF2-40B4-BE49-F238E27FC236}">
                    <a16:creationId xmlns:a16="http://schemas.microsoft.com/office/drawing/2014/main" id="{244B1E52-E368-4F28-A20C-D82942517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5" name="Freeform 229">
                <a:extLst>
                  <a:ext uri="{FF2B5EF4-FFF2-40B4-BE49-F238E27FC236}">
                    <a16:creationId xmlns:a16="http://schemas.microsoft.com/office/drawing/2014/main" id="{6DAF7018-B064-42EA-9B4A-B81640EDD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" y="1223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6" name="Freeform 230">
                <a:extLst>
                  <a:ext uri="{FF2B5EF4-FFF2-40B4-BE49-F238E27FC236}">
                    <a16:creationId xmlns:a16="http://schemas.microsoft.com/office/drawing/2014/main" id="{9050E2D9-8480-4B96-A3A6-CF505B9A0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1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7" name="Freeform 231">
                <a:extLst>
                  <a:ext uri="{FF2B5EF4-FFF2-40B4-BE49-F238E27FC236}">
                    <a16:creationId xmlns:a16="http://schemas.microsoft.com/office/drawing/2014/main" id="{540F5C8D-7210-4522-9FA7-1C88220E0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" y="1223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8" name="Freeform 232">
                <a:extLst>
                  <a:ext uri="{FF2B5EF4-FFF2-40B4-BE49-F238E27FC236}">
                    <a16:creationId xmlns:a16="http://schemas.microsoft.com/office/drawing/2014/main" id="{F7F3A908-A11F-4205-95D0-40EE1B37D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3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9" name="Freeform 233">
                <a:extLst>
                  <a:ext uri="{FF2B5EF4-FFF2-40B4-BE49-F238E27FC236}">
                    <a16:creationId xmlns:a16="http://schemas.microsoft.com/office/drawing/2014/main" id="{3A6E24E5-943F-4274-A002-709B64AB7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9" y="122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90" name="Freeform 234">
                <a:extLst>
                  <a:ext uri="{FF2B5EF4-FFF2-40B4-BE49-F238E27FC236}">
                    <a16:creationId xmlns:a16="http://schemas.microsoft.com/office/drawing/2014/main" id="{D81D5EA1-13FC-44D4-943D-7720C9A2D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" y="1217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91" name="Freeform 235">
                <a:extLst>
                  <a:ext uri="{FF2B5EF4-FFF2-40B4-BE49-F238E27FC236}">
                    <a16:creationId xmlns:a16="http://schemas.microsoft.com/office/drawing/2014/main" id="{1E1AF434-50CD-428B-A525-BA533A960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" y="1217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0" name="Freeform 236">
                <a:extLst>
                  <a:ext uri="{FF2B5EF4-FFF2-40B4-BE49-F238E27FC236}">
                    <a16:creationId xmlns:a16="http://schemas.microsoft.com/office/drawing/2014/main" id="{07C7D8E4-0BFE-4A7B-97EB-3F919D6C6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" y="1217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1" name="Freeform 237">
                <a:extLst>
                  <a:ext uri="{FF2B5EF4-FFF2-40B4-BE49-F238E27FC236}">
                    <a16:creationId xmlns:a16="http://schemas.microsoft.com/office/drawing/2014/main" id="{24ABAAE2-6313-4F48-B867-E3CE57B3F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1213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2" name="Freeform 238">
                <a:extLst>
                  <a:ext uri="{FF2B5EF4-FFF2-40B4-BE49-F238E27FC236}">
                    <a16:creationId xmlns:a16="http://schemas.microsoft.com/office/drawing/2014/main" id="{9F2EDC58-48A1-45E4-905C-6BEC3401C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" y="1213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3" name="Freeform 239">
                <a:extLst>
                  <a:ext uri="{FF2B5EF4-FFF2-40B4-BE49-F238E27FC236}">
                    <a16:creationId xmlns:a16="http://schemas.microsoft.com/office/drawing/2014/main" id="{B67C69B0-9DE3-4B96-AD6D-B963239D6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1213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4" name="Freeform 240">
                <a:extLst>
                  <a:ext uri="{FF2B5EF4-FFF2-40B4-BE49-F238E27FC236}">
                    <a16:creationId xmlns:a16="http://schemas.microsoft.com/office/drawing/2014/main" id="{FA2B30FD-A4B2-4EBD-BAE8-9E9FC7F36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7" y="1213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5" name="Freeform 241">
                <a:extLst>
                  <a:ext uri="{FF2B5EF4-FFF2-40B4-BE49-F238E27FC236}">
                    <a16:creationId xmlns:a16="http://schemas.microsoft.com/office/drawing/2014/main" id="{23CD1A49-BBED-4F3B-99C7-6AC2A6764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1213"/>
                <a:ext cx="33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6" name="Freeform 242">
                <a:extLst>
                  <a:ext uri="{FF2B5EF4-FFF2-40B4-BE49-F238E27FC236}">
                    <a16:creationId xmlns:a16="http://schemas.microsoft.com/office/drawing/2014/main" id="{8D423D2E-4D4F-4397-98FD-A15CA362D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0" y="1213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7" name="Freeform 243">
                <a:extLst>
                  <a:ext uri="{FF2B5EF4-FFF2-40B4-BE49-F238E27FC236}">
                    <a16:creationId xmlns:a16="http://schemas.microsoft.com/office/drawing/2014/main" id="{C7D63D02-341A-4B4B-A6CD-E2E5B6277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" y="1213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8" name="Freeform 244">
                <a:extLst>
                  <a:ext uri="{FF2B5EF4-FFF2-40B4-BE49-F238E27FC236}">
                    <a16:creationId xmlns:a16="http://schemas.microsoft.com/office/drawing/2014/main" id="{FC4442CE-2223-4139-9064-73E3C3599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8" y="1213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9" name="Freeform 245">
                <a:extLst>
                  <a:ext uri="{FF2B5EF4-FFF2-40B4-BE49-F238E27FC236}">
                    <a16:creationId xmlns:a16="http://schemas.microsoft.com/office/drawing/2014/main" id="{D44C5AE9-14B3-4C36-AF5D-BB357561A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9" y="1211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0" name="Freeform 246">
                <a:extLst>
                  <a:ext uri="{FF2B5EF4-FFF2-40B4-BE49-F238E27FC236}">
                    <a16:creationId xmlns:a16="http://schemas.microsoft.com/office/drawing/2014/main" id="{111B9C67-4345-4BF4-B53E-74CCB6720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211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1" name="Freeform 247">
                <a:extLst>
                  <a:ext uri="{FF2B5EF4-FFF2-40B4-BE49-F238E27FC236}">
                    <a16:creationId xmlns:a16="http://schemas.microsoft.com/office/drawing/2014/main" id="{51937170-F6E9-477C-A454-7713A77FD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6" y="1201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2" name="Freeform 248">
                <a:extLst>
                  <a:ext uri="{FF2B5EF4-FFF2-40B4-BE49-F238E27FC236}">
                    <a16:creationId xmlns:a16="http://schemas.microsoft.com/office/drawing/2014/main" id="{13EB4B7E-B0DC-42C4-BBAB-4DF848489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1201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3" name="Freeform 249">
                <a:extLst>
                  <a:ext uri="{FF2B5EF4-FFF2-40B4-BE49-F238E27FC236}">
                    <a16:creationId xmlns:a16="http://schemas.microsoft.com/office/drawing/2014/main" id="{331FD54C-73D5-468B-8BF0-C6364EC91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" y="1201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4" name="Freeform 250">
                <a:extLst>
                  <a:ext uri="{FF2B5EF4-FFF2-40B4-BE49-F238E27FC236}">
                    <a16:creationId xmlns:a16="http://schemas.microsoft.com/office/drawing/2014/main" id="{91C5CC51-B042-48A5-B5FD-F94B3945D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4" y="1201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5" name="Freeform 251">
                <a:extLst>
                  <a:ext uri="{FF2B5EF4-FFF2-40B4-BE49-F238E27FC236}">
                    <a16:creationId xmlns:a16="http://schemas.microsoft.com/office/drawing/2014/main" id="{B66CB161-5848-4274-8D7A-6F5CF5D9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4" y="1201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6" name="Freeform 252">
                <a:extLst>
                  <a:ext uri="{FF2B5EF4-FFF2-40B4-BE49-F238E27FC236}">
                    <a16:creationId xmlns:a16="http://schemas.microsoft.com/office/drawing/2014/main" id="{C1C3054E-A000-46B8-95D1-B7DF2CB2F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1197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7" name="Freeform 253">
                <a:extLst>
                  <a:ext uri="{FF2B5EF4-FFF2-40B4-BE49-F238E27FC236}">
                    <a16:creationId xmlns:a16="http://schemas.microsoft.com/office/drawing/2014/main" id="{619D71E0-08B1-46E1-B545-429116694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" y="1197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8" name="Freeform 254">
                <a:extLst>
                  <a:ext uri="{FF2B5EF4-FFF2-40B4-BE49-F238E27FC236}">
                    <a16:creationId xmlns:a16="http://schemas.microsoft.com/office/drawing/2014/main" id="{ED351BC3-A358-4407-B625-8423E5F19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" y="1183"/>
                <a:ext cx="33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9" name="Freeform 255">
                <a:extLst>
                  <a:ext uri="{FF2B5EF4-FFF2-40B4-BE49-F238E27FC236}">
                    <a16:creationId xmlns:a16="http://schemas.microsoft.com/office/drawing/2014/main" id="{EA110314-12DE-4203-912E-FC69EDE01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" y="1183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0" name="Freeform 256">
                <a:extLst>
                  <a:ext uri="{FF2B5EF4-FFF2-40B4-BE49-F238E27FC236}">
                    <a16:creationId xmlns:a16="http://schemas.microsoft.com/office/drawing/2014/main" id="{135CBA69-5094-4DE4-9DDD-C4C391D13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1158"/>
                <a:ext cx="32" cy="31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1" name="Freeform 257">
                <a:extLst>
                  <a:ext uri="{FF2B5EF4-FFF2-40B4-BE49-F238E27FC236}">
                    <a16:creationId xmlns:a16="http://schemas.microsoft.com/office/drawing/2014/main" id="{9A18FD04-1E43-46AC-84BD-5BBE452F5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1154"/>
                <a:ext cx="33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2" name="Freeform 258">
                <a:extLst>
                  <a:ext uri="{FF2B5EF4-FFF2-40B4-BE49-F238E27FC236}">
                    <a16:creationId xmlns:a16="http://schemas.microsoft.com/office/drawing/2014/main" id="{F8151FA4-075F-41DE-A29D-D125BE21B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1147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3" name="Freeform 259">
                <a:extLst>
                  <a:ext uri="{FF2B5EF4-FFF2-40B4-BE49-F238E27FC236}">
                    <a16:creationId xmlns:a16="http://schemas.microsoft.com/office/drawing/2014/main" id="{A10AB12F-84AD-43B2-BC86-E8A194F07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" y="114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4" name="Freeform 260">
                <a:extLst>
                  <a:ext uri="{FF2B5EF4-FFF2-40B4-BE49-F238E27FC236}">
                    <a16:creationId xmlns:a16="http://schemas.microsoft.com/office/drawing/2014/main" id="{8C0A1E8D-7060-4CC7-A61A-06DD7CD5A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7" y="1132"/>
                <a:ext cx="32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5" name="Freeform 261">
                <a:extLst>
                  <a:ext uri="{FF2B5EF4-FFF2-40B4-BE49-F238E27FC236}">
                    <a16:creationId xmlns:a16="http://schemas.microsoft.com/office/drawing/2014/main" id="{B27FF83E-68D0-407F-871D-5F450CFD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" y="1132"/>
                <a:ext cx="32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6" name="Freeform 262">
                <a:extLst>
                  <a:ext uri="{FF2B5EF4-FFF2-40B4-BE49-F238E27FC236}">
                    <a16:creationId xmlns:a16="http://schemas.microsoft.com/office/drawing/2014/main" id="{4C8C951D-2CBD-49E2-923F-717FD03FA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4" y="1132"/>
                <a:ext cx="32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7" name="Freeform 263">
                <a:extLst>
                  <a:ext uri="{FF2B5EF4-FFF2-40B4-BE49-F238E27FC236}">
                    <a16:creationId xmlns:a16="http://schemas.microsoft.com/office/drawing/2014/main" id="{E4AAC75A-34FB-4C1C-9844-7312925BF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1092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8" name="Freeform 264">
                <a:extLst>
                  <a:ext uri="{FF2B5EF4-FFF2-40B4-BE49-F238E27FC236}">
                    <a16:creationId xmlns:a16="http://schemas.microsoft.com/office/drawing/2014/main" id="{33B7AF14-4607-430D-ABF0-08699353E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1084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9" name="Freeform 265">
                <a:extLst>
                  <a:ext uri="{FF2B5EF4-FFF2-40B4-BE49-F238E27FC236}">
                    <a16:creationId xmlns:a16="http://schemas.microsoft.com/office/drawing/2014/main" id="{9C845C04-BF73-4CB2-9553-F8268B5FA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1078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0" name="Freeform 266">
                <a:extLst>
                  <a:ext uri="{FF2B5EF4-FFF2-40B4-BE49-F238E27FC236}">
                    <a16:creationId xmlns:a16="http://schemas.microsoft.com/office/drawing/2014/main" id="{610BA317-86E6-4C57-BC4F-A53AC8FF1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6" y="1044"/>
                <a:ext cx="32" cy="31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1" name="Freeform 267">
                <a:extLst>
                  <a:ext uri="{FF2B5EF4-FFF2-40B4-BE49-F238E27FC236}">
                    <a16:creationId xmlns:a16="http://schemas.microsoft.com/office/drawing/2014/main" id="{4CD3C630-CBB8-4750-B4E9-5BFC90409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1035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2" name="Freeform 268">
                <a:extLst>
                  <a:ext uri="{FF2B5EF4-FFF2-40B4-BE49-F238E27FC236}">
                    <a16:creationId xmlns:a16="http://schemas.microsoft.com/office/drawing/2014/main" id="{EB160821-6245-4F40-9FA4-80956CB57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" y="103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3" name="Freeform 269">
                <a:extLst>
                  <a:ext uri="{FF2B5EF4-FFF2-40B4-BE49-F238E27FC236}">
                    <a16:creationId xmlns:a16="http://schemas.microsoft.com/office/drawing/2014/main" id="{7BAF6C07-2CF2-4772-83A6-B35BDA0FD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1022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4" name="Freeform 270">
                <a:extLst>
                  <a:ext uri="{FF2B5EF4-FFF2-40B4-BE49-F238E27FC236}">
                    <a16:creationId xmlns:a16="http://schemas.microsoft.com/office/drawing/2014/main" id="{8529DBD7-2FEC-40E8-809E-64BDDBB9D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990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5" name="Freeform 271">
                <a:extLst>
                  <a:ext uri="{FF2B5EF4-FFF2-40B4-BE49-F238E27FC236}">
                    <a16:creationId xmlns:a16="http://schemas.microsoft.com/office/drawing/2014/main" id="{7DAB3177-9B1A-4A6A-9C12-15795E067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2" y="932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7" name="Freeform 272">
                <a:extLst>
                  <a:ext uri="{FF2B5EF4-FFF2-40B4-BE49-F238E27FC236}">
                    <a16:creationId xmlns:a16="http://schemas.microsoft.com/office/drawing/2014/main" id="{4F59F299-D177-43F4-9BF4-81CC47C94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6" y="948"/>
                <a:ext cx="33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8" name="Freeform 273">
                <a:extLst>
                  <a:ext uri="{FF2B5EF4-FFF2-40B4-BE49-F238E27FC236}">
                    <a16:creationId xmlns:a16="http://schemas.microsoft.com/office/drawing/2014/main" id="{7BA634EF-8923-435A-BF19-10B3A9E0A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" y="925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9" name="Freeform 274">
                <a:extLst>
                  <a:ext uri="{FF2B5EF4-FFF2-40B4-BE49-F238E27FC236}">
                    <a16:creationId xmlns:a16="http://schemas.microsoft.com/office/drawing/2014/main" id="{C2AB50DF-CEF8-4998-9E76-6F392A09D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916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0" name="Freeform 275">
                <a:extLst>
                  <a:ext uri="{FF2B5EF4-FFF2-40B4-BE49-F238E27FC236}">
                    <a16:creationId xmlns:a16="http://schemas.microsoft.com/office/drawing/2014/main" id="{5B1B0D18-1884-4A3F-A824-B3A9D4F3C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" y="905"/>
                <a:ext cx="32" cy="31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1" name="Freeform 276">
                <a:extLst>
                  <a:ext uri="{FF2B5EF4-FFF2-40B4-BE49-F238E27FC236}">
                    <a16:creationId xmlns:a16="http://schemas.microsoft.com/office/drawing/2014/main" id="{BC1AC0C0-EC94-406A-B859-332853433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0" y="888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2" name="Freeform 277">
                <a:extLst>
                  <a:ext uri="{FF2B5EF4-FFF2-40B4-BE49-F238E27FC236}">
                    <a16:creationId xmlns:a16="http://schemas.microsoft.com/office/drawing/2014/main" id="{965D13F6-6D25-418F-A99C-F8CF741E9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0" y="877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3" name="Freeform 278">
                <a:extLst>
                  <a:ext uri="{FF2B5EF4-FFF2-40B4-BE49-F238E27FC236}">
                    <a16:creationId xmlns:a16="http://schemas.microsoft.com/office/drawing/2014/main" id="{9F19486E-DA9E-4E52-AFE2-498569BBB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" y="87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4" name="Freeform 279">
                <a:extLst>
                  <a:ext uri="{FF2B5EF4-FFF2-40B4-BE49-F238E27FC236}">
                    <a16:creationId xmlns:a16="http://schemas.microsoft.com/office/drawing/2014/main" id="{671294F0-7094-43F6-9A58-1A3C4E467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" y="870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5" name="Freeform 280">
                <a:extLst>
                  <a:ext uri="{FF2B5EF4-FFF2-40B4-BE49-F238E27FC236}">
                    <a16:creationId xmlns:a16="http://schemas.microsoft.com/office/drawing/2014/main" id="{7E6F409C-EA61-486F-8FB1-D2D5E0779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87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6" name="Freeform 281">
                <a:extLst>
                  <a:ext uri="{FF2B5EF4-FFF2-40B4-BE49-F238E27FC236}">
                    <a16:creationId xmlns:a16="http://schemas.microsoft.com/office/drawing/2014/main" id="{9D04408F-2F03-4CC7-9248-7CE6416F1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" y="87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7" name="Freeform 282">
                <a:extLst>
                  <a:ext uri="{FF2B5EF4-FFF2-40B4-BE49-F238E27FC236}">
                    <a16:creationId xmlns:a16="http://schemas.microsoft.com/office/drawing/2014/main" id="{466C4B14-0FB7-4876-90FC-E07A3877B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" y="87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8" name="Freeform 283">
                <a:extLst>
                  <a:ext uri="{FF2B5EF4-FFF2-40B4-BE49-F238E27FC236}">
                    <a16:creationId xmlns:a16="http://schemas.microsoft.com/office/drawing/2014/main" id="{7D34C46D-FF80-4160-9126-E47602849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886"/>
                <a:ext cx="3462" cy="385"/>
              </a:xfrm>
              <a:custGeom>
                <a:avLst/>
                <a:gdLst>
                  <a:gd name="T0" fmla="*/ 396 w 7217"/>
                  <a:gd name="T1" fmla="*/ 10 h 803"/>
                  <a:gd name="T2" fmla="*/ 784 w 7217"/>
                  <a:gd name="T3" fmla="*/ 20 h 803"/>
                  <a:gd name="T4" fmla="*/ 813 w 7217"/>
                  <a:gd name="T5" fmla="*/ 39 h 803"/>
                  <a:gd name="T6" fmla="*/ 902 w 7217"/>
                  <a:gd name="T7" fmla="*/ 50 h 803"/>
                  <a:gd name="T8" fmla="*/ 1048 w 7217"/>
                  <a:gd name="T9" fmla="*/ 69 h 803"/>
                  <a:gd name="T10" fmla="*/ 1098 w 7217"/>
                  <a:gd name="T11" fmla="*/ 91 h 803"/>
                  <a:gd name="T12" fmla="*/ 1134 w 7217"/>
                  <a:gd name="T13" fmla="*/ 114 h 803"/>
                  <a:gd name="T14" fmla="*/ 1370 w 7217"/>
                  <a:gd name="T15" fmla="*/ 122 h 803"/>
                  <a:gd name="T16" fmla="*/ 1412 w 7217"/>
                  <a:gd name="T17" fmla="*/ 144 h 803"/>
                  <a:gd name="T18" fmla="*/ 1503 w 7217"/>
                  <a:gd name="T19" fmla="*/ 152 h 803"/>
                  <a:gd name="T20" fmla="*/ 1535 w 7217"/>
                  <a:gd name="T21" fmla="*/ 185 h 803"/>
                  <a:gd name="T22" fmla="*/ 1775 w 7217"/>
                  <a:gd name="T23" fmla="*/ 200 h 803"/>
                  <a:gd name="T24" fmla="*/ 1825 w 7217"/>
                  <a:gd name="T25" fmla="*/ 244 h 803"/>
                  <a:gd name="T26" fmla="*/ 1916 w 7217"/>
                  <a:gd name="T27" fmla="*/ 254 h 803"/>
                  <a:gd name="T28" fmla="*/ 2001 w 7217"/>
                  <a:gd name="T29" fmla="*/ 292 h 803"/>
                  <a:gd name="T30" fmla="*/ 2118 w 7217"/>
                  <a:gd name="T31" fmla="*/ 309 h 803"/>
                  <a:gd name="T32" fmla="*/ 2157 w 7217"/>
                  <a:gd name="T33" fmla="*/ 348 h 803"/>
                  <a:gd name="T34" fmla="*/ 2241 w 7217"/>
                  <a:gd name="T35" fmla="*/ 355 h 803"/>
                  <a:gd name="T36" fmla="*/ 2370 w 7217"/>
                  <a:gd name="T37" fmla="*/ 367 h 803"/>
                  <a:gd name="T38" fmla="*/ 2596 w 7217"/>
                  <a:gd name="T39" fmla="*/ 387 h 803"/>
                  <a:gd name="T40" fmla="*/ 2692 w 7217"/>
                  <a:gd name="T41" fmla="*/ 413 h 803"/>
                  <a:gd name="T42" fmla="*/ 2784 w 7217"/>
                  <a:gd name="T43" fmla="*/ 427 h 803"/>
                  <a:gd name="T44" fmla="*/ 2920 w 7217"/>
                  <a:gd name="T45" fmla="*/ 446 h 803"/>
                  <a:gd name="T46" fmla="*/ 3110 w 7217"/>
                  <a:gd name="T47" fmla="*/ 452 h 803"/>
                  <a:gd name="T48" fmla="*/ 3151 w 7217"/>
                  <a:gd name="T49" fmla="*/ 474 h 803"/>
                  <a:gd name="T50" fmla="*/ 3293 w 7217"/>
                  <a:gd name="T51" fmla="*/ 484 h 803"/>
                  <a:gd name="T52" fmla="*/ 3394 w 7217"/>
                  <a:gd name="T53" fmla="*/ 508 h 803"/>
                  <a:gd name="T54" fmla="*/ 3487 w 7217"/>
                  <a:gd name="T55" fmla="*/ 514 h 803"/>
                  <a:gd name="T56" fmla="*/ 3547 w 7217"/>
                  <a:gd name="T57" fmla="*/ 532 h 803"/>
                  <a:gd name="T58" fmla="*/ 3616 w 7217"/>
                  <a:gd name="T59" fmla="*/ 545 h 803"/>
                  <a:gd name="T60" fmla="*/ 3851 w 7217"/>
                  <a:gd name="T61" fmla="*/ 564 h 803"/>
                  <a:gd name="T62" fmla="*/ 3971 w 7217"/>
                  <a:gd name="T63" fmla="*/ 578 h 803"/>
                  <a:gd name="T64" fmla="*/ 4295 w 7217"/>
                  <a:gd name="T65" fmla="*/ 605 h 803"/>
                  <a:gd name="T66" fmla="*/ 4545 w 7217"/>
                  <a:gd name="T67" fmla="*/ 616 h 803"/>
                  <a:gd name="T68" fmla="*/ 4560 w 7217"/>
                  <a:gd name="T69" fmla="*/ 631 h 803"/>
                  <a:gd name="T70" fmla="*/ 4766 w 7217"/>
                  <a:gd name="T71" fmla="*/ 652 h 803"/>
                  <a:gd name="T72" fmla="*/ 4849 w 7217"/>
                  <a:gd name="T73" fmla="*/ 671 h 803"/>
                  <a:gd name="T74" fmla="*/ 4988 w 7217"/>
                  <a:gd name="T75" fmla="*/ 676 h 803"/>
                  <a:gd name="T76" fmla="*/ 5291 w 7217"/>
                  <a:gd name="T77" fmla="*/ 693 h 803"/>
                  <a:gd name="T78" fmla="*/ 5522 w 7217"/>
                  <a:gd name="T79" fmla="*/ 700 h 803"/>
                  <a:gd name="T80" fmla="*/ 5563 w 7217"/>
                  <a:gd name="T81" fmla="*/ 719 h 803"/>
                  <a:gd name="T82" fmla="*/ 6021 w 7217"/>
                  <a:gd name="T83" fmla="*/ 725 h 803"/>
                  <a:gd name="T84" fmla="*/ 6099 w 7217"/>
                  <a:gd name="T85" fmla="*/ 750 h 803"/>
                  <a:gd name="T86" fmla="*/ 6325 w 7217"/>
                  <a:gd name="T87" fmla="*/ 757 h 803"/>
                  <a:gd name="T88" fmla="*/ 6705 w 7217"/>
                  <a:gd name="T89" fmla="*/ 803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17" h="803">
                    <a:moveTo>
                      <a:pt x="0" y="0"/>
                    </a:moveTo>
                    <a:lnTo>
                      <a:pt x="396" y="0"/>
                    </a:lnTo>
                    <a:lnTo>
                      <a:pt x="396" y="10"/>
                    </a:lnTo>
                    <a:lnTo>
                      <a:pt x="564" y="10"/>
                    </a:lnTo>
                    <a:lnTo>
                      <a:pt x="564" y="20"/>
                    </a:lnTo>
                    <a:lnTo>
                      <a:pt x="784" y="20"/>
                    </a:lnTo>
                    <a:lnTo>
                      <a:pt x="784" y="31"/>
                    </a:lnTo>
                    <a:lnTo>
                      <a:pt x="813" y="31"/>
                    </a:lnTo>
                    <a:lnTo>
                      <a:pt x="813" y="39"/>
                    </a:lnTo>
                    <a:lnTo>
                      <a:pt x="880" y="39"/>
                    </a:lnTo>
                    <a:lnTo>
                      <a:pt x="880" y="50"/>
                    </a:lnTo>
                    <a:lnTo>
                      <a:pt x="902" y="50"/>
                    </a:lnTo>
                    <a:lnTo>
                      <a:pt x="902" y="56"/>
                    </a:lnTo>
                    <a:lnTo>
                      <a:pt x="1048" y="56"/>
                    </a:lnTo>
                    <a:lnTo>
                      <a:pt x="1048" y="69"/>
                    </a:lnTo>
                    <a:lnTo>
                      <a:pt x="1065" y="69"/>
                    </a:lnTo>
                    <a:lnTo>
                      <a:pt x="1065" y="91"/>
                    </a:lnTo>
                    <a:lnTo>
                      <a:pt x="1098" y="91"/>
                    </a:lnTo>
                    <a:lnTo>
                      <a:pt x="1098" y="103"/>
                    </a:lnTo>
                    <a:lnTo>
                      <a:pt x="1134" y="103"/>
                    </a:lnTo>
                    <a:lnTo>
                      <a:pt x="1134" y="114"/>
                    </a:lnTo>
                    <a:lnTo>
                      <a:pt x="1180" y="114"/>
                    </a:lnTo>
                    <a:lnTo>
                      <a:pt x="1180" y="122"/>
                    </a:lnTo>
                    <a:lnTo>
                      <a:pt x="1370" y="122"/>
                    </a:lnTo>
                    <a:lnTo>
                      <a:pt x="1370" y="133"/>
                    </a:lnTo>
                    <a:lnTo>
                      <a:pt x="1412" y="133"/>
                    </a:lnTo>
                    <a:lnTo>
                      <a:pt x="1412" y="144"/>
                    </a:lnTo>
                    <a:lnTo>
                      <a:pt x="1457" y="144"/>
                    </a:lnTo>
                    <a:lnTo>
                      <a:pt x="1457" y="152"/>
                    </a:lnTo>
                    <a:lnTo>
                      <a:pt x="1503" y="152"/>
                    </a:lnTo>
                    <a:lnTo>
                      <a:pt x="1503" y="169"/>
                    </a:lnTo>
                    <a:lnTo>
                      <a:pt x="1535" y="169"/>
                    </a:lnTo>
                    <a:lnTo>
                      <a:pt x="1535" y="185"/>
                    </a:lnTo>
                    <a:lnTo>
                      <a:pt x="1559" y="185"/>
                    </a:lnTo>
                    <a:lnTo>
                      <a:pt x="1559" y="200"/>
                    </a:lnTo>
                    <a:lnTo>
                      <a:pt x="1775" y="200"/>
                    </a:lnTo>
                    <a:lnTo>
                      <a:pt x="1775" y="229"/>
                    </a:lnTo>
                    <a:lnTo>
                      <a:pt x="1825" y="229"/>
                    </a:lnTo>
                    <a:lnTo>
                      <a:pt x="1825" y="244"/>
                    </a:lnTo>
                    <a:lnTo>
                      <a:pt x="1851" y="244"/>
                    </a:lnTo>
                    <a:lnTo>
                      <a:pt x="1851" y="254"/>
                    </a:lnTo>
                    <a:lnTo>
                      <a:pt x="1916" y="254"/>
                    </a:lnTo>
                    <a:lnTo>
                      <a:pt x="1916" y="281"/>
                    </a:lnTo>
                    <a:lnTo>
                      <a:pt x="2001" y="281"/>
                    </a:lnTo>
                    <a:lnTo>
                      <a:pt x="2001" y="292"/>
                    </a:lnTo>
                    <a:lnTo>
                      <a:pt x="2107" y="292"/>
                    </a:lnTo>
                    <a:lnTo>
                      <a:pt x="2107" y="309"/>
                    </a:lnTo>
                    <a:lnTo>
                      <a:pt x="2118" y="309"/>
                    </a:lnTo>
                    <a:lnTo>
                      <a:pt x="2118" y="326"/>
                    </a:lnTo>
                    <a:lnTo>
                      <a:pt x="2157" y="326"/>
                    </a:lnTo>
                    <a:lnTo>
                      <a:pt x="2157" y="348"/>
                    </a:lnTo>
                    <a:lnTo>
                      <a:pt x="2178" y="348"/>
                    </a:lnTo>
                    <a:lnTo>
                      <a:pt x="2178" y="355"/>
                    </a:lnTo>
                    <a:lnTo>
                      <a:pt x="2241" y="355"/>
                    </a:lnTo>
                    <a:lnTo>
                      <a:pt x="2241" y="362"/>
                    </a:lnTo>
                    <a:lnTo>
                      <a:pt x="2370" y="362"/>
                    </a:lnTo>
                    <a:lnTo>
                      <a:pt x="2370" y="367"/>
                    </a:lnTo>
                    <a:lnTo>
                      <a:pt x="2564" y="367"/>
                    </a:lnTo>
                    <a:lnTo>
                      <a:pt x="2564" y="387"/>
                    </a:lnTo>
                    <a:lnTo>
                      <a:pt x="2596" y="387"/>
                    </a:lnTo>
                    <a:lnTo>
                      <a:pt x="2596" y="402"/>
                    </a:lnTo>
                    <a:lnTo>
                      <a:pt x="2692" y="402"/>
                    </a:lnTo>
                    <a:lnTo>
                      <a:pt x="2692" y="413"/>
                    </a:lnTo>
                    <a:lnTo>
                      <a:pt x="2753" y="413"/>
                    </a:lnTo>
                    <a:lnTo>
                      <a:pt x="2753" y="427"/>
                    </a:lnTo>
                    <a:lnTo>
                      <a:pt x="2784" y="427"/>
                    </a:lnTo>
                    <a:lnTo>
                      <a:pt x="2784" y="433"/>
                    </a:lnTo>
                    <a:lnTo>
                      <a:pt x="2920" y="433"/>
                    </a:lnTo>
                    <a:lnTo>
                      <a:pt x="2920" y="446"/>
                    </a:lnTo>
                    <a:lnTo>
                      <a:pt x="2942" y="446"/>
                    </a:lnTo>
                    <a:lnTo>
                      <a:pt x="2942" y="452"/>
                    </a:lnTo>
                    <a:lnTo>
                      <a:pt x="3110" y="452"/>
                    </a:lnTo>
                    <a:lnTo>
                      <a:pt x="3110" y="460"/>
                    </a:lnTo>
                    <a:lnTo>
                      <a:pt x="3151" y="460"/>
                    </a:lnTo>
                    <a:lnTo>
                      <a:pt x="3151" y="474"/>
                    </a:lnTo>
                    <a:lnTo>
                      <a:pt x="3249" y="474"/>
                    </a:lnTo>
                    <a:lnTo>
                      <a:pt x="3249" y="484"/>
                    </a:lnTo>
                    <a:lnTo>
                      <a:pt x="3293" y="484"/>
                    </a:lnTo>
                    <a:lnTo>
                      <a:pt x="3293" y="493"/>
                    </a:lnTo>
                    <a:lnTo>
                      <a:pt x="3394" y="493"/>
                    </a:lnTo>
                    <a:lnTo>
                      <a:pt x="3394" y="508"/>
                    </a:lnTo>
                    <a:lnTo>
                      <a:pt x="3436" y="508"/>
                    </a:lnTo>
                    <a:lnTo>
                      <a:pt x="3436" y="514"/>
                    </a:lnTo>
                    <a:lnTo>
                      <a:pt x="3487" y="514"/>
                    </a:lnTo>
                    <a:lnTo>
                      <a:pt x="3487" y="521"/>
                    </a:lnTo>
                    <a:lnTo>
                      <a:pt x="3547" y="521"/>
                    </a:lnTo>
                    <a:lnTo>
                      <a:pt x="3547" y="532"/>
                    </a:lnTo>
                    <a:lnTo>
                      <a:pt x="3561" y="532"/>
                    </a:lnTo>
                    <a:lnTo>
                      <a:pt x="3561" y="545"/>
                    </a:lnTo>
                    <a:lnTo>
                      <a:pt x="3616" y="545"/>
                    </a:lnTo>
                    <a:lnTo>
                      <a:pt x="3616" y="553"/>
                    </a:lnTo>
                    <a:lnTo>
                      <a:pt x="3851" y="553"/>
                    </a:lnTo>
                    <a:lnTo>
                      <a:pt x="3851" y="564"/>
                    </a:lnTo>
                    <a:lnTo>
                      <a:pt x="3906" y="564"/>
                    </a:lnTo>
                    <a:lnTo>
                      <a:pt x="3906" y="578"/>
                    </a:lnTo>
                    <a:lnTo>
                      <a:pt x="3971" y="578"/>
                    </a:lnTo>
                    <a:lnTo>
                      <a:pt x="3971" y="587"/>
                    </a:lnTo>
                    <a:lnTo>
                      <a:pt x="4295" y="587"/>
                    </a:lnTo>
                    <a:lnTo>
                      <a:pt x="4295" y="605"/>
                    </a:lnTo>
                    <a:lnTo>
                      <a:pt x="4382" y="605"/>
                    </a:lnTo>
                    <a:lnTo>
                      <a:pt x="4382" y="616"/>
                    </a:lnTo>
                    <a:lnTo>
                      <a:pt x="4545" y="616"/>
                    </a:lnTo>
                    <a:lnTo>
                      <a:pt x="4545" y="624"/>
                    </a:lnTo>
                    <a:lnTo>
                      <a:pt x="4560" y="624"/>
                    </a:lnTo>
                    <a:lnTo>
                      <a:pt x="4560" y="631"/>
                    </a:lnTo>
                    <a:lnTo>
                      <a:pt x="4740" y="631"/>
                    </a:lnTo>
                    <a:lnTo>
                      <a:pt x="4740" y="652"/>
                    </a:lnTo>
                    <a:lnTo>
                      <a:pt x="4766" y="652"/>
                    </a:lnTo>
                    <a:lnTo>
                      <a:pt x="4766" y="662"/>
                    </a:lnTo>
                    <a:lnTo>
                      <a:pt x="4849" y="662"/>
                    </a:lnTo>
                    <a:lnTo>
                      <a:pt x="4849" y="671"/>
                    </a:lnTo>
                    <a:lnTo>
                      <a:pt x="4859" y="671"/>
                    </a:lnTo>
                    <a:lnTo>
                      <a:pt x="4859" y="676"/>
                    </a:lnTo>
                    <a:lnTo>
                      <a:pt x="4988" y="676"/>
                    </a:lnTo>
                    <a:lnTo>
                      <a:pt x="4988" y="686"/>
                    </a:lnTo>
                    <a:lnTo>
                      <a:pt x="5291" y="686"/>
                    </a:lnTo>
                    <a:lnTo>
                      <a:pt x="5291" y="693"/>
                    </a:lnTo>
                    <a:lnTo>
                      <a:pt x="5311" y="693"/>
                    </a:lnTo>
                    <a:lnTo>
                      <a:pt x="5311" y="700"/>
                    </a:lnTo>
                    <a:lnTo>
                      <a:pt x="5522" y="700"/>
                    </a:lnTo>
                    <a:lnTo>
                      <a:pt x="5522" y="712"/>
                    </a:lnTo>
                    <a:lnTo>
                      <a:pt x="5563" y="712"/>
                    </a:lnTo>
                    <a:lnTo>
                      <a:pt x="5563" y="719"/>
                    </a:lnTo>
                    <a:lnTo>
                      <a:pt x="5655" y="719"/>
                    </a:lnTo>
                    <a:lnTo>
                      <a:pt x="5655" y="725"/>
                    </a:lnTo>
                    <a:lnTo>
                      <a:pt x="6021" y="725"/>
                    </a:lnTo>
                    <a:lnTo>
                      <a:pt x="6021" y="736"/>
                    </a:lnTo>
                    <a:lnTo>
                      <a:pt x="6099" y="736"/>
                    </a:lnTo>
                    <a:lnTo>
                      <a:pt x="6099" y="750"/>
                    </a:lnTo>
                    <a:lnTo>
                      <a:pt x="6257" y="750"/>
                    </a:lnTo>
                    <a:lnTo>
                      <a:pt x="6257" y="757"/>
                    </a:lnTo>
                    <a:lnTo>
                      <a:pt x="6325" y="757"/>
                    </a:lnTo>
                    <a:lnTo>
                      <a:pt x="6325" y="764"/>
                    </a:lnTo>
                    <a:lnTo>
                      <a:pt x="6705" y="764"/>
                    </a:lnTo>
                    <a:lnTo>
                      <a:pt x="6705" y="803"/>
                    </a:lnTo>
                    <a:lnTo>
                      <a:pt x="7217" y="803"/>
                    </a:lnTo>
                  </a:path>
                </a:pathLst>
              </a:cu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570" name="TextBox 569">
            <a:extLst>
              <a:ext uri="{FF2B5EF4-FFF2-40B4-BE49-F238E27FC236}">
                <a16:creationId xmlns:a16="http://schemas.microsoft.com/office/drawing/2014/main" id="{794DA6B5-FC55-8741-898F-B10371292B3E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277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E5BC96DA-3CCF-4BD2-BDAD-4286685E75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D09F94-2A2E-6540-A1DB-61D862444F4F}"/>
              </a:ext>
            </a:extLst>
          </p:cNvPr>
          <p:cNvSpPr txBox="1"/>
          <p:nvPr/>
        </p:nvSpPr>
        <p:spPr>
          <a:xfrm>
            <a:off x="-2344" y="6534835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578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">
            <a:extLst>
              <a:ext uri="{FF2B5EF4-FFF2-40B4-BE49-F238E27FC236}">
                <a16:creationId xmlns:a16="http://schemas.microsoft.com/office/drawing/2014/main" id="{5330F72D-5EE4-4E80-810E-84CD315341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280FC-C749-6548-9870-8BD5FA5787BB}"/>
              </a:ext>
            </a:extLst>
          </p:cNvPr>
          <p:cNvSpPr txBox="1"/>
          <p:nvPr/>
        </p:nvSpPr>
        <p:spPr>
          <a:xfrm>
            <a:off x="6140847" y="209006"/>
            <a:ext cx="1783953" cy="502919"/>
          </a:xfrm>
          <a:prstGeom prst="rect">
            <a:avLst/>
          </a:prstGeom>
          <a:solidFill>
            <a:schemeClr val="bg1"/>
          </a:solidFill>
        </p:spPr>
        <p:txBody>
          <a:bodyPr wrap="square" lIns="45720" tIns="0" rIns="0" bIns="0" rtlCol="0" anchor="ctr">
            <a:noAutofit/>
          </a:bodyPr>
          <a:lstStyle/>
          <a:p>
            <a:r>
              <a:rPr lang="en-US" sz="2200" b="1" dirty="0">
                <a:solidFill>
                  <a:srgbClr val="408E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(ASCO 2020)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DB141C-E742-4448-9CD0-76CDE90EE294}"/>
              </a:ext>
            </a:extLst>
          </p:cNvPr>
          <p:cNvSpPr txBox="1"/>
          <p:nvPr/>
        </p:nvSpPr>
        <p:spPr>
          <a:xfrm>
            <a:off x="42503" y="6534835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45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2AE329E3-0045-41DA-AE10-0908688BA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54D3EF-779E-624E-8450-7BCD27D44401}"/>
              </a:ext>
            </a:extLst>
          </p:cNvPr>
          <p:cNvSpPr txBox="1"/>
          <p:nvPr/>
        </p:nvSpPr>
        <p:spPr>
          <a:xfrm>
            <a:off x="89095" y="6527802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233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13">
            <a:extLst>
              <a:ext uri="{FF2B5EF4-FFF2-40B4-BE49-F238E27FC236}">
                <a16:creationId xmlns:a16="http://schemas.microsoft.com/office/drawing/2014/main" id="{97B52440-E497-0C4E-ADFE-E49020599555}"/>
              </a:ext>
            </a:extLst>
          </p:cNvPr>
          <p:cNvSpPr txBox="1">
            <a:spLocks/>
          </p:cNvSpPr>
          <p:nvPr/>
        </p:nvSpPr>
        <p:spPr>
          <a:xfrm>
            <a:off x="1105550" y="6378191"/>
            <a:ext cx="3742172" cy="3650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6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527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789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051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315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578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84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10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b="1" dirty="0">
                <a:solidFill>
                  <a:srgbClr val="002457"/>
                </a:solidFill>
                <a:latin typeface="Arial" panose="020B0604020202020204"/>
              </a:rPr>
              <a:t>Kenneth F. Grossmann, M.D., Ph.D.  ASCO 2021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125F4F8-4285-D444-A7D8-9F450818A5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9463" y="6375016"/>
            <a:ext cx="406347" cy="406347"/>
          </a:xfrm>
          <a:prstGeom prst="rect">
            <a:avLst/>
          </a:prstGeom>
        </p:spPr>
      </p:pic>
      <p:sp>
        <p:nvSpPr>
          <p:cNvPr id="21" name="Rectangle: Rounded Corners 29">
            <a:extLst>
              <a:ext uri="{FF2B5EF4-FFF2-40B4-BE49-F238E27FC236}">
                <a16:creationId xmlns:a16="http://schemas.microsoft.com/office/drawing/2014/main" id="{BA55F545-171B-4544-9154-2849BC30A57C}"/>
              </a:ext>
            </a:extLst>
          </p:cNvPr>
          <p:cNvSpPr/>
          <p:nvPr/>
        </p:nvSpPr>
        <p:spPr>
          <a:xfrm>
            <a:off x="3200777" y="5558921"/>
            <a:ext cx="5126194" cy="4465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Enrollment period: December 2015 – October 2017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5D7BCA1-5590-C940-AFE3-AAC735AA6D14}"/>
              </a:ext>
            </a:extLst>
          </p:cNvPr>
          <p:cNvGrpSpPr/>
          <p:nvPr/>
        </p:nvGrpSpPr>
        <p:grpSpPr>
          <a:xfrm>
            <a:off x="234877" y="1552266"/>
            <a:ext cx="11727759" cy="4039352"/>
            <a:chOff x="153987" y="2972064"/>
            <a:chExt cx="24079200" cy="8293517"/>
          </a:xfrm>
        </p:grpSpPr>
        <p:sp>
          <p:nvSpPr>
            <p:cNvPr id="23" name="Freeform: Shape 10">
              <a:extLst>
                <a:ext uri="{FF2B5EF4-FFF2-40B4-BE49-F238E27FC236}">
                  <a16:creationId xmlns:a16="http://schemas.microsoft.com/office/drawing/2014/main" id="{3656459F-4284-6842-8497-0489CE9233BD}"/>
                </a:ext>
              </a:extLst>
            </p:cNvPr>
            <p:cNvSpPr/>
            <p:nvPr/>
          </p:nvSpPr>
          <p:spPr>
            <a:xfrm>
              <a:off x="153987" y="3006958"/>
              <a:ext cx="7400654" cy="7661041"/>
            </a:xfrm>
            <a:custGeom>
              <a:avLst/>
              <a:gdLst>
                <a:gd name="connsiteX0" fmla="*/ 0 w 6998602"/>
                <a:gd name="connsiteY0" fmla="*/ 699860 h 8019970"/>
                <a:gd name="connsiteX1" fmla="*/ 699860 w 6998602"/>
                <a:gd name="connsiteY1" fmla="*/ 0 h 8019970"/>
                <a:gd name="connsiteX2" fmla="*/ 6298742 w 6998602"/>
                <a:gd name="connsiteY2" fmla="*/ 0 h 8019970"/>
                <a:gd name="connsiteX3" fmla="*/ 6998602 w 6998602"/>
                <a:gd name="connsiteY3" fmla="*/ 699860 h 8019970"/>
                <a:gd name="connsiteX4" fmla="*/ 6998602 w 6998602"/>
                <a:gd name="connsiteY4" fmla="*/ 7320110 h 8019970"/>
                <a:gd name="connsiteX5" fmla="*/ 6298742 w 6998602"/>
                <a:gd name="connsiteY5" fmla="*/ 8019970 h 8019970"/>
                <a:gd name="connsiteX6" fmla="*/ 699860 w 6998602"/>
                <a:gd name="connsiteY6" fmla="*/ 8019970 h 8019970"/>
                <a:gd name="connsiteX7" fmla="*/ 0 w 6998602"/>
                <a:gd name="connsiteY7" fmla="*/ 7320110 h 8019970"/>
                <a:gd name="connsiteX8" fmla="*/ 0 w 6998602"/>
                <a:gd name="connsiteY8" fmla="*/ 699860 h 801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8602" h="8019970">
                  <a:moveTo>
                    <a:pt x="0" y="699860"/>
                  </a:moveTo>
                  <a:cubicBezTo>
                    <a:pt x="0" y="313338"/>
                    <a:pt x="313338" y="0"/>
                    <a:pt x="699860" y="0"/>
                  </a:cubicBezTo>
                  <a:lnTo>
                    <a:pt x="6298742" y="0"/>
                  </a:lnTo>
                  <a:cubicBezTo>
                    <a:pt x="6685264" y="0"/>
                    <a:pt x="6998602" y="313338"/>
                    <a:pt x="6998602" y="699860"/>
                  </a:cubicBezTo>
                  <a:lnTo>
                    <a:pt x="6998602" y="7320110"/>
                  </a:lnTo>
                  <a:cubicBezTo>
                    <a:pt x="6998602" y="7706632"/>
                    <a:pt x="6685264" y="8019970"/>
                    <a:pt x="6298742" y="8019970"/>
                  </a:cubicBezTo>
                  <a:lnTo>
                    <a:pt x="699860" y="8019970"/>
                  </a:lnTo>
                  <a:cubicBezTo>
                    <a:pt x="313338" y="8019970"/>
                    <a:pt x="0" y="7706632"/>
                    <a:pt x="0" y="7320110"/>
                  </a:cubicBezTo>
                  <a:lnTo>
                    <a:pt x="0" y="699860"/>
                  </a:lnTo>
                  <a:close/>
                </a:path>
              </a:pathLst>
            </a:cu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57" tIns="102857" rIns="102857" bIns="2909481" numCol="1" spcCol="1270" anchor="ctr" anchorCtr="0">
              <a:noAutofit/>
            </a:bodyPr>
            <a:lstStyle/>
            <a:p>
              <a:pPr algn="ctr" defTabSz="1199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99" b="1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83E931A-67E6-C142-8692-5A445150C0B5}"/>
                </a:ext>
              </a:extLst>
            </p:cNvPr>
            <p:cNvGrpSpPr/>
            <p:nvPr/>
          </p:nvGrpSpPr>
          <p:grpSpPr>
            <a:xfrm>
              <a:off x="878231" y="5289714"/>
              <a:ext cx="5889812" cy="4697795"/>
              <a:chOff x="1507559" y="4871802"/>
              <a:chExt cx="5809173" cy="3466853"/>
            </a:xfrm>
          </p:grpSpPr>
          <p:sp>
            <p:nvSpPr>
              <p:cNvPr id="40" name="Freeform: Shape 14">
                <a:extLst>
                  <a:ext uri="{FF2B5EF4-FFF2-40B4-BE49-F238E27FC236}">
                    <a16:creationId xmlns:a16="http://schemas.microsoft.com/office/drawing/2014/main" id="{A914C9B6-2D0C-D247-8C40-4DBBE2029811}"/>
                  </a:ext>
                </a:extLst>
              </p:cNvPr>
              <p:cNvSpPr/>
              <p:nvPr/>
            </p:nvSpPr>
            <p:spPr>
              <a:xfrm>
                <a:off x="1523644" y="4871802"/>
                <a:ext cx="5782233" cy="1537771"/>
              </a:xfrm>
              <a:custGeom>
                <a:avLst/>
                <a:gdLst>
                  <a:gd name="connsiteX0" fmla="*/ 0 w 5782233"/>
                  <a:gd name="connsiteY0" fmla="*/ 153777 h 1537771"/>
                  <a:gd name="connsiteX1" fmla="*/ 153777 w 5782233"/>
                  <a:gd name="connsiteY1" fmla="*/ 0 h 1537771"/>
                  <a:gd name="connsiteX2" fmla="*/ 5628456 w 5782233"/>
                  <a:gd name="connsiteY2" fmla="*/ 0 h 1537771"/>
                  <a:gd name="connsiteX3" fmla="*/ 5782233 w 5782233"/>
                  <a:gd name="connsiteY3" fmla="*/ 153777 h 1537771"/>
                  <a:gd name="connsiteX4" fmla="*/ 5782233 w 5782233"/>
                  <a:gd name="connsiteY4" fmla="*/ 1383994 h 1537771"/>
                  <a:gd name="connsiteX5" fmla="*/ 5628456 w 5782233"/>
                  <a:gd name="connsiteY5" fmla="*/ 1537771 h 1537771"/>
                  <a:gd name="connsiteX6" fmla="*/ 153777 w 5782233"/>
                  <a:gd name="connsiteY6" fmla="*/ 1537771 h 1537771"/>
                  <a:gd name="connsiteX7" fmla="*/ 0 w 5782233"/>
                  <a:gd name="connsiteY7" fmla="*/ 1383994 h 1537771"/>
                  <a:gd name="connsiteX8" fmla="*/ 0 w 5782233"/>
                  <a:gd name="connsiteY8" fmla="*/ 153777 h 153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2233" h="1537771">
                    <a:moveTo>
                      <a:pt x="0" y="153777"/>
                    </a:moveTo>
                    <a:cubicBezTo>
                      <a:pt x="0" y="68848"/>
                      <a:pt x="68848" y="0"/>
                      <a:pt x="153777" y="0"/>
                    </a:cubicBezTo>
                    <a:lnTo>
                      <a:pt x="5628456" y="0"/>
                    </a:lnTo>
                    <a:cubicBezTo>
                      <a:pt x="5713385" y="0"/>
                      <a:pt x="5782233" y="68848"/>
                      <a:pt x="5782233" y="153777"/>
                    </a:cubicBezTo>
                    <a:lnTo>
                      <a:pt x="5782233" y="1383994"/>
                    </a:lnTo>
                    <a:cubicBezTo>
                      <a:pt x="5782233" y="1468923"/>
                      <a:pt x="5713385" y="1537771"/>
                      <a:pt x="5628456" y="1537771"/>
                    </a:cubicBezTo>
                    <a:lnTo>
                      <a:pt x="153777" y="1537771"/>
                    </a:lnTo>
                    <a:cubicBezTo>
                      <a:pt x="68848" y="1537771"/>
                      <a:pt x="0" y="1468923"/>
                      <a:pt x="0" y="1383994"/>
                    </a:cubicBezTo>
                    <a:lnTo>
                      <a:pt x="0" y="153777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8231" tIns="56803" rIns="68231" bIns="56803" numCol="1" spcCol="1270" anchor="ctr" anchorCtr="0">
                <a:noAutofit/>
              </a:bodyPr>
              <a:lstStyle/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dirty="0">
                    <a:solidFill>
                      <a:srgbClr val="113468"/>
                    </a:solidFill>
                  </a:rPr>
                  <a:t>High-risk resected </a:t>
                </a:r>
              </a:p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dirty="0">
                    <a:solidFill>
                      <a:srgbClr val="113468"/>
                    </a:solidFill>
                  </a:rPr>
                  <a:t>(AJCC 7) IIIA-IVC melanoma</a:t>
                </a:r>
              </a:p>
            </p:txBody>
          </p:sp>
          <p:sp>
            <p:nvSpPr>
              <p:cNvPr id="41" name="Freeform: Shape 20">
                <a:extLst>
                  <a:ext uri="{FF2B5EF4-FFF2-40B4-BE49-F238E27FC236}">
                    <a16:creationId xmlns:a16="http://schemas.microsoft.com/office/drawing/2014/main" id="{6B9C2CE6-CDE3-364D-88D3-FC027DF8EC6E}"/>
                  </a:ext>
                </a:extLst>
              </p:cNvPr>
              <p:cNvSpPr/>
              <p:nvPr/>
            </p:nvSpPr>
            <p:spPr>
              <a:xfrm>
                <a:off x="1507559" y="6652349"/>
                <a:ext cx="5809173" cy="1686306"/>
              </a:xfrm>
              <a:custGeom>
                <a:avLst/>
                <a:gdLst>
                  <a:gd name="connsiteX0" fmla="*/ 0 w 5809173"/>
                  <a:gd name="connsiteY0" fmla="*/ 168631 h 1686306"/>
                  <a:gd name="connsiteX1" fmla="*/ 168631 w 5809173"/>
                  <a:gd name="connsiteY1" fmla="*/ 0 h 1686306"/>
                  <a:gd name="connsiteX2" fmla="*/ 5640542 w 5809173"/>
                  <a:gd name="connsiteY2" fmla="*/ 0 h 1686306"/>
                  <a:gd name="connsiteX3" fmla="*/ 5809173 w 5809173"/>
                  <a:gd name="connsiteY3" fmla="*/ 168631 h 1686306"/>
                  <a:gd name="connsiteX4" fmla="*/ 5809173 w 5809173"/>
                  <a:gd name="connsiteY4" fmla="*/ 1517675 h 1686306"/>
                  <a:gd name="connsiteX5" fmla="*/ 5640542 w 5809173"/>
                  <a:gd name="connsiteY5" fmla="*/ 1686306 h 1686306"/>
                  <a:gd name="connsiteX6" fmla="*/ 168631 w 5809173"/>
                  <a:gd name="connsiteY6" fmla="*/ 1686306 h 1686306"/>
                  <a:gd name="connsiteX7" fmla="*/ 0 w 5809173"/>
                  <a:gd name="connsiteY7" fmla="*/ 1517675 h 1686306"/>
                  <a:gd name="connsiteX8" fmla="*/ 0 w 5809173"/>
                  <a:gd name="connsiteY8" fmla="*/ 168631 h 168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09173" h="1686306">
                    <a:moveTo>
                      <a:pt x="0" y="168631"/>
                    </a:moveTo>
                    <a:cubicBezTo>
                      <a:pt x="0" y="75499"/>
                      <a:pt x="75499" y="0"/>
                      <a:pt x="168631" y="0"/>
                    </a:cubicBezTo>
                    <a:lnTo>
                      <a:pt x="5640542" y="0"/>
                    </a:lnTo>
                    <a:cubicBezTo>
                      <a:pt x="5733674" y="0"/>
                      <a:pt x="5809173" y="75499"/>
                      <a:pt x="5809173" y="168631"/>
                    </a:cubicBezTo>
                    <a:lnTo>
                      <a:pt x="5809173" y="1517675"/>
                    </a:lnTo>
                    <a:cubicBezTo>
                      <a:pt x="5809173" y="1610807"/>
                      <a:pt x="5733674" y="1686306"/>
                      <a:pt x="5640542" y="1686306"/>
                    </a:cubicBezTo>
                    <a:lnTo>
                      <a:pt x="168631" y="1686306"/>
                    </a:lnTo>
                    <a:cubicBezTo>
                      <a:pt x="75499" y="1686306"/>
                      <a:pt x="0" y="1610807"/>
                      <a:pt x="0" y="1517675"/>
                    </a:cubicBezTo>
                    <a:lnTo>
                      <a:pt x="0" y="168631"/>
                    </a:lnTo>
                    <a:close/>
                  </a:path>
                </a:pathLst>
              </a:custGeom>
              <a:solidFill>
                <a:srgbClr val="57A9DD"/>
              </a:solidFill>
              <a:ln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4">
                  <a:hueOff val="-235272"/>
                  <a:satOff val="3800"/>
                  <a:lumOff val="-721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0406" tIns="58977" rIns="70406" bIns="58977" numCol="1" spcCol="1270" anchor="ctr" anchorCtr="0">
                <a:noAutofit/>
              </a:bodyPr>
              <a:lstStyle/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dirty="0">
                    <a:solidFill>
                      <a:srgbClr val="113468"/>
                    </a:solidFill>
                  </a:rPr>
                  <a:t>No prior immunotherapy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EC84A09-B5CE-704D-BAE1-69E3A1E4F74E}"/>
                </a:ext>
              </a:extLst>
            </p:cNvPr>
            <p:cNvSpPr txBox="1"/>
            <p:nvPr/>
          </p:nvSpPr>
          <p:spPr>
            <a:xfrm>
              <a:off x="2332799" y="3135575"/>
              <a:ext cx="2774528" cy="1326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99" b="1" dirty="0"/>
                <a:t>Patients</a:t>
              </a:r>
            </a:p>
            <a:p>
              <a:endParaRPr lang="en-US" sz="900" dirty="0"/>
            </a:p>
          </p:txBody>
        </p:sp>
        <p:sp>
          <p:nvSpPr>
            <p:cNvPr id="26" name="Freeform: Shape 22">
              <a:extLst>
                <a:ext uri="{FF2B5EF4-FFF2-40B4-BE49-F238E27FC236}">
                  <a16:creationId xmlns:a16="http://schemas.microsoft.com/office/drawing/2014/main" id="{58B781F9-C96F-BC40-A8FD-BD6D3B432E0D}"/>
                </a:ext>
              </a:extLst>
            </p:cNvPr>
            <p:cNvSpPr/>
            <p:nvPr/>
          </p:nvSpPr>
          <p:spPr>
            <a:xfrm>
              <a:off x="7848980" y="3006958"/>
              <a:ext cx="7196766" cy="7626148"/>
            </a:xfrm>
            <a:custGeom>
              <a:avLst/>
              <a:gdLst>
                <a:gd name="connsiteX0" fmla="*/ 0 w 5707011"/>
                <a:gd name="connsiteY0" fmla="*/ 570701 h 8019970"/>
                <a:gd name="connsiteX1" fmla="*/ 570701 w 5707011"/>
                <a:gd name="connsiteY1" fmla="*/ 0 h 8019970"/>
                <a:gd name="connsiteX2" fmla="*/ 5136310 w 5707011"/>
                <a:gd name="connsiteY2" fmla="*/ 0 h 8019970"/>
                <a:gd name="connsiteX3" fmla="*/ 5707011 w 5707011"/>
                <a:gd name="connsiteY3" fmla="*/ 570701 h 8019970"/>
                <a:gd name="connsiteX4" fmla="*/ 5707011 w 5707011"/>
                <a:gd name="connsiteY4" fmla="*/ 7449269 h 8019970"/>
                <a:gd name="connsiteX5" fmla="*/ 5136310 w 5707011"/>
                <a:gd name="connsiteY5" fmla="*/ 8019970 h 8019970"/>
                <a:gd name="connsiteX6" fmla="*/ 570701 w 5707011"/>
                <a:gd name="connsiteY6" fmla="*/ 8019970 h 8019970"/>
                <a:gd name="connsiteX7" fmla="*/ 0 w 5707011"/>
                <a:gd name="connsiteY7" fmla="*/ 7449269 h 8019970"/>
                <a:gd name="connsiteX8" fmla="*/ 0 w 5707011"/>
                <a:gd name="connsiteY8" fmla="*/ 570701 h 801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7011" h="8019970">
                  <a:moveTo>
                    <a:pt x="0" y="570701"/>
                  </a:moveTo>
                  <a:cubicBezTo>
                    <a:pt x="0" y="255512"/>
                    <a:pt x="255512" y="0"/>
                    <a:pt x="570701" y="0"/>
                  </a:cubicBezTo>
                  <a:lnTo>
                    <a:pt x="5136310" y="0"/>
                  </a:lnTo>
                  <a:cubicBezTo>
                    <a:pt x="5451499" y="0"/>
                    <a:pt x="5707011" y="255512"/>
                    <a:pt x="5707011" y="570701"/>
                  </a:cubicBezTo>
                  <a:lnTo>
                    <a:pt x="5707011" y="7449269"/>
                  </a:lnTo>
                  <a:cubicBezTo>
                    <a:pt x="5707011" y="7764458"/>
                    <a:pt x="5451499" y="8019970"/>
                    <a:pt x="5136310" y="8019970"/>
                  </a:cubicBezTo>
                  <a:lnTo>
                    <a:pt x="570701" y="8019970"/>
                  </a:lnTo>
                  <a:cubicBezTo>
                    <a:pt x="255512" y="8019970"/>
                    <a:pt x="0" y="7764458"/>
                    <a:pt x="0" y="7449269"/>
                  </a:cubicBezTo>
                  <a:lnTo>
                    <a:pt x="0" y="570701"/>
                  </a:lnTo>
                  <a:close/>
                </a:path>
              </a:pathLst>
            </a:cu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57" tIns="102857" rIns="102857" bIns="2909481" numCol="1" spcCol="1270" anchor="ctr" anchorCtr="0">
              <a:noAutofit/>
            </a:bodyPr>
            <a:lstStyle/>
            <a:p>
              <a:pPr algn="ctr" defTabSz="1199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9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: Shape 23">
              <a:extLst>
                <a:ext uri="{FF2B5EF4-FFF2-40B4-BE49-F238E27FC236}">
                  <a16:creationId xmlns:a16="http://schemas.microsoft.com/office/drawing/2014/main" id="{179164AE-AC11-044C-8D74-8BB1D67EA717}"/>
                </a:ext>
              </a:extLst>
            </p:cNvPr>
            <p:cNvSpPr/>
            <p:nvPr/>
          </p:nvSpPr>
          <p:spPr>
            <a:xfrm>
              <a:off x="8612760" y="5289714"/>
              <a:ext cx="5669206" cy="4697795"/>
            </a:xfrm>
            <a:custGeom>
              <a:avLst/>
              <a:gdLst>
                <a:gd name="connsiteX0" fmla="*/ 0 w 4662002"/>
                <a:gd name="connsiteY0" fmla="*/ 466200 h 5212980"/>
                <a:gd name="connsiteX1" fmla="*/ 466200 w 4662002"/>
                <a:gd name="connsiteY1" fmla="*/ 0 h 5212980"/>
                <a:gd name="connsiteX2" fmla="*/ 4195802 w 4662002"/>
                <a:gd name="connsiteY2" fmla="*/ 0 h 5212980"/>
                <a:gd name="connsiteX3" fmla="*/ 4662002 w 4662002"/>
                <a:gd name="connsiteY3" fmla="*/ 466200 h 5212980"/>
                <a:gd name="connsiteX4" fmla="*/ 4662002 w 4662002"/>
                <a:gd name="connsiteY4" fmla="*/ 4746780 h 5212980"/>
                <a:gd name="connsiteX5" fmla="*/ 4195802 w 4662002"/>
                <a:gd name="connsiteY5" fmla="*/ 5212980 h 5212980"/>
                <a:gd name="connsiteX6" fmla="*/ 466200 w 4662002"/>
                <a:gd name="connsiteY6" fmla="*/ 5212980 h 5212980"/>
                <a:gd name="connsiteX7" fmla="*/ 0 w 4662002"/>
                <a:gd name="connsiteY7" fmla="*/ 4746780 h 5212980"/>
                <a:gd name="connsiteX8" fmla="*/ 0 w 4662002"/>
                <a:gd name="connsiteY8" fmla="*/ 466200 h 52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2002" h="5212980">
                  <a:moveTo>
                    <a:pt x="0" y="466200"/>
                  </a:moveTo>
                  <a:cubicBezTo>
                    <a:pt x="0" y="208725"/>
                    <a:pt x="208725" y="0"/>
                    <a:pt x="466200" y="0"/>
                  </a:cubicBezTo>
                  <a:lnTo>
                    <a:pt x="4195802" y="0"/>
                  </a:lnTo>
                  <a:cubicBezTo>
                    <a:pt x="4453277" y="0"/>
                    <a:pt x="4662002" y="208725"/>
                    <a:pt x="4662002" y="466200"/>
                  </a:cubicBezTo>
                  <a:lnTo>
                    <a:pt x="4662002" y="4746780"/>
                  </a:lnTo>
                  <a:cubicBezTo>
                    <a:pt x="4662002" y="5004255"/>
                    <a:pt x="4453277" y="5212980"/>
                    <a:pt x="4195802" y="5212980"/>
                  </a:cubicBezTo>
                  <a:lnTo>
                    <a:pt x="466200" y="5212980"/>
                  </a:lnTo>
                  <a:cubicBezTo>
                    <a:pt x="208725" y="5212980"/>
                    <a:pt x="0" y="5004255"/>
                    <a:pt x="0" y="4746780"/>
                  </a:cubicBezTo>
                  <a:lnTo>
                    <a:pt x="0" y="46620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705817"/>
                <a:satOff val="11401"/>
                <a:lumOff val="-2164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898" tIns="98740" rIns="108898" bIns="98740" numCol="1" spcCol="1270" anchor="ctr" anchorCtr="0">
              <a:noAutofit/>
            </a:bodyPr>
            <a:lstStyle/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Stage </a:t>
              </a:r>
            </a:p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IIIA(N2a) vs IIIB vs IIIC vs IV</a:t>
              </a:r>
            </a:p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PD-L1 Status</a:t>
              </a:r>
            </a:p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Positive vs negative vs indeterminate</a:t>
              </a:r>
            </a:p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 Planned control arm</a:t>
              </a:r>
            </a:p>
            <a:p>
              <a:pPr algn="ctr" defTabSz="71105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HDI vs IPI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4FA5A62-5277-8747-8964-BB7E0AF4A2F8}"/>
                </a:ext>
              </a:extLst>
            </p:cNvPr>
            <p:cNvSpPr txBox="1"/>
            <p:nvPr/>
          </p:nvSpPr>
          <p:spPr>
            <a:xfrm>
              <a:off x="9624988" y="4278301"/>
              <a:ext cx="3644752" cy="82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 (</a:t>
              </a:r>
              <a:r>
                <a:rPr lang="en-US" sz="900" b="1" dirty="0"/>
                <a:t>n=1303)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474E1C1-148F-4E49-BF02-3AFF8A8F66F3}"/>
                </a:ext>
              </a:extLst>
            </p:cNvPr>
            <p:cNvSpPr txBox="1"/>
            <p:nvPr/>
          </p:nvSpPr>
          <p:spPr>
            <a:xfrm>
              <a:off x="10111236" y="3135575"/>
              <a:ext cx="2529263" cy="1326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99" b="1" dirty="0"/>
                <a:t>Stratify</a:t>
              </a:r>
            </a:p>
            <a:p>
              <a:endParaRPr lang="en-US" sz="900" dirty="0"/>
            </a:p>
          </p:txBody>
        </p:sp>
        <p:sp>
          <p:nvSpPr>
            <p:cNvPr id="30" name="Freeform: Shape 24">
              <a:extLst>
                <a:ext uri="{FF2B5EF4-FFF2-40B4-BE49-F238E27FC236}">
                  <a16:creationId xmlns:a16="http://schemas.microsoft.com/office/drawing/2014/main" id="{BF6D8B25-03B8-7941-8EC3-D2D7AD5ABDD5}"/>
                </a:ext>
              </a:extLst>
            </p:cNvPr>
            <p:cNvSpPr/>
            <p:nvPr/>
          </p:nvSpPr>
          <p:spPr>
            <a:xfrm>
              <a:off x="15437417" y="2972064"/>
              <a:ext cx="8795770" cy="7661041"/>
            </a:xfrm>
            <a:custGeom>
              <a:avLst/>
              <a:gdLst>
                <a:gd name="connsiteX0" fmla="*/ 0 w 8458994"/>
                <a:gd name="connsiteY0" fmla="*/ 801997 h 8019970"/>
                <a:gd name="connsiteX1" fmla="*/ 801997 w 8458994"/>
                <a:gd name="connsiteY1" fmla="*/ 0 h 8019970"/>
                <a:gd name="connsiteX2" fmla="*/ 7656997 w 8458994"/>
                <a:gd name="connsiteY2" fmla="*/ 0 h 8019970"/>
                <a:gd name="connsiteX3" fmla="*/ 8458994 w 8458994"/>
                <a:gd name="connsiteY3" fmla="*/ 801997 h 8019970"/>
                <a:gd name="connsiteX4" fmla="*/ 8458994 w 8458994"/>
                <a:gd name="connsiteY4" fmla="*/ 7217973 h 8019970"/>
                <a:gd name="connsiteX5" fmla="*/ 7656997 w 8458994"/>
                <a:gd name="connsiteY5" fmla="*/ 8019970 h 8019970"/>
                <a:gd name="connsiteX6" fmla="*/ 801997 w 8458994"/>
                <a:gd name="connsiteY6" fmla="*/ 8019970 h 8019970"/>
                <a:gd name="connsiteX7" fmla="*/ 0 w 8458994"/>
                <a:gd name="connsiteY7" fmla="*/ 7217973 h 8019970"/>
                <a:gd name="connsiteX8" fmla="*/ 0 w 8458994"/>
                <a:gd name="connsiteY8" fmla="*/ 801997 h 801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8994" h="8019970">
                  <a:moveTo>
                    <a:pt x="0" y="801997"/>
                  </a:moveTo>
                  <a:cubicBezTo>
                    <a:pt x="0" y="359066"/>
                    <a:pt x="359066" y="0"/>
                    <a:pt x="801997" y="0"/>
                  </a:cubicBezTo>
                  <a:lnTo>
                    <a:pt x="7656997" y="0"/>
                  </a:lnTo>
                  <a:cubicBezTo>
                    <a:pt x="8099928" y="0"/>
                    <a:pt x="8458994" y="359066"/>
                    <a:pt x="8458994" y="801997"/>
                  </a:cubicBezTo>
                  <a:lnTo>
                    <a:pt x="8458994" y="7217973"/>
                  </a:lnTo>
                  <a:cubicBezTo>
                    <a:pt x="8458994" y="7660904"/>
                    <a:pt x="8099928" y="8019970"/>
                    <a:pt x="7656997" y="8019970"/>
                  </a:cubicBezTo>
                  <a:lnTo>
                    <a:pt x="801997" y="8019970"/>
                  </a:lnTo>
                  <a:cubicBezTo>
                    <a:pt x="359066" y="8019970"/>
                    <a:pt x="0" y="7660904"/>
                    <a:pt x="0" y="7217973"/>
                  </a:cubicBezTo>
                  <a:lnTo>
                    <a:pt x="0" y="801997"/>
                  </a:lnTo>
                  <a:close/>
                </a:path>
              </a:pathLst>
            </a:cu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57" tIns="102857" rIns="102857" bIns="2909481" numCol="1" spcCol="1270" anchor="t" anchorCtr="0">
              <a:noAutofit/>
            </a:bodyPr>
            <a:lstStyle/>
            <a:p>
              <a:pPr algn="ctr" defTabSz="1199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9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FAA4477-9204-144B-B589-E6D166B70D94}"/>
                </a:ext>
              </a:extLst>
            </p:cNvPr>
            <p:cNvGrpSpPr/>
            <p:nvPr/>
          </p:nvGrpSpPr>
          <p:grpSpPr>
            <a:xfrm>
              <a:off x="16224018" y="4735834"/>
              <a:ext cx="7222570" cy="5251675"/>
              <a:chOff x="16003936" y="4151288"/>
              <a:chExt cx="7538636" cy="5826446"/>
            </a:xfrm>
          </p:grpSpPr>
          <p:sp>
            <p:nvSpPr>
              <p:cNvPr id="38" name="Freeform: Shape 25">
                <a:extLst>
                  <a:ext uri="{FF2B5EF4-FFF2-40B4-BE49-F238E27FC236}">
                    <a16:creationId xmlns:a16="http://schemas.microsoft.com/office/drawing/2014/main" id="{E48FBF81-76D5-5346-A69D-CD96248E43A2}"/>
                  </a:ext>
                </a:extLst>
              </p:cNvPr>
              <p:cNvSpPr/>
              <p:nvPr/>
            </p:nvSpPr>
            <p:spPr>
              <a:xfrm>
                <a:off x="16003936" y="4151288"/>
                <a:ext cx="7505083" cy="2020912"/>
              </a:xfrm>
              <a:custGeom>
                <a:avLst/>
                <a:gdLst>
                  <a:gd name="connsiteX0" fmla="*/ 0 w 7826953"/>
                  <a:gd name="connsiteY0" fmla="*/ 202091 h 2020912"/>
                  <a:gd name="connsiteX1" fmla="*/ 202091 w 7826953"/>
                  <a:gd name="connsiteY1" fmla="*/ 0 h 2020912"/>
                  <a:gd name="connsiteX2" fmla="*/ 7624862 w 7826953"/>
                  <a:gd name="connsiteY2" fmla="*/ 0 h 2020912"/>
                  <a:gd name="connsiteX3" fmla="*/ 7826953 w 7826953"/>
                  <a:gd name="connsiteY3" fmla="*/ 202091 h 2020912"/>
                  <a:gd name="connsiteX4" fmla="*/ 7826953 w 7826953"/>
                  <a:gd name="connsiteY4" fmla="*/ 1818821 h 2020912"/>
                  <a:gd name="connsiteX5" fmla="*/ 7624862 w 7826953"/>
                  <a:gd name="connsiteY5" fmla="*/ 2020912 h 2020912"/>
                  <a:gd name="connsiteX6" fmla="*/ 202091 w 7826953"/>
                  <a:gd name="connsiteY6" fmla="*/ 2020912 h 2020912"/>
                  <a:gd name="connsiteX7" fmla="*/ 0 w 7826953"/>
                  <a:gd name="connsiteY7" fmla="*/ 1818821 h 2020912"/>
                  <a:gd name="connsiteX8" fmla="*/ 0 w 7826953"/>
                  <a:gd name="connsiteY8" fmla="*/ 202091 h 202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6953" h="2020912">
                    <a:moveTo>
                      <a:pt x="0" y="202091"/>
                    </a:moveTo>
                    <a:cubicBezTo>
                      <a:pt x="0" y="90479"/>
                      <a:pt x="90479" y="0"/>
                      <a:pt x="202091" y="0"/>
                    </a:cubicBezTo>
                    <a:lnTo>
                      <a:pt x="7624862" y="0"/>
                    </a:lnTo>
                    <a:cubicBezTo>
                      <a:pt x="7736474" y="0"/>
                      <a:pt x="7826953" y="90479"/>
                      <a:pt x="7826953" y="202091"/>
                    </a:cubicBezTo>
                    <a:lnTo>
                      <a:pt x="7826953" y="1818821"/>
                    </a:lnTo>
                    <a:cubicBezTo>
                      <a:pt x="7826953" y="1930433"/>
                      <a:pt x="7736474" y="2020912"/>
                      <a:pt x="7624862" y="2020912"/>
                    </a:cubicBezTo>
                    <a:lnTo>
                      <a:pt x="202091" y="2020912"/>
                    </a:lnTo>
                    <a:cubicBezTo>
                      <a:pt x="90479" y="2020912"/>
                      <a:pt x="0" y="1930433"/>
                      <a:pt x="0" y="1818821"/>
                    </a:cubicBezTo>
                    <a:lnTo>
                      <a:pt x="0" y="202091"/>
                    </a:lnTo>
                    <a:close/>
                  </a:path>
                </a:pathLst>
              </a:cu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4">
                  <a:hueOff val="-941089"/>
                  <a:satOff val="15201"/>
                  <a:lumOff val="-28863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5305" tIns="63877" rIns="75305" bIns="63877" numCol="1" spcCol="1270" anchor="ctr" anchorCtr="0">
                <a:noAutofit/>
              </a:bodyPr>
              <a:lstStyle/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Pembrolizumab</a:t>
                </a:r>
              </a:p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 mg IV q3 </a:t>
                </a:r>
                <a:r>
                  <a:rPr lang="en-US" sz="15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wks</a:t>
                </a:r>
                <a:r>
                  <a:rPr lang="en-US" sz="1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for 1 </a:t>
                </a:r>
                <a:r>
                  <a:rPr lang="en-US" sz="15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yr</a:t>
                </a:r>
                <a:endParaRPr lang="en-US" sz="15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defTabSz="79994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(n=640)</a:t>
                </a:r>
              </a:p>
            </p:txBody>
          </p:sp>
          <p:sp>
            <p:nvSpPr>
              <p:cNvPr id="39" name="Freeform: Shape 26">
                <a:extLst>
                  <a:ext uri="{FF2B5EF4-FFF2-40B4-BE49-F238E27FC236}">
                    <a16:creationId xmlns:a16="http://schemas.microsoft.com/office/drawing/2014/main" id="{E6FEF42D-8777-1D4C-BAC7-D43A54A569B8}"/>
                  </a:ext>
                </a:extLst>
              </p:cNvPr>
              <p:cNvSpPr/>
              <p:nvPr/>
            </p:nvSpPr>
            <p:spPr>
              <a:xfrm>
                <a:off x="16037488" y="6525603"/>
                <a:ext cx="7505084" cy="3452131"/>
              </a:xfrm>
              <a:custGeom>
                <a:avLst/>
                <a:gdLst>
                  <a:gd name="connsiteX0" fmla="*/ 0 w 8052818"/>
                  <a:gd name="connsiteY0" fmla="*/ 316584 h 3165842"/>
                  <a:gd name="connsiteX1" fmla="*/ 316584 w 8052818"/>
                  <a:gd name="connsiteY1" fmla="*/ 0 h 3165842"/>
                  <a:gd name="connsiteX2" fmla="*/ 7736234 w 8052818"/>
                  <a:gd name="connsiteY2" fmla="*/ 0 h 3165842"/>
                  <a:gd name="connsiteX3" fmla="*/ 8052818 w 8052818"/>
                  <a:gd name="connsiteY3" fmla="*/ 316584 h 3165842"/>
                  <a:gd name="connsiteX4" fmla="*/ 8052818 w 8052818"/>
                  <a:gd name="connsiteY4" fmla="*/ 2849258 h 3165842"/>
                  <a:gd name="connsiteX5" fmla="*/ 7736234 w 8052818"/>
                  <a:gd name="connsiteY5" fmla="*/ 3165842 h 3165842"/>
                  <a:gd name="connsiteX6" fmla="*/ 316584 w 8052818"/>
                  <a:gd name="connsiteY6" fmla="*/ 3165842 h 3165842"/>
                  <a:gd name="connsiteX7" fmla="*/ 0 w 8052818"/>
                  <a:gd name="connsiteY7" fmla="*/ 2849258 h 3165842"/>
                  <a:gd name="connsiteX8" fmla="*/ 0 w 8052818"/>
                  <a:gd name="connsiteY8" fmla="*/ 316584 h 316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52818" h="3165842">
                    <a:moveTo>
                      <a:pt x="0" y="316584"/>
                    </a:moveTo>
                    <a:cubicBezTo>
                      <a:pt x="0" y="141739"/>
                      <a:pt x="141739" y="0"/>
                      <a:pt x="316584" y="0"/>
                    </a:cubicBezTo>
                    <a:lnTo>
                      <a:pt x="7736234" y="0"/>
                    </a:lnTo>
                    <a:cubicBezTo>
                      <a:pt x="7911079" y="0"/>
                      <a:pt x="8052818" y="141739"/>
                      <a:pt x="8052818" y="316584"/>
                    </a:cubicBezTo>
                    <a:lnTo>
                      <a:pt x="8052818" y="2849258"/>
                    </a:lnTo>
                    <a:cubicBezTo>
                      <a:pt x="8052818" y="3024103"/>
                      <a:pt x="7911079" y="3165842"/>
                      <a:pt x="7736234" y="3165842"/>
                    </a:cubicBezTo>
                    <a:lnTo>
                      <a:pt x="316584" y="3165842"/>
                    </a:lnTo>
                    <a:cubicBezTo>
                      <a:pt x="141739" y="3165842"/>
                      <a:pt x="0" y="3024103"/>
                      <a:pt x="0" y="2849258"/>
                    </a:cubicBezTo>
                    <a:lnTo>
                      <a:pt x="0" y="316584"/>
                    </a:lnTo>
                    <a:close/>
                  </a:path>
                </a:pathLst>
              </a:cu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4">
                  <a:hueOff val="-1176361"/>
                  <a:satOff val="19001"/>
                  <a:lumOff val="-3607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991" tIns="76832" rIns="86991" bIns="76832" numCol="1" spcCol="1270" anchor="ctr" anchorCtr="0">
                <a:noAutofit/>
              </a:bodyPr>
              <a:lstStyle/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Standard of Care</a:t>
                </a: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High-dose interferon for</a:t>
                </a: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1 </a:t>
                </a:r>
                <a:r>
                  <a:rPr lang="en-US" sz="15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yr</a:t>
                </a: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(n=146)    </a:t>
                </a:r>
                <a:endParaRPr lang="en-US" sz="1500" b="1" dirty="0">
                  <a:solidFill>
                    <a:srgbClr val="11346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Ipilimumab</a:t>
                </a:r>
                <a:r>
                  <a:rPr lang="en-US" sz="1500" b="1" dirty="0">
                    <a:solidFill>
                      <a:srgbClr val="11346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 mg/kg to 3 </a:t>
                </a:r>
                <a:r>
                  <a:rPr lang="en-US" sz="15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yrs</a:t>
                </a:r>
                <a:endParaRPr lang="en-US" sz="15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(n=421)</a:t>
                </a:r>
              </a:p>
              <a:p>
                <a:pPr algn="ctr" defTabSz="71105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4CD2449-F29C-CF49-828C-8AA47E26573D}"/>
                </a:ext>
              </a:extLst>
            </p:cNvPr>
            <p:cNvSpPr txBox="1"/>
            <p:nvPr/>
          </p:nvSpPr>
          <p:spPr>
            <a:xfrm>
              <a:off x="16058044" y="9973704"/>
              <a:ext cx="7554516" cy="56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113468"/>
                  </a:solidFill>
                </a:rPr>
                <a:t>Investigator’s choice, prespecified at enrollment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6DCB31-39E7-A342-9BE4-91E8BD7D42D3}"/>
                </a:ext>
              </a:extLst>
            </p:cNvPr>
            <p:cNvSpPr txBox="1"/>
            <p:nvPr/>
          </p:nvSpPr>
          <p:spPr>
            <a:xfrm>
              <a:off x="18019000" y="3135575"/>
              <a:ext cx="3775989" cy="1326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99" b="1" dirty="0">
                  <a:latin typeface="Arial" panose="020B0604020202020204" pitchFamily="34" charset="0"/>
                  <a:cs typeface="Arial" panose="020B0604020202020204" pitchFamily="34" charset="0"/>
                </a:rPr>
                <a:t>Treatment</a:t>
              </a:r>
            </a:p>
            <a:p>
              <a:endParaRPr lang="en-US" sz="900" dirty="0"/>
            </a:p>
          </p:txBody>
        </p:sp>
        <p:sp>
          <p:nvSpPr>
            <p:cNvPr id="34" name="Freeform: Shape 21">
              <a:extLst>
                <a:ext uri="{FF2B5EF4-FFF2-40B4-BE49-F238E27FC236}">
                  <a16:creationId xmlns:a16="http://schemas.microsoft.com/office/drawing/2014/main" id="{433A4772-6FD5-B84E-9E26-C61EF7B3B9C3}"/>
                </a:ext>
              </a:extLst>
            </p:cNvPr>
            <p:cNvSpPr/>
            <p:nvPr/>
          </p:nvSpPr>
          <p:spPr>
            <a:xfrm>
              <a:off x="7062381" y="7010400"/>
              <a:ext cx="1256040" cy="1107879"/>
            </a:xfrm>
            <a:custGeom>
              <a:avLst/>
              <a:gdLst>
                <a:gd name="connsiteX0" fmla="*/ 0 w 1389632"/>
                <a:gd name="connsiteY0" fmla="*/ 136624 h 1366240"/>
                <a:gd name="connsiteX1" fmla="*/ 136624 w 1389632"/>
                <a:gd name="connsiteY1" fmla="*/ 0 h 1366240"/>
                <a:gd name="connsiteX2" fmla="*/ 1253008 w 1389632"/>
                <a:gd name="connsiteY2" fmla="*/ 0 h 1366240"/>
                <a:gd name="connsiteX3" fmla="*/ 1389632 w 1389632"/>
                <a:gd name="connsiteY3" fmla="*/ 136624 h 1366240"/>
                <a:gd name="connsiteX4" fmla="*/ 1389632 w 1389632"/>
                <a:gd name="connsiteY4" fmla="*/ 1229616 h 1366240"/>
                <a:gd name="connsiteX5" fmla="*/ 1253008 w 1389632"/>
                <a:gd name="connsiteY5" fmla="*/ 1366240 h 1366240"/>
                <a:gd name="connsiteX6" fmla="*/ 136624 w 1389632"/>
                <a:gd name="connsiteY6" fmla="*/ 1366240 h 1366240"/>
                <a:gd name="connsiteX7" fmla="*/ 0 w 1389632"/>
                <a:gd name="connsiteY7" fmla="*/ 1229616 h 1366240"/>
                <a:gd name="connsiteX8" fmla="*/ 0 w 1389632"/>
                <a:gd name="connsiteY8" fmla="*/ 136624 h 136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9632" h="1366240">
                  <a:moveTo>
                    <a:pt x="0" y="136624"/>
                  </a:moveTo>
                  <a:cubicBezTo>
                    <a:pt x="0" y="61169"/>
                    <a:pt x="61169" y="0"/>
                    <a:pt x="136624" y="0"/>
                  </a:cubicBezTo>
                  <a:lnTo>
                    <a:pt x="1253008" y="0"/>
                  </a:lnTo>
                  <a:cubicBezTo>
                    <a:pt x="1328463" y="0"/>
                    <a:pt x="1389632" y="61169"/>
                    <a:pt x="1389632" y="136624"/>
                  </a:cubicBezTo>
                  <a:lnTo>
                    <a:pt x="1389632" y="1229616"/>
                  </a:lnTo>
                  <a:cubicBezTo>
                    <a:pt x="1389632" y="1305071"/>
                    <a:pt x="1328463" y="1366240"/>
                    <a:pt x="1253008" y="1366240"/>
                  </a:cubicBezTo>
                  <a:lnTo>
                    <a:pt x="136624" y="1366240"/>
                  </a:lnTo>
                  <a:cubicBezTo>
                    <a:pt x="61169" y="1366240"/>
                    <a:pt x="0" y="1305071"/>
                    <a:pt x="0" y="1229616"/>
                  </a:cubicBezTo>
                  <a:lnTo>
                    <a:pt x="0" y="136624"/>
                  </a:lnTo>
                  <a:close/>
                </a:path>
              </a:pathLst>
            </a:custGeom>
            <a:solidFill>
              <a:srgbClr val="57A9DD"/>
            </a:solidFill>
            <a:ln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-470544"/>
                <a:satOff val="7600"/>
                <a:lumOff val="-1443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719" tIns="54291" rIns="65719" bIns="54291" numCol="1" spcCol="1270" anchor="ctr" anchorCtr="0">
              <a:noAutofit/>
            </a:bodyPr>
            <a:lstStyle/>
            <a:p>
              <a:pPr algn="ctr" defTabSz="79994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99" b="1" dirty="0">
                  <a:solidFill>
                    <a:schemeClr val="tx1"/>
                  </a:solidFill>
                </a:rPr>
                <a:t>1</a:t>
              </a:r>
              <a:r>
                <a:rPr lang="en-US" sz="2599" b="1" dirty="0">
                  <a:solidFill>
                    <a:schemeClr val="bg1"/>
                  </a:solidFill>
                </a:rPr>
                <a:t>:</a:t>
              </a:r>
              <a:r>
                <a:rPr lang="en-US" sz="2599" b="1" dirty="0">
                  <a:solidFill>
                    <a:schemeClr val="tx1"/>
                  </a:solidFill>
                </a:rPr>
                <a:t>1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DEED72E-9F82-CD40-974E-E975837411F6}"/>
                </a:ext>
              </a:extLst>
            </p:cNvPr>
            <p:cNvCxnSpPr>
              <a:cxnSpLocks noChangeAspect="1"/>
            </p:cNvCxnSpPr>
            <p:nvPr/>
          </p:nvCxnSpPr>
          <p:spPr>
            <a:xfrm rot="-4020000">
              <a:off x="14672095" y="5486345"/>
              <a:ext cx="1181377" cy="1034641"/>
            </a:xfrm>
            <a:prstGeom prst="straightConnector1">
              <a:avLst/>
            </a:prstGeom>
            <a:ln w="177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71308D1-43DE-F241-8D54-35C21E96298C}"/>
                </a:ext>
              </a:extLst>
            </p:cNvPr>
            <p:cNvCxnSpPr>
              <a:cxnSpLocks noChangeAspect="1"/>
            </p:cNvCxnSpPr>
            <p:nvPr/>
          </p:nvCxnSpPr>
          <p:spPr>
            <a:xfrm rot="20100000">
              <a:off x="14708187" y="7718920"/>
              <a:ext cx="1181377" cy="1034641"/>
            </a:xfrm>
            <a:prstGeom prst="straightConnector1">
              <a:avLst/>
            </a:prstGeom>
            <a:ln w="177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1816DE-C718-324B-8E86-B6FAC4000FCC}"/>
                </a:ext>
              </a:extLst>
            </p:cNvPr>
            <p:cNvSpPr txBox="1"/>
            <p:nvPr/>
          </p:nvSpPr>
          <p:spPr>
            <a:xfrm>
              <a:off x="309803" y="10033336"/>
              <a:ext cx="7235585" cy="1232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1134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Follow-up:  Imaging for 5 </a:t>
              </a:r>
              <a:r>
                <a:rPr lang="en-US" sz="1200" b="1" dirty="0" err="1">
                  <a:solidFill>
                    <a:srgbClr val="1134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r>
                <a:rPr lang="en-US" sz="1200" b="1" dirty="0">
                  <a:solidFill>
                    <a:srgbClr val="1134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Events for 10 </a:t>
              </a:r>
              <a:r>
                <a:rPr lang="en-US" sz="1200" b="1" dirty="0" err="1">
                  <a:solidFill>
                    <a:srgbClr val="11346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endParaRPr lang="en-US" sz="1200" b="1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sz="900" dirty="0">
                <a:solidFill>
                  <a:srgbClr val="113468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78F99C8-8B27-2948-B1BB-75C8082927DE}"/>
              </a:ext>
            </a:extLst>
          </p:cNvPr>
          <p:cNvSpPr txBox="1"/>
          <p:nvPr/>
        </p:nvSpPr>
        <p:spPr>
          <a:xfrm>
            <a:off x="962527" y="286534"/>
            <a:ext cx="9665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Study Design:  S1404 Adjuvant Protocol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BADEA3-78D2-0D40-8E4D-587A5ED7DD61}"/>
              </a:ext>
            </a:extLst>
          </p:cNvPr>
          <p:cNvSpPr txBox="1"/>
          <p:nvPr/>
        </p:nvSpPr>
        <p:spPr>
          <a:xfrm>
            <a:off x="5481179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471"/>
    </mc:Choice>
    <mc:Fallback xmlns="">
      <p:transition spd="slow" advTm="73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28AE0A-F7A5-8E42-A3BA-4EA0249F4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774053"/>
          </a:xfrm>
        </p:spPr>
        <p:txBody>
          <a:bodyPr/>
          <a:lstStyle/>
          <a:p>
            <a:pPr algn="ctr"/>
            <a:r>
              <a:rPr lang="en-US" dirty="0"/>
              <a:t>S1404: Relapse-free survival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5507F6-4FCB-4D4E-8335-C7F529EE5785}"/>
              </a:ext>
            </a:extLst>
          </p:cNvPr>
          <p:cNvSpPr txBox="1"/>
          <p:nvPr/>
        </p:nvSpPr>
        <p:spPr>
          <a:xfrm>
            <a:off x="9160427" y="2716872"/>
            <a:ext cx="13324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Log-rank p-value &lt;0.001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D66427-7104-7E4A-A9AC-30C43D8FDAE7}"/>
              </a:ext>
            </a:extLst>
          </p:cNvPr>
          <p:cNvSpPr txBox="1"/>
          <p:nvPr/>
        </p:nvSpPr>
        <p:spPr>
          <a:xfrm>
            <a:off x="3429348" y="1527594"/>
            <a:ext cx="2187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Pembrolizumab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CE427C-6367-594F-99A6-B8D4F7490097}"/>
              </a:ext>
            </a:extLst>
          </p:cNvPr>
          <p:cNvSpPr txBox="1"/>
          <p:nvPr/>
        </p:nvSpPr>
        <p:spPr>
          <a:xfrm>
            <a:off x="3429347" y="2947704"/>
            <a:ext cx="2280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</a:rPr>
              <a:t>Standard of care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B70146-4C41-3A43-9DFD-681AA7D959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7" y="910417"/>
            <a:ext cx="9142810" cy="4571405"/>
          </a:xfrm>
          <a:prstGeom prst="rect">
            <a:avLst/>
          </a:prstGeom>
        </p:spPr>
      </p:pic>
      <p:sp>
        <p:nvSpPr>
          <p:cNvPr id="13" name="Footer Placeholder 13">
            <a:extLst>
              <a:ext uri="{FF2B5EF4-FFF2-40B4-BE49-F238E27FC236}">
                <a16:creationId xmlns:a16="http://schemas.microsoft.com/office/drawing/2014/main" id="{97B52440-E497-0C4E-ADFE-E49020599555}"/>
              </a:ext>
            </a:extLst>
          </p:cNvPr>
          <p:cNvSpPr txBox="1">
            <a:spLocks/>
          </p:cNvSpPr>
          <p:nvPr/>
        </p:nvSpPr>
        <p:spPr>
          <a:xfrm>
            <a:off x="3595208" y="6335599"/>
            <a:ext cx="4043966" cy="3650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6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527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789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051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315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578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84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10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b="1" dirty="0">
                <a:solidFill>
                  <a:srgbClr val="002457"/>
                </a:solidFill>
                <a:latin typeface="Arial" panose="020B0604020202020204"/>
              </a:rPr>
              <a:t>Kenneth F. Grossmann, M.D., Ph.D.  ASCO 2021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31EEE7B-5652-594B-AFC7-31CA64125A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9463" y="6375016"/>
            <a:ext cx="406347" cy="406347"/>
          </a:xfrm>
          <a:prstGeom prst="rect">
            <a:avLst/>
          </a:prstGeom>
        </p:spPr>
      </p:pic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6421A776-1784-C24D-8072-F9F0E489D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13403"/>
              </p:ext>
            </p:extLst>
          </p:nvPr>
        </p:nvGraphicFramePr>
        <p:xfrm>
          <a:off x="7340228" y="1053137"/>
          <a:ext cx="4990451" cy="1279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3678">
                  <a:extLst>
                    <a:ext uri="{9D8B030D-6E8A-4147-A177-3AD203B41FA5}">
                      <a16:colId xmlns:a16="http://schemas.microsoft.com/office/drawing/2014/main" val="2372798174"/>
                    </a:ext>
                  </a:extLst>
                </a:gridCol>
                <a:gridCol w="793184">
                  <a:extLst>
                    <a:ext uri="{9D8B030D-6E8A-4147-A177-3AD203B41FA5}">
                      <a16:colId xmlns:a16="http://schemas.microsoft.com/office/drawing/2014/main" val="1822533044"/>
                    </a:ext>
                  </a:extLst>
                </a:gridCol>
                <a:gridCol w="864076">
                  <a:extLst>
                    <a:ext uri="{9D8B030D-6E8A-4147-A177-3AD203B41FA5}">
                      <a16:colId xmlns:a16="http://schemas.microsoft.com/office/drawing/2014/main" val="4065562386"/>
                    </a:ext>
                  </a:extLst>
                </a:gridCol>
                <a:gridCol w="2209513">
                  <a:extLst>
                    <a:ext uri="{9D8B030D-6E8A-4147-A177-3AD203B41FA5}">
                      <a16:colId xmlns:a16="http://schemas.microsoft.com/office/drawing/2014/main" val="3795208624"/>
                    </a:ext>
                  </a:extLst>
                </a:gridCol>
              </a:tblGrid>
              <a:tr h="65329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 N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 with</a:t>
                      </a:r>
                    </a:p>
                    <a:p>
                      <a:r>
                        <a:rPr lang="en-US" sz="900" dirty="0"/>
                        <a:t>Events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Hazard Ratio </a:t>
                      </a:r>
                    </a:p>
                    <a:p>
                      <a:r>
                        <a:rPr lang="en-US" sz="900" dirty="0"/>
                        <a:t>(99.62% CI)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3995733105"/>
                  </a:ext>
                </a:extLst>
              </a:tr>
              <a:tr h="313216">
                <a:tc>
                  <a:txBody>
                    <a:bodyPr/>
                    <a:lstStyle/>
                    <a:p>
                      <a:r>
                        <a:rPr lang="en-US" sz="900" dirty="0" err="1">
                          <a:solidFill>
                            <a:schemeClr val="tx2"/>
                          </a:solidFill>
                        </a:rPr>
                        <a:t>Pembro</a:t>
                      </a:r>
                      <a:endParaRPr lang="en-US" sz="900" dirty="0">
                        <a:solidFill>
                          <a:schemeClr val="tx2"/>
                        </a:solidFill>
                      </a:endParaRP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648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240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/>
                        <a:t>0.74 (0.57, 0.96)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1929239602"/>
                  </a:ext>
                </a:extLst>
              </a:tr>
              <a:tr h="313216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SOC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655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272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3087796710"/>
                  </a:ext>
                </a:extLst>
              </a:tr>
            </a:tbl>
          </a:graphicData>
        </a:graphic>
      </p:graphicFrame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0519372C-BC83-5E4C-92C4-6F86B6959EF6}"/>
              </a:ext>
            </a:extLst>
          </p:cNvPr>
          <p:cNvGraphicFramePr>
            <a:graphicFrameLocks noGrp="1"/>
          </p:cNvGraphicFramePr>
          <p:nvPr/>
        </p:nvGraphicFramePr>
        <p:xfrm>
          <a:off x="1105550" y="5282287"/>
          <a:ext cx="8419002" cy="7371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2375">
                  <a:extLst>
                    <a:ext uri="{9D8B030D-6E8A-4147-A177-3AD203B41FA5}">
                      <a16:colId xmlns:a16="http://schemas.microsoft.com/office/drawing/2014/main" val="2588041210"/>
                    </a:ext>
                  </a:extLst>
                </a:gridCol>
                <a:gridCol w="1052375">
                  <a:extLst>
                    <a:ext uri="{9D8B030D-6E8A-4147-A177-3AD203B41FA5}">
                      <a16:colId xmlns:a16="http://schemas.microsoft.com/office/drawing/2014/main" val="1568022077"/>
                    </a:ext>
                  </a:extLst>
                </a:gridCol>
                <a:gridCol w="1133327">
                  <a:extLst>
                    <a:ext uri="{9D8B030D-6E8A-4147-A177-3AD203B41FA5}">
                      <a16:colId xmlns:a16="http://schemas.microsoft.com/office/drawing/2014/main" val="3349073231"/>
                    </a:ext>
                  </a:extLst>
                </a:gridCol>
                <a:gridCol w="1142851">
                  <a:extLst>
                    <a:ext uri="{9D8B030D-6E8A-4147-A177-3AD203B41FA5}">
                      <a16:colId xmlns:a16="http://schemas.microsoft.com/office/drawing/2014/main" val="2084272631"/>
                    </a:ext>
                  </a:extLst>
                </a:gridCol>
                <a:gridCol w="1104756">
                  <a:extLst>
                    <a:ext uri="{9D8B030D-6E8A-4147-A177-3AD203B41FA5}">
                      <a16:colId xmlns:a16="http://schemas.microsoft.com/office/drawing/2014/main" val="2145601763"/>
                    </a:ext>
                  </a:extLst>
                </a:gridCol>
                <a:gridCol w="1257136">
                  <a:extLst>
                    <a:ext uri="{9D8B030D-6E8A-4147-A177-3AD203B41FA5}">
                      <a16:colId xmlns:a16="http://schemas.microsoft.com/office/drawing/2014/main" val="157662146"/>
                    </a:ext>
                  </a:extLst>
                </a:gridCol>
                <a:gridCol w="1142851">
                  <a:extLst>
                    <a:ext uri="{9D8B030D-6E8A-4147-A177-3AD203B41FA5}">
                      <a16:colId xmlns:a16="http://schemas.microsoft.com/office/drawing/2014/main" val="3810437461"/>
                    </a:ext>
                  </a:extLst>
                </a:gridCol>
                <a:gridCol w="533331">
                  <a:extLst>
                    <a:ext uri="{9D8B030D-6E8A-4147-A177-3AD203B41FA5}">
                      <a16:colId xmlns:a16="http://schemas.microsoft.com/office/drawing/2014/main" val="3767528702"/>
                    </a:ext>
                  </a:extLst>
                </a:gridCol>
              </a:tblGrid>
              <a:tr h="368588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err="1">
                          <a:solidFill>
                            <a:schemeClr val="tx2"/>
                          </a:solidFill>
                        </a:rPr>
                        <a:t>Pembro</a:t>
                      </a:r>
                      <a:endParaRPr lang="en-US" sz="900" dirty="0">
                        <a:solidFill>
                          <a:schemeClr val="tx2"/>
                        </a:solidFill>
                      </a:endParaRP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648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609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410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410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344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86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endParaRPr lang="en-US" sz="900" b="0" dirty="0"/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580145765"/>
                  </a:ext>
                </a:extLst>
              </a:tr>
              <a:tr h="368588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SOC</a:t>
                      </a:r>
                      <a:endParaRPr lang="en-US" sz="900" dirty="0">
                        <a:solidFill>
                          <a:schemeClr val="tx2"/>
                        </a:solidFill>
                      </a:endParaRP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655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396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336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290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227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61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114026368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E685A8E-432D-CF4B-8BFD-F909F96966AB}"/>
              </a:ext>
            </a:extLst>
          </p:cNvPr>
          <p:cNvSpPr txBox="1"/>
          <p:nvPr/>
        </p:nvSpPr>
        <p:spPr>
          <a:xfrm>
            <a:off x="1018674" y="6335599"/>
            <a:ext cx="22218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24AB98-43CB-DA40-92F2-51F185825BC3}"/>
              </a:ext>
            </a:extLst>
          </p:cNvPr>
          <p:cNvSpPr txBox="1"/>
          <p:nvPr/>
        </p:nvSpPr>
        <p:spPr>
          <a:xfrm>
            <a:off x="5636977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52"/>
    </mc:Choice>
    <mc:Fallback xmlns="">
      <p:transition spd="slow" advTm="17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28AE0A-F7A5-8E42-A3BA-4EA0249F4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896421"/>
          </a:xfrm>
        </p:spPr>
        <p:txBody>
          <a:bodyPr/>
          <a:lstStyle/>
          <a:p>
            <a:pPr algn="ctr"/>
            <a:r>
              <a:rPr lang="en-US" dirty="0"/>
              <a:t>S1404:  Overall survival (ITT)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5507F6-4FCB-4D4E-8335-C7F529EE5785}"/>
              </a:ext>
            </a:extLst>
          </p:cNvPr>
          <p:cNvSpPr txBox="1"/>
          <p:nvPr/>
        </p:nvSpPr>
        <p:spPr>
          <a:xfrm>
            <a:off x="8953921" y="3791587"/>
            <a:ext cx="13003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Log-rank p-value = 0.21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D66427-7104-7E4A-A9AC-30C43D8FDAE7}"/>
              </a:ext>
            </a:extLst>
          </p:cNvPr>
          <p:cNvSpPr txBox="1"/>
          <p:nvPr/>
        </p:nvSpPr>
        <p:spPr>
          <a:xfrm>
            <a:off x="3599581" y="1064919"/>
            <a:ext cx="2187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Pembrolizumab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CE427C-6367-594F-99A6-B8D4F7490097}"/>
              </a:ext>
            </a:extLst>
          </p:cNvPr>
          <p:cNvSpPr txBox="1"/>
          <p:nvPr/>
        </p:nvSpPr>
        <p:spPr>
          <a:xfrm>
            <a:off x="3599581" y="1953221"/>
            <a:ext cx="2280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</a:rPr>
              <a:t>Standard of care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275B6F-5A39-894B-AE23-1AE1104F8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2" y="853775"/>
            <a:ext cx="9142810" cy="4571405"/>
          </a:xfrm>
          <a:prstGeom prst="rect">
            <a:avLst/>
          </a:prstGeom>
        </p:spPr>
      </p:pic>
      <p:sp>
        <p:nvSpPr>
          <p:cNvPr id="13" name="Footer Placeholder 13">
            <a:extLst>
              <a:ext uri="{FF2B5EF4-FFF2-40B4-BE49-F238E27FC236}">
                <a16:creationId xmlns:a16="http://schemas.microsoft.com/office/drawing/2014/main" id="{97B52440-E497-0C4E-ADFE-E49020599555}"/>
              </a:ext>
            </a:extLst>
          </p:cNvPr>
          <p:cNvSpPr txBox="1">
            <a:spLocks/>
          </p:cNvSpPr>
          <p:nvPr/>
        </p:nvSpPr>
        <p:spPr>
          <a:xfrm>
            <a:off x="3383529" y="6319971"/>
            <a:ext cx="3650934" cy="3650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6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527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789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051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315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578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840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102" algn="l" defTabSz="1828527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b="1" dirty="0">
                <a:solidFill>
                  <a:srgbClr val="002457"/>
                </a:solidFill>
                <a:latin typeface="Arial" panose="020B0604020202020204"/>
              </a:rPr>
              <a:t>Kenneth F. Grossmann, M.D., Ph.D. ASCO 2021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02314DF-D782-2D4C-B0B9-12A065C2D6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9463" y="6375016"/>
            <a:ext cx="406347" cy="406347"/>
          </a:xfrm>
          <a:prstGeom prst="rect">
            <a:avLst/>
          </a:prstGeom>
        </p:spPr>
      </p:pic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FB854689-9CAA-2540-B408-00954A3D20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508053"/>
              </p:ext>
            </p:extLst>
          </p:nvPr>
        </p:nvGraphicFramePr>
        <p:xfrm>
          <a:off x="7201549" y="2557442"/>
          <a:ext cx="4990451" cy="1279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3678">
                  <a:extLst>
                    <a:ext uri="{9D8B030D-6E8A-4147-A177-3AD203B41FA5}">
                      <a16:colId xmlns:a16="http://schemas.microsoft.com/office/drawing/2014/main" val="2372798174"/>
                    </a:ext>
                  </a:extLst>
                </a:gridCol>
                <a:gridCol w="793184">
                  <a:extLst>
                    <a:ext uri="{9D8B030D-6E8A-4147-A177-3AD203B41FA5}">
                      <a16:colId xmlns:a16="http://schemas.microsoft.com/office/drawing/2014/main" val="1822533044"/>
                    </a:ext>
                  </a:extLst>
                </a:gridCol>
                <a:gridCol w="864076">
                  <a:extLst>
                    <a:ext uri="{9D8B030D-6E8A-4147-A177-3AD203B41FA5}">
                      <a16:colId xmlns:a16="http://schemas.microsoft.com/office/drawing/2014/main" val="4065562386"/>
                    </a:ext>
                  </a:extLst>
                </a:gridCol>
                <a:gridCol w="2209513">
                  <a:extLst>
                    <a:ext uri="{9D8B030D-6E8A-4147-A177-3AD203B41FA5}">
                      <a16:colId xmlns:a16="http://schemas.microsoft.com/office/drawing/2014/main" val="3795208624"/>
                    </a:ext>
                  </a:extLst>
                </a:gridCol>
              </a:tblGrid>
              <a:tr h="65329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 N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 with</a:t>
                      </a:r>
                    </a:p>
                    <a:p>
                      <a:r>
                        <a:rPr lang="en-US" sz="900" dirty="0"/>
                        <a:t>Events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Hazard Ratio </a:t>
                      </a:r>
                    </a:p>
                    <a:p>
                      <a:r>
                        <a:rPr lang="en-US" sz="900" dirty="0"/>
                        <a:t>(96.3% CI)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3995733105"/>
                  </a:ext>
                </a:extLst>
              </a:tr>
              <a:tr h="313216">
                <a:tc>
                  <a:txBody>
                    <a:bodyPr/>
                    <a:lstStyle/>
                    <a:p>
                      <a:r>
                        <a:rPr lang="en-US" sz="900" dirty="0" err="1">
                          <a:solidFill>
                            <a:schemeClr val="tx2"/>
                          </a:solidFill>
                        </a:rPr>
                        <a:t>Pembro</a:t>
                      </a:r>
                      <a:endParaRPr lang="en-US" sz="900" dirty="0">
                        <a:solidFill>
                          <a:schemeClr val="tx2"/>
                        </a:solidFill>
                      </a:endParaRP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648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/>
                        <a:t>0.84 (0.62, 1.13)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1929239602"/>
                  </a:ext>
                </a:extLst>
              </a:tr>
              <a:tr h="313216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SOC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655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101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3087796710"/>
                  </a:ext>
                </a:extLst>
              </a:tr>
            </a:tbl>
          </a:graphicData>
        </a:graphic>
      </p:graphicFrame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A92819B2-2E2E-2F41-81DA-2DE46187F25A}"/>
              </a:ext>
            </a:extLst>
          </p:cNvPr>
          <p:cNvGraphicFramePr>
            <a:graphicFrameLocks noGrp="1"/>
          </p:cNvGraphicFramePr>
          <p:nvPr/>
        </p:nvGraphicFramePr>
        <p:xfrm>
          <a:off x="991265" y="5282287"/>
          <a:ext cx="8419002" cy="7371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2375">
                  <a:extLst>
                    <a:ext uri="{9D8B030D-6E8A-4147-A177-3AD203B41FA5}">
                      <a16:colId xmlns:a16="http://schemas.microsoft.com/office/drawing/2014/main" val="2588041210"/>
                    </a:ext>
                  </a:extLst>
                </a:gridCol>
                <a:gridCol w="1052375">
                  <a:extLst>
                    <a:ext uri="{9D8B030D-6E8A-4147-A177-3AD203B41FA5}">
                      <a16:colId xmlns:a16="http://schemas.microsoft.com/office/drawing/2014/main" val="1568022077"/>
                    </a:ext>
                  </a:extLst>
                </a:gridCol>
                <a:gridCol w="1133327">
                  <a:extLst>
                    <a:ext uri="{9D8B030D-6E8A-4147-A177-3AD203B41FA5}">
                      <a16:colId xmlns:a16="http://schemas.microsoft.com/office/drawing/2014/main" val="3349073231"/>
                    </a:ext>
                  </a:extLst>
                </a:gridCol>
                <a:gridCol w="1142851">
                  <a:extLst>
                    <a:ext uri="{9D8B030D-6E8A-4147-A177-3AD203B41FA5}">
                      <a16:colId xmlns:a16="http://schemas.microsoft.com/office/drawing/2014/main" val="2084272631"/>
                    </a:ext>
                  </a:extLst>
                </a:gridCol>
                <a:gridCol w="1104756">
                  <a:extLst>
                    <a:ext uri="{9D8B030D-6E8A-4147-A177-3AD203B41FA5}">
                      <a16:colId xmlns:a16="http://schemas.microsoft.com/office/drawing/2014/main" val="2145601763"/>
                    </a:ext>
                  </a:extLst>
                </a:gridCol>
                <a:gridCol w="1257136">
                  <a:extLst>
                    <a:ext uri="{9D8B030D-6E8A-4147-A177-3AD203B41FA5}">
                      <a16:colId xmlns:a16="http://schemas.microsoft.com/office/drawing/2014/main" val="157662146"/>
                    </a:ext>
                  </a:extLst>
                </a:gridCol>
                <a:gridCol w="1142851">
                  <a:extLst>
                    <a:ext uri="{9D8B030D-6E8A-4147-A177-3AD203B41FA5}">
                      <a16:colId xmlns:a16="http://schemas.microsoft.com/office/drawing/2014/main" val="3810437461"/>
                    </a:ext>
                  </a:extLst>
                </a:gridCol>
                <a:gridCol w="533331">
                  <a:extLst>
                    <a:ext uri="{9D8B030D-6E8A-4147-A177-3AD203B41FA5}">
                      <a16:colId xmlns:a16="http://schemas.microsoft.com/office/drawing/2014/main" val="3767528702"/>
                    </a:ext>
                  </a:extLst>
                </a:gridCol>
              </a:tblGrid>
              <a:tr h="368588">
                <a:tc>
                  <a:txBody>
                    <a:bodyPr/>
                    <a:lstStyle/>
                    <a:p>
                      <a:r>
                        <a:rPr lang="en-US" sz="900" dirty="0" err="1">
                          <a:solidFill>
                            <a:schemeClr val="tx2"/>
                          </a:solidFill>
                        </a:rPr>
                        <a:t>Pembro</a:t>
                      </a:r>
                      <a:endParaRPr lang="en-US" sz="900" dirty="0">
                        <a:solidFill>
                          <a:schemeClr val="tx2"/>
                        </a:solidFill>
                      </a:endParaRP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648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624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587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548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427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108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1140263685"/>
                  </a:ext>
                </a:extLst>
              </a:tr>
              <a:tr h="368588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SOC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655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524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485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460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343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86</a:t>
                      </a:r>
                    </a:p>
                  </a:txBody>
                  <a:tcPr marL="45714" marR="45714" marT="22857" marB="22857"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2</a:t>
                      </a:r>
                    </a:p>
                  </a:txBody>
                  <a:tcPr marL="45714" marR="45714" marT="22857" marB="22857"/>
                </a:tc>
                <a:extLst>
                  <a:ext uri="{0D108BD9-81ED-4DB2-BD59-A6C34878D82A}">
                    <a16:rowId xmlns:a16="http://schemas.microsoft.com/office/drawing/2014/main" val="203564403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8991D92-6A55-1549-B08E-55A88E9983FC}"/>
              </a:ext>
            </a:extLst>
          </p:cNvPr>
          <p:cNvSpPr txBox="1"/>
          <p:nvPr/>
        </p:nvSpPr>
        <p:spPr>
          <a:xfrm>
            <a:off x="991265" y="6319971"/>
            <a:ext cx="22011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E4841-57DE-8E42-9AE5-BA7802193DB8}"/>
              </a:ext>
            </a:extLst>
          </p:cNvPr>
          <p:cNvSpPr txBox="1"/>
          <p:nvPr/>
        </p:nvSpPr>
        <p:spPr>
          <a:xfrm>
            <a:off x="5546499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0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1"/>
    </mc:Choice>
    <mc:Fallback xmlns="">
      <p:transition spd="slow" advTm="11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  <a:latin typeface="+mn-lt"/>
              </a:rPr>
              <a:t>CheckMate 915 study design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78462" y="4574083"/>
            <a:ext cx="11435077" cy="1445717"/>
          </a:xfrm>
        </p:spPr>
        <p:txBody>
          <a:bodyPr/>
          <a:lstStyle/>
          <a:p>
            <a:pPr marL="380990" indent="-380990"/>
            <a:r>
              <a:rPr lang="en-US" sz="1867" dirty="0"/>
              <a:t>122 sites across 19 countries</a:t>
            </a:r>
          </a:p>
          <a:p>
            <a:pPr marL="380990" indent="-380990"/>
            <a:r>
              <a:rPr lang="en-US" sz="1867" dirty="0"/>
              <a:t>Database lock Sept 8, 2020 </a:t>
            </a:r>
          </a:p>
          <a:p>
            <a:pPr marL="380990" indent="-380990"/>
            <a:r>
              <a:rPr lang="en-US" sz="1867" dirty="0"/>
              <a:t>Minimum follow-up of approximately 24 months (median 28 months)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93557" y="1815353"/>
            <a:ext cx="2355752" cy="16416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sz="1600" b="1" dirty="0">
                <a:solidFill>
                  <a:schemeClr val="tx2"/>
                </a:solidFill>
                <a:cs typeface="Arial" panose="020B0604020202020204" pitchFamily="34" charset="0"/>
              </a:rPr>
              <a:t>Completely resected stage IIIB–D or </a:t>
            </a:r>
            <a:br>
              <a:rPr lang="en-US" sz="1600" b="1" dirty="0">
                <a:solidFill>
                  <a:schemeClr val="tx2"/>
                </a:solidFill>
                <a:cs typeface="Arial" panose="020B0604020202020204" pitchFamily="34" charset="0"/>
              </a:rPr>
            </a:br>
            <a:r>
              <a:rPr lang="en-US" sz="1600" b="1" dirty="0">
                <a:solidFill>
                  <a:schemeClr val="tx2"/>
                </a:solidFill>
                <a:cs typeface="Arial" panose="020B0604020202020204" pitchFamily="34" charset="0"/>
              </a:rPr>
              <a:t>stage IV NED melanoma</a:t>
            </a:r>
          </a:p>
          <a:p>
            <a:pPr algn="ctr" defTabSz="1219110">
              <a:defRPr/>
            </a:pPr>
            <a:r>
              <a:rPr lang="en-US" sz="1400" b="1" dirty="0">
                <a:solidFill>
                  <a:schemeClr val="tx2"/>
                </a:solidFill>
                <a:cs typeface="Arial" panose="020B0604020202020204" pitchFamily="34" charset="0"/>
              </a:rPr>
              <a:t>(complete lymph node dissection </a:t>
            </a:r>
            <a:r>
              <a:rPr lang="en-US" sz="1400" b="1" u="sng" dirty="0">
                <a:solidFill>
                  <a:schemeClr val="tx2"/>
                </a:solidFill>
                <a:cs typeface="Arial" panose="020B0604020202020204" pitchFamily="34" charset="0"/>
              </a:rPr>
              <a:t>not</a:t>
            </a:r>
            <a:r>
              <a:rPr lang="en-US" sz="1400" b="1" dirty="0">
                <a:solidFill>
                  <a:schemeClr val="tx2"/>
                </a:solidFill>
                <a:cs typeface="Arial" panose="020B0604020202020204" pitchFamily="34" charset="0"/>
              </a:rPr>
              <a:t> required)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998385" y="1427244"/>
            <a:ext cx="1184764" cy="254904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91440" bIns="45720" rtlCol="0" anchor="ctr" anchorCtr="0"/>
          <a:lstStyle/>
          <a:p>
            <a:pPr defTabSz="1219140">
              <a:buClr>
                <a:srgbClr val="000000"/>
              </a:buClr>
            </a:pPr>
            <a:r>
              <a:rPr lang="en-US" sz="1467" b="1" kern="0" dirty="0">
                <a:solidFill>
                  <a:schemeClr val="tx2"/>
                </a:solidFill>
              </a:rPr>
              <a:t>Follow-up  </a:t>
            </a:r>
            <a:endParaRPr lang="en-GB" sz="1467" kern="0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86134" y="2852360"/>
            <a:ext cx="2152697" cy="1046515"/>
          </a:xfrm>
          <a:prstGeom prst="rect">
            <a:avLst/>
          </a:prstGeom>
          <a:solidFill>
            <a:srgbClr val="1DCE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NIVO 480 mg Q4W</a:t>
            </a:r>
            <a:b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</a:b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1 year of study drug</a:t>
            </a:r>
            <a:r>
              <a:rPr lang="en-US" sz="1467" b="1" baseline="30000" dirty="0">
                <a:solidFill>
                  <a:prstClr val="white"/>
                </a:solidFill>
                <a:cs typeface="Arial" panose="020B0604020202020204" pitchFamily="34" charset="0"/>
              </a:rPr>
              <a:t>b</a:t>
            </a:r>
            <a:endParaRPr lang="en-US" sz="1467" b="1" dirty="0">
              <a:solidFill>
                <a:prstClr val="white"/>
              </a:solidFill>
              <a:cs typeface="Arial" panose="020B0604020202020204" pitchFamily="34" charset="0"/>
            </a:endParaRPr>
          </a:p>
          <a:p>
            <a:pPr algn="ctr" defTabSz="1219110">
              <a:defRPr/>
            </a:pP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(N = 924)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99231" y="1509423"/>
            <a:ext cx="2126501" cy="1046515"/>
          </a:xfrm>
          <a:prstGeom prst="rect">
            <a:avLst/>
          </a:prstGeom>
          <a:solidFill>
            <a:srgbClr val="BA44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NIVO 240 mg Q2W + </a:t>
            </a:r>
            <a:b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</a:b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IPI 1 mg/kg Q6W </a:t>
            </a:r>
            <a:b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</a:b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1 year of study drug</a:t>
            </a:r>
            <a:r>
              <a:rPr lang="en-US" sz="1467" b="1" baseline="30000" dirty="0">
                <a:solidFill>
                  <a:prstClr val="white"/>
                </a:solidFill>
                <a:cs typeface="Arial" panose="020B0604020202020204" pitchFamily="34" charset="0"/>
              </a:rPr>
              <a:t>b</a:t>
            </a:r>
            <a:endParaRPr lang="en-US" sz="1467" b="1" dirty="0">
              <a:solidFill>
                <a:prstClr val="white"/>
              </a:solidFill>
              <a:cs typeface="Arial" panose="020B0604020202020204" pitchFamily="34" charset="0"/>
            </a:endParaRPr>
          </a:p>
          <a:p>
            <a:pPr algn="ctr" defTabSz="1219110">
              <a:defRPr/>
            </a:pPr>
            <a:r>
              <a:rPr lang="en-US" sz="1467" b="1" dirty="0">
                <a:solidFill>
                  <a:prstClr val="white"/>
                </a:solidFill>
                <a:cs typeface="Arial" panose="020B0604020202020204" pitchFamily="34" charset="0"/>
              </a:rPr>
              <a:t>(N = 920)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 flipV="1">
            <a:off x="2549309" y="2646086"/>
            <a:ext cx="1097280" cy="33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705272" y="2251966"/>
            <a:ext cx="732385" cy="79158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 anchorCtr="0"/>
          <a:lstStyle/>
          <a:p>
            <a:pPr algn="ctr" defTabSz="457178">
              <a:lnSpc>
                <a:spcPct val="90000"/>
              </a:lnSpc>
            </a:pPr>
            <a:r>
              <a:rPr lang="en-US" sz="1400" b="1" dirty="0">
                <a:solidFill>
                  <a:prstClr val="white"/>
                </a:solidFill>
              </a:rPr>
              <a:t>R</a:t>
            </a:r>
          </a:p>
          <a:p>
            <a:pPr algn="ctr" defTabSz="457178">
              <a:lnSpc>
                <a:spcPct val="90000"/>
              </a:lnSpc>
            </a:pPr>
            <a:r>
              <a:rPr lang="en-US" sz="1400" b="1" dirty="0">
                <a:solidFill>
                  <a:prstClr val="white"/>
                </a:solidFill>
              </a:rPr>
              <a:t>1:1</a:t>
            </a:r>
          </a:p>
        </p:txBody>
      </p:sp>
      <p:cxnSp>
        <p:nvCxnSpPr>
          <p:cNvPr id="23" name="Straight Connector 22"/>
          <p:cNvCxnSpPr>
            <a:endCxn id="20" idx="1"/>
          </p:cNvCxnSpPr>
          <p:nvPr/>
        </p:nvCxnSpPr>
        <p:spPr bwMode="auto">
          <a:xfrm flipV="1">
            <a:off x="5045221" y="2032679"/>
            <a:ext cx="754008" cy="60960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9" idx="1"/>
          </p:cNvCxnSpPr>
          <p:nvPr/>
        </p:nvCxnSpPr>
        <p:spPr bwMode="auto">
          <a:xfrm>
            <a:off x="5045223" y="2792334"/>
            <a:ext cx="740911" cy="58328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533816" y="1575803"/>
            <a:ext cx="1720339" cy="22472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spcAft>
                <a:spcPts val="800"/>
              </a:spcAft>
              <a:defRPr/>
            </a:pPr>
            <a:r>
              <a:rPr lang="en-US" sz="1467" b="1" dirty="0">
                <a:solidFill>
                  <a:schemeClr val="tx2"/>
                </a:solidFill>
                <a:cs typeface="Arial" panose="020B0604020202020204" pitchFamily="34" charset="0"/>
              </a:rPr>
              <a:t>Stratify by:</a:t>
            </a:r>
          </a:p>
          <a:p>
            <a:pPr marL="152388" indent="-152388" defTabSz="121914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467" b="1" dirty="0">
                <a:solidFill>
                  <a:schemeClr val="tx2"/>
                </a:solidFill>
                <a:cs typeface="Arial" panose="020B0604020202020204" pitchFamily="34" charset="0"/>
              </a:rPr>
              <a:t>Tumor PD-L1 expression </a:t>
            </a:r>
            <a:br>
              <a:rPr lang="en-US" sz="1467" b="1" dirty="0">
                <a:solidFill>
                  <a:schemeClr val="tx2"/>
                </a:solidFill>
                <a:cs typeface="Arial" panose="020B0604020202020204" pitchFamily="34" charset="0"/>
              </a:rPr>
            </a:br>
            <a:r>
              <a:rPr lang="en-US" sz="1467" b="1" dirty="0">
                <a:solidFill>
                  <a:schemeClr val="tx2"/>
                </a:solidFill>
              </a:rPr>
              <a:t>(&lt; 1%</a:t>
            </a:r>
            <a:r>
              <a:rPr lang="en-US" sz="1467" b="1" baseline="30000" dirty="0">
                <a:solidFill>
                  <a:schemeClr val="tx2"/>
                </a:solidFill>
              </a:rPr>
              <a:t>a</a:t>
            </a:r>
            <a:r>
              <a:rPr lang="en-US" sz="1467" b="1" dirty="0">
                <a:solidFill>
                  <a:schemeClr val="tx2"/>
                </a:solidFill>
              </a:rPr>
              <a:t> vs 1% to &lt; 5% vs ≥ 5%) </a:t>
            </a:r>
          </a:p>
          <a:p>
            <a:pPr marL="152388" indent="-152388" defTabSz="1219140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467" b="1" dirty="0">
                <a:solidFill>
                  <a:schemeClr val="tx2"/>
                </a:solidFill>
                <a:cs typeface="Arial" panose="020B0604020202020204" pitchFamily="34" charset="0"/>
              </a:rPr>
              <a:t>AJCC-8 stage (</a:t>
            </a:r>
            <a:r>
              <a:rPr lang="en-US" sz="1467" b="1" dirty="0">
                <a:solidFill>
                  <a:schemeClr val="tx2"/>
                </a:solidFill>
              </a:rPr>
              <a:t>IIIB vs IIIC–D vs IV)</a:t>
            </a:r>
            <a:endParaRPr lang="en-US" sz="1467" b="1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298359" y="1427244"/>
            <a:ext cx="2725475" cy="254904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91440" bIns="45720" rtlCol="0" anchor="ctr" anchorCtr="0"/>
          <a:lstStyle/>
          <a:p>
            <a:pPr defTabSz="1219140">
              <a:buClr>
                <a:srgbClr val="000000"/>
              </a:buClr>
            </a:pPr>
            <a:r>
              <a:rPr lang="en-US" sz="1467" b="1" kern="0" dirty="0">
                <a:solidFill>
                  <a:schemeClr val="tx2"/>
                </a:solidFill>
              </a:rPr>
              <a:t>Dual primary endpoints: </a:t>
            </a:r>
          </a:p>
          <a:p>
            <a:pPr marL="121914" indent="-12191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RFS: ITT and PD-L1 &lt; 1%</a:t>
            </a:r>
            <a:r>
              <a:rPr lang="en-US" sz="1467" kern="0" baseline="30000" dirty="0">
                <a:solidFill>
                  <a:schemeClr val="tx2"/>
                </a:solidFill>
                <a:cs typeface="Arial" pitchFamily="34" charset="0"/>
              </a:rPr>
              <a:t>c</a:t>
            </a:r>
          </a:p>
          <a:p>
            <a:pPr defTabSz="1219140">
              <a:buClr>
                <a:srgbClr val="000000"/>
              </a:buClr>
            </a:pPr>
            <a:r>
              <a:rPr lang="en-US" sz="1467" b="1" kern="0" dirty="0">
                <a:solidFill>
                  <a:schemeClr val="tx2"/>
                </a:solidFill>
              </a:rPr>
              <a:t>Secondary endpoints: </a:t>
            </a:r>
          </a:p>
          <a:p>
            <a:pPr marL="121914" indent="-12191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OS</a:t>
            </a:r>
            <a:endParaRPr lang="en-US" sz="1467" kern="0" baseline="30000" dirty="0">
              <a:solidFill>
                <a:schemeClr val="tx2"/>
              </a:solidFill>
              <a:cs typeface="Arial" pitchFamily="34" charset="0"/>
            </a:endParaRPr>
          </a:p>
          <a:p>
            <a:pPr marL="121914" indent="-12191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Association between </a:t>
            </a:r>
            <a:br>
              <a:rPr lang="en-US" sz="1467" kern="0" dirty="0">
                <a:solidFill>
                  <a:schemeClr val="tx2"/>
                </a:solidFill>
                <a:cs typeface="Arial" pitchFamily="34" charset="0"/>
              </a:rPr>
            </a:b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PD-L1 and RFS</a:t>
            </a:r>
          </a:p>
          <a:p>
            <a:pPr marL="121914" indent="-12191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Outcomes on next-line therapies</a:t>
            </a:r>
          </a:p>
          <a:p>
            <a:pPr defTabSz="1219140">
              <a:buClr>
                <a:srgbClr val="626250"/>
              </a:buClr>
            </a:pPr>
            <a:r>
              <a:rPr lang="en-US" sz="1467" b="1" kern="0" dirty="0">
                <a:solidFill>
                  <a:schemeClr val="tx2"/>
                </a:solidFill>
                <a:cs typeface="Arial" pitchFamily="34" charset="0"/>
              </a:rPr>
              <a:t>Exploratory endpoints:</a:t>
            </a:r>
          </a:p>
          <a:p>
            <a:pPr marL="228594" indent="-22859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DMFS</a:t>
            </a:r>
          </a:p>
          <a:p>
            <a:pPr marL="228594" indent="-228594" defTabSz="1219140">
              <a:buClr>
                <a:srgbClr val="626250"/>
              </a:buClr>
              <a:buFont typeface="Arial" panose="020B0604020202020204" pitchFamily="34" charset="0"/>
              <a:buChar char="•"/>
            </a:pPr>
            <a:r>
              <a:rPr lang="en-US" sz="1467" kern="0" dirty="0">
                <a:solidFill>
                  <a:schemeClr val="tx2"/>
                </a:solidFill>
                <a:cs typeface="Arial" pitchFamily="34" charset="0"/>
              </a:rPr>
              <a:t>Quality of life</a:t>
            </a:r>
            <a:endParaRPr lang="en-GB" sz="1467" kern="0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1" y="6164909"/>
            <a:ext cx="11815233" cy="523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>
              <a:buClr>
                <a:srgbClr val="626250"/>
              </a:buClr>
            </a:pPr>
            <a:r>
              <a:rPr lang="en-US" sz="933" kern="0" baseline="30000" dirty="0">
                <a:solidFill>
                  <a:schemeClr val="tx2"/>
                </a:solidFill>
                <a:cs typeface="Arial" pitchFamily="34" charset="0"/>
              </a:rPr>
              <a:t>a</a:t>
            </a:r>
            <a:r>
              <a:rPr lang="en-US" sz="933" kern="0" dirty="0">
                <a:solidFill>
                  <a:schemeClr val="tx2"/>
                </a:solidFill>
                <a:cs typeface="Arial" pitchFamily="34" charset="0"/>
              </a:rPr>
              <a:t>Or indeterminate; </a:t>
            </a:r>
            <a:r>
              <a:rPr lang="en-US" sz="933" kern="0" baseline="30000" dirty="0">
                <a:solidFill>
                  <a:schemeClr val="tx2"/>
                </a:solidFill>
                <a:cs typeface="Arial" pitchFamily="34" charset="0"/>
              </a:rPr>
              <a:t>b</a:t>
            </a:r>
            <a:r>
              <a:rPr lang="en-US" sz="933" kern="0" dirty="0">
                <a:solidFill>
                  <a:schemeClr val="tx2"/>
                </a:solidFill>
                <a:cs typeface="Arial" pitchFamily="34" charset="0"/>
              </a:rPr>
              <a:t>Until recurrence, unacceptable toxicity, or 1 year of treatment; </a:t>
            </a:r>
            <a:r>
              <a:rPr lang="en-US" sz="933" kern="0" baseline="30000" dirty="0">
                <a:solidFill>
                  <a:schemeClr val="tx2"/>
                </a:solidFill>
                <a:cs typeface="Arial" pitchFamily="34" charset="0"/>
              </a:rPr>
              <a:t>c</a:t>
            </a:r>
            <a:r>
              <a:rPr lang="en-US" sz="933" dirty="0">
                <a:solidFill>
                  <a:schemeClr val="tx2"/>
                </a:solidFill>
              </a:rPr>
              <a:t>In November 2019, the data monitoring committee indicated that the dual primary endpoint of RFS in patients with tumor </a:t>
            </a:r>
            <a:br>
              <a:rPr lang="en-US" sz="933" dirty="0">
                <a:solidFill>
                  <a:schemeClr val="tx2"/>
                </a:solidFill>
              </a:rPr>
            </a:br>
            <a:r>
              <a:rPr lang="en-US" sz="933" dirty="0">
                <a:solidFill>
                  <a:schemeClr val="tx2"/>
                </a:solidFill>
              </a:rPr>
              <a:t>PD-L1 &lt; 1% was not met; the study remained blinded until the ITT endpoint was evaluable. AJCC, American Joint Committee on Cancer; DMFS, distant metastasis-free survival; NED, no evidence of disease; </a:t>
            </a:r>
            <a:br>
              <a:rPr lang="en-US" sz="933" dirty="0">
                <a:solidFill>
                  <a:schemeClr val="tx2"/>
                </a:solidFill>
              </a:rPr>
            </a:br>
            <a:r>
              <a:rPr lang="en-US" sz="933" dirty="0">
                <a:solidFill>
                  <a:schemeClr val="tx2"/>
                </a:solidFill>
              </a:rPr>
              <a:t>PD-L1, programmed death-ligand 1.   </a:t>
            </a:r>
            <a:r>
              <a:rPr lang="en-US" sz="933" b="1" dirty="0">
                <a:solidFill>
                  <a:schemeClr val="tx2"/>
                </a:solidFill>
              </a:rPr>
              <a:t>Long, GV et al AACR 2021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660779" y="4067449"/>
            <a:ext cx="2337605" cy="64401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>
              <a:defRPr/>
            </a:pPr>
            <a:r>
              <a:rPr lang="en-US" sz="1200" b="1" dirty="0">
                <a:solidFill>
                  <a:schemeClr val="tx2"/>
                </a:solidFill>
                <a:cs typeface="Arial" panose="020B0604020202020204" pitchFamily="34" charset="0"/>
              </a:rPr>
              <a:t>IPI 10 mg/kg</a:t>
            </a:r>
          </a:p>
          <a:p>
            <a:pPr algn="ctr" defTabSz="1219110">
              <a:defRPr/>
            </a:pPr>
            <a:r>
              <a:rPr lang="en-US" sz="1200" b="1" dirty="0">
                <a:solidFill>
                  <a:schemeClr val="tx2"/>
                </a:solidFill>
                <a:cs typeface="Arial" panose="020B0604020202020204" pitchFamily="34" charset="0"/>
              </a:rPr>
              <a:t>(N = 99)</a:t>
            </a:r>
          </a:p>
          <a:p>
            <a:pPr algn="ctr" defTabSz="1219110">
              <a:defRPr/>
            </a:pPr>
            <a:r>
              <a:rPr lang="en-US" sz="1200" b="1" dirty="0">
                <a:solidFill>
                  <a:schemeClr val="tx2"/>
                </a:solidFill>
                <a:cs typeface="Arial" panose="020B0604020202020204" pitchFamily="34" charset="0"/>
              </a:rPr>
              <a:t>Discontinued July 20, 2017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7F2307-D667-1945-A9DD-5C37BE8CCEEA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35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160868"/>
            <a:ext cx="11435077" cy="67733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Dual primary endpoint: RFS in ITT population</a:t>
            </a:r>
          </a:p>
        </p:txBody>
      </p:sp>
      <p:sp>
        <p:nvSpPr>
          <p:cNvPr id="239" name="TextBox 272">
            <a:extLst>
              <a:ext uri="{FF2B5EF4-FFF2-40B4-BE49-F238E27FC236}">
                <a16:creationId xmlns:a16="http://schemas.microsoft.com/office/drawing/2014/main" id="{6085D431-2F6F-4342-BF97-DB23FD99116F}"/>
              </a:ext>
            </a:extLst>
          </p:cNvPr>
          <p:cNvSpPr txBox="1"/>
          <p:nvPr/>
        </p:nvSpPr>
        <p:spPr>
          <a:xfrm>
            <a:off x="1851858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920</a:t>
            </a:r>
          </a:p>
        </p:txBody>
      </p:sp>
      <p:sp>
        <p:nvSpPr>
          <p:cNvPr id="240" name="TextBox 273">
            <a:extLst>
              <a:ext uri="{FF2B5EF4-FFF2-40B4-BE49-F238E27FC236}">
                <a16:creationId xmlns:a16="http://schemas.microsoft.com/office/drawing/2014/main" id="{70FCB29F-5E2A-E54D-BF1F-57E4824BB083}"/>
              </a:ext>
            </a:extLst>
          </p:cNvPr>
          <p:cNvSpPr txBox="1"/>
          <p:nvPr/>
        </p:nvSpPr>
        <p:spPr>
          <a:xfrm>
            <a:off x="1851858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924</a:t>
            </a:r>
          </a:p>
        </p:txBody>
      </p:sp>
      <p:sp>
        <p:nvSpPr>
          <p:cNvPr id="243" name="TextBox 276">
            <a:extLst>
              <a:ext uri="{FF2B5EF4-FFF2-40B4-BE49-F238E27FC236}">
                <a16:creationId xmlns:a16="http://schemas.microsoft.com/office/drawing/2014/main" id="{5D995473-07A6-F04B-BB17-A7EB56D62335}"/>
              </a:ext>
            </a:extLst>
          </p:cNvPr>
          <p:cNvSpPr txBox="1"/>
          <p:nvPr/>
        </p:nvSpPr>
        <p:spPr>
          <a:xfrm>
            <a:off x="2391171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783</a:t>
            </a:r>
          </a:p>
        </p:txBody>
      </p:sp>
      <p:sp>
        <p:nvSpPr>
          <p:cNvPr id="244" name="TextBox 277">
            <a:extLst>
              <a:ext uri="{FF2B5EF4-FFF2-40B4-BE49-F238E27FC236}">
                <a16:creationId xmlns:a16="http://schemas.microsoft.com/office/drawing/2014/main" id="{460120D0-D5B4-C24A-A76B-5BFC4B5FEB24}"/>
              </a:ext>
            </a:extLst>
          </p:cNvPr>
          <p:cNvSpPr txBox="1"/>
          <p:nvPr/>
        </p:nvSpPr>
        <p:spPr>
          <a:xfrm>
            <a:off x="2391219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793</a:t>
            </a:r>
          </a:p>
        </p:txBody>
      </p:sp>
      <p:sp>
        <p:nvSpPr>
          <p:cNvPr id="245" name="TextBox 280">
            <a:extLst>
              <a:ext uri="{FF2B5EF4-FFF2-40B4-BE49-F238E27FC236}">
                <a16:creationId xmlns:a16="http://schemas.microsoft.com/office/drawing/2014/main" id="{21201D99-2137-034D-A1C2-AB6B5016A59B}"/>
              </a:ext>
            </a:extLst>
          </p:cNvPr>
          <p:cNvSpPr txBox="1"/>
          <p:nvPr/>
        </p:nvSpPr>
        <p:spPr>
          <a:xfrm>
            <a:off x="2930485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720</a:t>
            </a:r>
          </a:p>
        </p:txBody>
      </p:sp>
      <p:sp>
        <p:nvSpPr>
          <p:cNvPr id="246" name="TextBox 281">
            <a:extLst>
              <a:ext uri="{FF2B5EF4-FFF2-40B4-BE49-F238E27FC236}">
                <a16:creationId xmlns:a16="http://schemas.microsoft.com/office/drawing/2014/main" id="{16C16832-CDF9-354B-B574-5D09A507663F}"/>
              </a:ext>
            </a:extLst>
          </p:cNvPr>
          <p:cNvSpPr txBox="1"/>
          <p:nvPr/>
        </p:nvSpPr>
        <p:spPr>
          <a:xfrm>
            <a:off x="2930581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721</a:t>
            </a:r>
          </a:p>
        </p:txBody>
      </p:sp>
      <p:sp>
        <p:nvSpPr>
          <p:cNvPr id="247" name="TextBox 282">
            <a:extLst>
              <a:ext uri="{FF2B5EF4-FFF2-40B4-BE49-F238E27FC236}">
                <a16:creationId xmlns:a16="http://schemas.microsoft.com/office/drawing/2014/main" id="{652D943A-9876-154E-8B68-E5D57D48ADAF}"/>
              </a:ext>
            </a:extLst>
          </p:cNvPr>
          <p:cNvSpPr txBox="1"/>
          <p:nvPr/>
        </p:nvSpPr>
        <p:spPr>
          <a:xfrm>
            <a:off x="3469801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669</a:t>
            </a:r>
          </a:p>
        </p:txBody>
      </p:sp>
      <p:sp>
        <p:nvSpPr>
          <p:cNvPr id="248" name="TextBox 283">
            <a:extLst>
              <a:ext uri="{FF2B5EF4-FFF2-40B4-BE49-F238E27FC236}">
                <a16:creationId xmlns:a16="http://schemas.microsoft.com/office/drawing/2014/main" id="{14EE2212-0A5B-DC4D-90B6-A71A504A4B44}"/>
              </a:ext>
            </a:extLst>
          </p:cNvPr>
          <p:cNvSpPr txBox="1"/>
          <p:nvPr/>
        </p:nvSpPr>
        <p:spPr>
          <a:xfrm>
            <a:off x="3469943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669</a:t>
            </a:r>
          </a:p>
        </p:txBody>
      </p:sp>
      <p:sp>
        <p:nvSpPr>
          <p:cNvPr id="249" name="TextBox 286">
            <a:extLst>
              <a:ext uri="{FF2B5EF4-FFF2-40B4-BE49-F238E27FC236}">
                <a16:creationId xmlns:a16="http://schemas.microsoft.com/office/drawing/2014/main" id="{B73F4457-6C84-6C4A-A711-7A3619590688}"/>
              </a:ext>
            </a:extLst>
          </p:cNvPr>
          <p:cNvSpPr txBox="1"/>
          <p:nvPr/>
        </p:nvSpPr>
        <p:spPr>
          <a:xfrm>
            <a:off x="4009114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630</a:t>
            </a:r>
          </a:p>
        </p:txBody>
      </p:sp>
      <p:sp>
        <p:nvSpPr>
          <p:cNvPr id="250" name="TextBox 287">
            <a:extLst>
              <a:ext uri="{FF2B5EF4-FFF2-40B4-BE49-F238E27FC236}">
                <a16:creationId xmlns:a16="http://schemas.microsoft.com/office/drawing/2014/main" id="{04B50D36-5AF8-E34F-9669-056BF5AB5C45}"/>
              </a:ext>
            </a:extLst>
          </p:cNvPr>
          <p:cNvSpPr txBox="1"/>
          <p:nvPr/>
        </p:nvSpPr>
        <p:spPr>
          <a:xfrm>
            <a:off x="4009305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615</a:t>
            </a:r>
          </a:p>
        </p:txBody>
      </p:sp>
      <p:sp>
        <p:nvSpPr>
          <p:cNvPr id="251" name="TextBox 288">
            <a:extLst>
              <a:ext uri="{FF2B5EF4-FFF2-40B4-BE49-F238E27FC236}">
                <a16:creationId xmlns:a16="http://schemas.microsoft.com/office/drawing/2014/main" id="{0378B41D-8628-134C-8A52-B7F0F8CA6A45}"/>
              </a:ext>
            </a:extLst>
          </p:cNvPr>
          <p:cNvSpPr txBox="1"/>
          <p:nvPr/>
        </p:nvSpPr>
        <p:spPr>
          <a:xfrm>
            <a:off x="4548427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605</a:t>
            </a:r>
          </a:p>
        </p:txBody>
      </p:sp>
      <p:sp>
        <p:nvSpPr>
          <p:cNvPr id="252" name="TextBox 289">
            <a:extLst>
              <a:ext uri="{FF2B5EF4-FFF2-40B4-BE49-F238E27FC236}">
                <a16:creationId xmlns:a16="http://schemas.microsoft.com/office/drawing/2014/main" id="{03724024-BE9E-FC43-B688-50ADE2E02AE5}"/>
              </a:ext>
            </a:extLst>
          </p:cNvPr>
          <p:cNvSpPr txBox="1"/>
          <p:nvPr/>
        </p:nvSpPr>
        <p:spPr>
          <a:xfrm>
            <a:off x="4548666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578</a:t>
            </a:r>
          </a:p>
        </p:txBody>
      </p:sp>
      <p:sp>
        <p:nvSpPr>
          <p:cNvPr id="253" name="TextBox 292">
            <a:extLst>
              <a:ext uri="{FF2B5EF4-FFF2-40B4-BE49-F238E27FC236}">
                <a16:creationId xmlns:a16="http://schemas.microsoft.com/office/drawing/2014/main" id="{40A476A8-AB47-7F4E-B8EC-B805D7776A6F}"/>
              </a:ext>
            </a:extLst>
          </p:cNvPr>
          <p:cNvSpPr txBox="1"/>
          <p:nvPr/>
        </p:nvSpPr>
        <p:spPr>
          <a:xfrm>
            <a:off x="5087741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572</a:t>
            </a:r>
          </a:p>
        </p:txBody>
      </p:sp>
      <p:sp>
        <p:nvSpPr>
          <p:cNvPr id="254" name="TextBox 293">
            <a:extLst>
              <a:ext uri="{FF2B5EF4-FFF2-40B4-BE49-F238E27FC236}">
                <a16:creationId xmlns:a16="http://schemas.microsoft.com/office/drawing/2014/main" id="{BF45458A-296B-894A-8A0A-576617F6013C}"/>
              </a:ext>
            </a:extLst>
          </p:cNvPr>
          <p:cNvSpPr txBox="1"/>
          <p:nvPr/>
        </p:nvSpPr>
        <p:spPr>
          <a:xfrm>
            <a:off x="5088027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554</a:t>
            </a:r>
          </a:p>
        </p:txBody>
      </p:sp>
      <p:sp>
        <p:nvSpPr>
          <p:cNvPr id="255" name="TextBox 294">
            <a:extLst>
              <a:ext uri="{FF2B5EF4-FFF2-40B4-BE49-F238E27FC236}">
                <a16:creationId xmlns:a16="http://schemas.microsoft.com/office/drawing/2014/main" id="{F6DA8C45-882C-9440-AA30-C594A39ED11B}"/>
              </a:ext>
            </a:extLst>
          </p:cNvPr>
          <p:cNvSpPr txBox="1"/>
          <p:nvPr/>
        </p:nvSpPr>
        <p:spPr>
          <a:xfrm>
            <a:off x="5627057" y="5722970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547</a:t>
            </a:r>
          </a:p>
        </p:txBody>
      </p:sp>
      <p:sp>
        <p:nvSpPr>
          <p:cNvPr id="256" name="TextBox 295">
            <a:extLst>
              <a:ext uri="{FF2B5EF4-FFF2-40B4-BE49-F238E27FC236}">
                <a16:creationId xmlns:a16="http://schemas.microsoft.com/office/drawing/2014/main" id="{7C9436C8-19E2-E24B-9667-F6BAAD3748B0}"/>
              </a:ext>
            </a:extLst>
          </p:cNvPr>
          <p:cNvSpPr txBox="1"/>
          <p:nvPr/>
        </p:nvSpPr>
        <p:spPr>
          <a:xfrm>
            <a:off x="5627391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525</a:t>
            </a:r>
          </a:p>
        </p:txBody>
      </p:sp>
      <p:sp>
        <p:nvSpPr>
          <p:cNvPr id="257" name="TextBox 298">
            <a:extLst>
              <a:ext uri="{FF2B5EF4-FFF2-40B4-BE49-F238E27FC236}">
                <a16:creationId xmlns:a16="http://schemas.microsoft.com/office/drawing/2014/main" id="{9CBD564A-2094-C045-834C-2C2F59876857}"/>
              </a:ext>
            </a:extLst>
          </p:cNvPr>
          <p:cNvSpPr txBox="1"/>
          <p:nvPr/>
        </p:nvSpPr>
        <p:spPr>
          <a:xfrm flipH="1">
            <a:off x="6166370" y="5725714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505</a:t>
            </a:r>
          </a:p>
        </p:txBody>
      </p:sp>
      <p:sp>
        <p:nvSpPr>
          <p:cNvPr id="258" name="TextBox 299">
            <a:extLst>
              <a:ext uri="{FF2B5EF4-FFF2-40B4-BE49-F238E27FC236}">
                <a16:creationId xmlns:a16="http://schemas.microsoft.com/office/drawing/2014/main" id="{6C88C3BC-AC4C-AA4F-A79F-5DF1919629BE}"/>
              </a:ext>
            </a:extLst>
          </p:cNvPr>
          <p:cNvSpPr txBox="1"/>
          <p:nvPr/>
        </p:nvSpPr>
        <p:spPr>
          <a:xfrm>
            <a:off x="6166753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476</a:t>
            </a:r>
          </a:p>
        </p:txBody>
      </p:sp>
      <p:sp>
        <p:nvSpPr>
          <p:cNvPr id="259" name="TextBox 300">
            <a:extLst>
              <a:ext uri="{FF2B5EF4-FFF2-40B4-BE49-F238E27FC236}">
                <a16:creationId xmlns:a16="http://schemas.microsoft.com/office/drawing/2014/main" id="{4CF31680-9C89-B54B-A139-0C6B506743B9}"/>
              </a:ext>
            </a:extLst>
          </p:cNvPr>
          <p:cNvSpPr txBox="1"/>
          <p:nvPr/>
        </p:nvSpPr>
        <p:spPr>
          <a:xfrm>
            <a:off x="6705683" y="5723382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371</a:t>
            </a:r>
          </a:p>
        </p:txBody>
      </p:sp>
      <p:sp>
        <p:nvSpPr>
          <p:cNvPr id="260" name="TextBox 301">
            <a:extLst>
              <a:ext uri="{FF2B5EF4-FFF2-40B4-BE49-F238E27FC236}">
                <a16:creationId xmlns:a16="http://schemas.microsoft.com/office/drawing/2014/main" id="{9B58E289-8997-634C-9AE3-184C8A80123C}"/>
              </a:ext>
            </a:extLst>
          </p:cNvPr>
          <p:cNvSpPr txBox="1"/>
          <p:nvPr/>
        </p:nvSpPr>
        <p:spPr>
          <a:xfrm>
            <a:off x="6706114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362</a:t>
            </a:r>
          </a:p>
        </p:txBody>
      </p:sp>
      <p:sp>
        <p:nvSpPr>
          <p:cNvPr id="261" name="TextBox 304">
            <a:extLst>
              <a:ext uri="{FF2B5EF4-FFF2-40B4-BE49-F238E27FC236}">
                <a16:creationId xmlns:a16="http://schemas.microsoft.com/office/drawing/2014/main" id="{AF44DAC2-DFB3-5C45-8B22-BC5BDADC60FD}"/>
              </a:ext>
            </a:extLst>
          </p:cNvPr>
          <p:cNvSpPr txBox="1"/>
          <p:nvPr/>
        </p:nvSpPr>
        <p:spPr>
          <a:xfrm flipH="1">
            <a:off x="7244997" y="5714557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193</a:t>
            </a:r>
          </a:p>
        </p:txBody>
      </p:sp>
      <p:sp>
        <p:nvSpPr>
          <p:cNvPr id="262" name="TextBox 305">
            <a:extLst>
              <a:ext uri="{FF2B5EF4-FFF2-40B4-BE49-F238E27FC236}">
                <a16:creationId xmlns:a16="http://schemas.microsoft.com/office/drawing/2014/main" id="{EA42F861-8FF9-BB4B-B35E-758BDA21810F}"/>
              </a:ext>
            </a:extLst>
          </p:cNvPr>
          <p:cNvSpPr txBox="1"/>
          <p:nvPr/>
        </p:nvSpPr>
        <p:spPr>
          <a:xfrm>
            <a:off x="7245475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181</a:t>
            </a:r>
          </a:p>
        </p:txBody>
      </p:sp>
      <p:sp>
        <p:nvSpPr>
          <p:cNvPr id="263" name="TextBox 306">
            <a:extLst>
              <a:ext uri="{FF2B5EF4-FFF2-40B4-BE49-F238E27FC236}">
                <a16:creationId xmlns:a16="http://schemas.microsoft.com/office/drawing/2014/main" id="{DC98F4C7-4D32-614B-87AA-F818984E7D8A}"/>
              </a:ext>
            </a:extLst>
          </p:cNvPr>
          <p:cNvSpPr txBox="1"/>
          <p:nvPr/>
        </p:nvSpPr>
        <p:spPr>
          <a:xfrm flipH="1">
            <a:off x="7784311" y="5714557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74</a:t>
            </a:r>
          </a:p>
        </p:txBody>
      </p:sp>
      <p:sp>
        <p:nvSpPr>
          <p:cNvPr id="264" name="TextBox 307">
            <a:extLst>
              <a:ext uri="{FF2B5EF4-FFF2-40B4-BE49-F238E27FC236}">
                <a16:creationId xmlns:a16="http://schemas.microsoft.com/office/drawing/2014/main" id="{FDC3264E-4BF4-084F-A68A-3C3EA9A5CFC2}"/>
              </a:ext>
            </a:extLst>
          </p:cNvPr>
          <p:cNvSpPr txBox="1"/>
          <p:nvPr/>
        </p:nvSpPr>
        <p:spPr>
          <a:xfrm>
            <a:off x="7784838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69</a:t>
            </a:r>
          </a:p>
        </p:txBody>
      </p:sp>
      <p:sp>
        <p:nvSpPr>
          <p:cNvPr id="265" name="TextBox 310">
            <a:extLst>
              <a:ext uri="{FF2B5EF4-FFF2-40B4-BE49-F238E27FC236}">
                <a16:creationId xmlns:a16="http://schemas.microsoft.com/office/drawing/2014/main" id="{11D02D30-9DD7-624A-A344-9FC8F20BE31C}"/>
              </a:ext>
            </a:extLst>
          </p:cNvPr>
          <p:cNvSpPr txBox="1"/>
          <p:nvPr/>
        </p:nvSpPr>
        <p:spPr>
          <a:xfrm flipH="1">
            <a:off x="8323626" y="5714557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66" name="TextBox 311">
            <a:extLst>
              <a:ext uri="{FF2B5EF4-FFF2-40B4-BE49-F238E27FC236}">
                <a16:creationId xmlns:a16="http://schemas.microsoft.com/office/drawing/2014/main" id="{BC8F177F-FD67-2345-91EF-08E6F7A15E30}"/>
              </a:ext>
            </a:extLst>
          </p:cNvPr>
          <p:cNvSpPr txBox="1"/>
          <p:nvPr/>
        </p:nvSpPr>
        <p:spPr>
          <a:xfrm>
            <a:off x="8324199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67" name="TextBox 312">
            <a:extLst>
              <a:ext uri="{FF2B5EF4-FFF2-40B4-BE49-F238E27FC236}">
                <a16:creationId xmlns:a16="http://schemas.microsoft.com/office/drawing/2014/main" id="{B5C43E89-71BA-8946-82C7-F70F823350F7}"/>
              </a:ext>
            </a:extLst>
          </p:cNvPr>
          <p:cNvSpPr txBox="1"/>
          <p:nvPr/>
        </p:nvSpPr>
        <p:spPr>
          <a:xfrm flipH="1">
            <a:off x="8862943" y="5714557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8" name="TextBox 313">
            <a:extLst>
              <a:ext uri="{FF2B5EF4-FFF2-40B4-BE49-F238E27FC236}">
                <a16:creationId xmlns:a16="http://schemas.microsoft.com/office/drawing/2014/main" id="{AACF8B89-CAD2-BC4D-AD45-3093C5232877}"/>
              </a:ext>
            </a:extLst>
          </p:cNvPr>
          <p:cNvSpPr txBox="1"/>
          <p:nvPr/>
        </p:nvSpPr>
        <p:spPr>
          <a:xfrm>
            <a:off x="8863567" y="5982135"/>
            <a:ext cx="430940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1025" name="Grupo 1024">
            <a:extLst>
              <a:ext uri="{FF2B5EF4-FFF2-40B4-BE49-F238E27FC236}">
                <a16:creationId xmlns:a16="http://schemas.microsoft.com/office/drawing/2014/main" id="{DB506B7C-9410-6348-B93E-DE5EFC6595A1}"/>
              </a:ext>
            </a:extLst>
          </p:cNvPr>
          <p:cNvGrpSpPr/>
          <p:nvPr/>
        </p:nvGrpSpPr>
        <p:grpSpPr>
          <a:xfrm>
            <a:off x="1577230" y="1506790"/>
            <a:ext cx="312585" cy="3659174"/>
            <a:chOff x="2430195" y="1476117"/>
            <a:chExt cx="260055" cy="3499368"/>
          </a:xfrm>
        </p:grpSpPr>
        <p:sp>
          <p:nvSpPr>
            <p:cNvPr id="272" name="TextBox 1">
              <a:extLst>
                <a:ext uri="{FF2B5EF4-FFF2-40B4-BE49-F238E27FC236}">
                  <a16:creationId xmlns:a16="http://schemas.microsoft.com/office/drawing/2014/main" id="{0217E476-1AF4-7045-A42C-A48A7B4040DB}"/>
                </a:ext>
              </a:extLst>
            </p:cNvPr>
            <p:cNvSpPr txBox="1"/>
            <p:nvPr/>
          </p:nvSpPr>
          <p:spPr>
            <a:xfrm>
              <a:off x="2430195" y="1476117"/>
              <a:ext cx="260055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273" name="TextBox 259">
              <a:extLst>
                <a:ext uri="{FF2B5EF4-FFF2-40B4-BE49-F238E27FC236}">
                  <a16:creationId xmlns:a16="http://schemas.microsoft.com/office/drawing/2014/main" id="{250FDC36-BF78-B74F-BD98-9B30321B85FC}"/>
                </a:ext>
              </a:extLst>
            </p:cNvPr>
            <p:cNvSpPr txBox="1"/>
            <p:nvPr/>
          </p:nvSpPr>
          <p:spPr>
            <a:xfrm>
              <a:off x="2516880" y="1802507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90</a:t>
              </a:r>
            </a:p>
          </p:txBody>
        </p:sp>
        <p:sp>
          <p:nvSpPr>
            <p:cNvPr id="274" name="TextBox 260">
              <a:extLst>
                <a:ext uri="{FF2B5EF4-FFF2-40B4-BE49-F238E27FC236}">
                  <a16:creationId xmlns:a16="http://schemas.microsoft.com/office/drawing/2014/main" id="{78C51401-1F33-344C-A4F0-F8A8C11D9004}"/>
                </a:ext>
              </a:extLst>
            </p:cNvPr>
            <p:cNvSpPr txBox="1"/>
            <p:nvPr/>
          </p:nvSpPr>
          <p:spPr>
            <a:xfrm>
              <a:off x="2516880" y="2128896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275" name="TextBox 261">
              <a:extLst>
                <a:ext uri="{FF2B5EF4-FFF2-40B4-BE49-F238E27FC236}">
                  <a16:creationId xmlns:a16="http://schemas.microsoft.com/office/drawing/2014/main" id="{99AD4077-8674-5946-BACC-AB1CA5FB230E}"/>
                </a:ext>
              </a:extLst>
            </p:cNvPr>
            <p:cNvSpPr txBox="1"/>
            <p:nvPr/>
          </p:nvSpPr>
          <p:spPr>
            <a:xfrm>
              <a:off x="2516880" y="2455287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276" name="TextBox 262">
              <a:extLst>
                <a:ext uri="{FF2B5EF4-FFF2-40B4-BE49-F238E27FC236}">
                  <a16:creationId xmlns:a16="http://schemas.microsoft.com/office/drawing/2014/main" id="{B91DB779-A85A-E04C-A02C-18C2788290DC}"/>
                </a:ext>
              </a:extLst>
            </p:cNvPr>
            <p:cNvSpPr txBox="1"/>
            <p:nvPr/>
          </p:nvSpPr>
          <p:spPr>
            <a:xfrm>
              <a:off x="2516880" y="2781678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277" name="TextBox 263">
              <a:extLst>
                <a:ext uri="{FF2B5EF4-FFF2-40B4-BE49-F238E27FC236}">
                  <a16:creationId xmlns:a16="http://schemas.microsoft.com/office/drawing/2014/main" id="{13A090E0-DCCB-0545-A330-48156972DD53}"/>
                </a:ext>
              </a:extLst>
            </p:cNvPr>
            <p:cNvSpPr txBox="1"/>
            <p:nvPr/>
          </p:nvSpPr>
          <p:spPr>
            <a:xfrm>
              <a:off x="2516880" y="3108067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278" name="TextBox 264">
              <a:extLst>
                <a:ext uri="{FF2B5EF4-FFF2-40B4-BE49-F238E27FC236}">
                  <a16:creationId xmlns:a16="http://schemas.microsoft.com/office/drawing/2014/main" id="{A1CA5F0C-7A62-854A-8118-E996719812A9}"/>
                </a:ext>
              </a:extLst>
            </p:cNvPr>
            <p:cNvSpPr txBox="1"/>
            <p:nvPr/>
          </p:nvSpPr>
          <p:spPr>
            <a:xfrm>
              <a:off x="2516880" y="3434456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279" name="TextBox 265">
              <a:extLst>
                <a:ext uri="{FF2B5EF4-FFF2-40B4-BE49-F238E27FC236}">
                  <a16:creationId xmlns:a16="http://schemas.microsoft.com/office/drawing/2014/main" id="{C198B7E2-14BD-644F-891D-CCA1AFAB9430}"/>
                </a:ext>
              </a:extLst>
            </p:cNvPr>
            <p:cNvSpPr txBox="1"/>
            <p:nvPr/>
          </p:nvSpPr>
          <p:spPr>
            <a:xfrm>
              <a:off x="2516880" y="3760847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280" name="TextBox 266">
              <a:extLst>
                <a:ext uri="{FF2B5EF4-FFF2-40B4-BE49-F238E27FC236}">
                  <a16:creationId xmlns:a16="http://schemas.microsoft.com/office/drawing/2014/main" id="{C9349313-7D69-E441-BDD5-2DA07B4F5470}"/>
                </a:ext>
              </a:extLst>
            </p:cNvPr>
            <p:cNvSpPr txBox="1"/>
            <p:nvPr/>
          </p:nvSpPr>
          <p:spPr>
            <a:xfrm>
              <a:off x="2516880" y="4087237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281" name="TextBox 267">
              <a:extLst>
                <a:ext uri="{FF2B5EF4-FFF2-40B4-BE49-F238E27FC236}">
                  <a16:creationId xmlns:a16="http://schemas.microsoft.com/office/drawing/2014/main" id="{BD57E143-76E8-E742-BDED-9B3481413C4C}"/>
                </a:ext>
              </a:extLst>
            </p:cNvPr>
            <p:cNvSpPr txBox="1"/>
            <p:nvPr/>
          </p:nvSpPr>
          <p:spPr>
            <a:xfrm>
              <a:off x="2516880" y="4413626"/>
              <a:ext cx="173370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282" name="TextBox 268">
              <a:extLst>
                <a:ext uri="{FF2B5EF4-FFF2-40B4-BE49-F238E27FC236}">
                  <a16:creationId xmlns:a16="http://schemas.microsoft.com/office/drawing/2014/main" id="{391584BE-F1C2-084D-94A8-59C827DFC7C4}"/>
                </a:ext>
              </a:extLst>
            </p:cNvPr>
            <p:cNvSpPr txBox="1"/>
            <p:nvPr/>
          </p:nvSpPr>
          <p:spPr>
            <a:xfrm>
              <a:off x="2603564" y="4740017"/>
              <a:ext cx="86686" cy="23546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99" name="Freeform 229">
            <a:extLst>
              <a:ext uri="{FF2B5EF4-FFF2-40B4-BE49-F238E27FC236}">
                <a16:creationId xmlns:a16="http://schemas.microsoft.com/office/drawing/2014/main" id="{7DA44888-BBC3-1946-9209-3ECF59072DCB}"/>
              </a:ext>
            </a:extLst>
          </p:cNvPr>
          <p:cNvSpPr>
            <a:spLocks/>
          </p:cNvSpPr>
          <p:nvPr/>
        </p:nvSpPr>
        <p:spPr bwMode="auto">
          <a:xfrm>
            <a:off x="2061654" y="1629900"/>
            <a:ext cx="7011087" cy="3412952"/>
          </a:xfrm>
          <a:custGeom>
            <a:avLst/>
            <a:gdLst>
              <a:gd name="T0" fmla="*/ 0 w 9081"/>
              <a:gd name="T1" fmla="*/ 0 h 4295"/>
              <a:gd name="T2" fmla="*/ 0 w 9081"/>
              <a:gd name="T3" fmla="*/ 4295 h 4295"/>
              <a:gd name="T4" fmla="*/ 9081 w 9081"/>
              <a:gd name="T5" fmla="*/ 4295 h 4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81" h="4295">
                <a:moveTo>
                  <a:pt x="0" y="0"/>
                </a:moveTo>
                <a:lnTo>
                  <a:pt x="0" y="4295"/>
                </a:lnTo>
                <a:lnTo>
                  <a:pt x="9081" y="4295"/>
                </a:ln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2" name="Line 242">
            <a:extLst>
              <a:ext uri="{FF2B5EF4-FFF2-40B4-BE49-F238E27FC236}">
                <a16:creationId xmlns:a16="http://schemas.microsoft.com/office/drawing/2014/main" id="{3A3E0224-5B99-1942-9C0E-0251823F71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76573" y="2807478"/>
            <a:ext cx="0" cy="2235373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030" name="Grupo 1029">
            <a:extLst>
              <a:ext uri="{FF2B5EF4-FFF2-40B4-BE49-F238E27FC236}">
                <a16:creationId xmlns:a16="http://schemas.microsoft.com/office/drawing/2014/main" id="{1550EA68-3871-9A46-8F01-DC761CB70A21}"/>
              </a:ext>
            </a:extLst>
          </p:cNvPr>
          <p:cNvGrpSpPr/>
          <p:nvPr/>
        </p:nvGrpSpPr>
        <p:grpSpPr>
          <a:xfrm>
            <a:off x="2061654" y="5042849"/>
            <a:ext cx="7011087" cy="67760"/>
            <a:chOff x="2794686" y="4857750"/>
            <a:chExt cx="5832861" cy="64800"/>
          </a:xfrm>
        </p:grpSpPr>
        <p:sp>
          <p:nvSpPr>
            <p:cNvPr id="301" name="Line 231">
              <a:extLst>
                <a:ext uri="{FF2B5EF4-FFF2-40B4-BE49-F238E27FC236}">
                  <a16:creationId xmlns:a16="http://schemas.microsoft.com/office/drawing/2014/main" id="{CF50E56F-F672-3C43-982C-B10B0DA4B1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468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Line 232">
              <a:extLst>
                <a:ext uri="{FF2B5EF4-FFF2-40B4-BE49-F238E27FC236}">
                  <a16:creationId xmlns:a16="http://schemas.microsoft.com/office/drawing/2014/main" id="{09127627-7389-AD4B-BA17-D854D311B3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36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3" name="Line 233">
              <a:extLst>
                <a:ext uri="{FF2B5EF4-FFF2-40B4-BE49-F238E27FC236}">
                  <a16:creationId xmlns:a16="http://schemas.microsoft.com/office/drawing/2014/main" id="{403E3F82-109B-DB48-B4EF-D8E8792972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205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Line 234">
              <a:extLst>
                <a:ext uri="{FF2B5EF4-FFF2-40B4-BE49-F238E27FC236}">
                  <a16:creationId xmlns:a16="http://schemas.microsoft.com/office/drawing/2014/main" id="{5C4B2FD5-7382-C941-8863-F5F6470433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0732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5" name="Line 235">
              <a:extLst>
                <a:ext uri="{FF2B5EF4-FFF2-40B4-BE49-F238E27FC236}">
                  <a16:creationId xmlns:a16="http://schemas.microsoft.com/office/drawing/2014/main" id="{424841AA-C7A4-6842-BB61-21461424A2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9414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6" name="Line 236">
              <a:extLst>
                <a:ext uri="{FF2B5EF4-FFF2-40B4-BE49-F238E27FC236}">
                  <a16:creationId xmlns:a16="http://schemas.microsoft.com/office/drawing/2014/main" id="{E1242782-8CB9-4743-9D6D-8EC8B686F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809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7" name="Line 237">
              <a:extLst>
                <a:ext uri="{FF2B5EF4-FFF2-40B4-BE49-F238E27FC236}">
                  <a16:creationId xmlns:a16="http://schemas.microsoft.com/office/drawing/2014/main" id="{8F58B18D-47C0-BF45-A7D6-CFC2132571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677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Line 238">
              <a:extLst>
                <a:ext uri="{FF2B5EF4-FFF2-40B4-BE49-F238E27FC236}">
                  <a16:creationId xmlns:a16="http://schemas.microsoft.com/office/drawing/2014/main" id="{05862BF0-20BA-E44E-9EAA-2CDDBA92CB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546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9" name="Line 239">
              <a:extLst>
                <a:ext uri="{FF2B5EF4-FFF2-40B4-BE49-F238E27FC236}">
                  <a16:creationId xmlns:a16="http://schemas.microsoft.com/office/drawing/2014/main" id="{3144199F-1024-A448-A42B-099B22A0D3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4142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0" name="Line 240">
              <a:extLst>
                <a:ext uri="{FF2B5EF4-FFF2-40B4-BE49-F238E27FC236}">
                  <a16:creationId xmlns:a16="http://schemas.microsoft.com/office/drawing/2014/main" id="{1A315586-5BA8-0B4C-9716-A60BA6932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32824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1" name="Line 241">
              <a:extLst>
                <a:ext uri="{FF2B5EF4-FFF2-40B4-BE49-F238E27FC236}">
                  <a16:creationId xmlns:a16="http://schemas.microsoft.com/office/drawing/2014/main" id="{132D8F35-6C05-C048-BC29-AD02744296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150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4" name="Line 244">
              <a:extLst>
                <a:ext uri="{FF2B5EF4-FFF2-40B4-BE49-F238E27FC236}">
                  <a16:creationId xmlns:a16="http://schemas.microsoft.com/office/drawing/2014/main" id="{F390BA10-77CA-D04A-961A-3C9A36AD7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018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5" name="Line 245">
              <a:extLst>
                <a:ext uri="{FF2B5EF4-FFF2-40B4-BE49-F238E27FC236}">
                  <a16:creationId xmlns:a16="http://schemas.microsoft.com/office/drawing/2014/main" id="{5DD5644E-0500-4544-B8EE-A210CBB59D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7887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6" name="Line 246">
              <a:extLst>
                <a:ext uri="{FF2B5EF4-FFF2-40B4-BE49-F238E27FC236}">
                  <a16:creationId xmlns:a16="http://schemas.microsoft.com/office/drawing/2014/main" id="{F91EB930-18B1-7643-8A3C-4217D08365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7547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38" name="Grupo 1037">
            <a:extLst>
              <a:ext uri="{FF2B5EF4-FFF2-40B4-BE49-F238E27FC236}">
                <a16:creationId xmlns:a16="http://schemas.microsoft.com/office/drawing/2014/main" id="{90CB4921-EA4E-BB48-B2D6-7F8CDC403A71}"/>
              </a:ext>
            </a:extLst>
          </p:cNvPr>
          <p:cNvGrpSpPr/>
          <p:nvPr/>
        </p:nvGrpSpPr>
        <p:grpSpPr>
          <a:xfrm>
            <a:off x="1964693" y="1629900"/>
            <a:ext cx="96961" cy="3412952"/>
            <a:chOff x="3801647" y="1242443"/>
            <a:chExt cx="64800" cy="3236809"/>
          </a:xfrm>
        </p:grpSpPr>
        <p:sp>
          <p:nvSpPr>
            <p:cNvPr id="300" name="Line 230">
              <a:extLst>
                <a:ext uri="{FF2B5EF4-FFF2-40B4-BE49-F238E27FC236}">
                  <a16:creationId xmlns:a16="http://schemas.microsoft.com/office/drawing/2014/main" id="{25E93525-12FE-DA45-8FDB-346A062768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4479252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7" name="Line 247">
              <a:extLst>
                <a:ext uri="{FF2B5EF4-FFF2-40B4-BE49-F238E27FC236}">
                  <a16:creationId xmlns:a16="http://schemas.microsoft.com/office/drawing/2014/main" id="{7C8C1338-08AB-F147-9660-891DBDD09B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4155571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8" name="Line 248">
              <a:extLst>
                <a:ext uri="{FF2B5EF4-FFF2-40B4-BE49-F238E27FC236}">
                  <a16:creationId xmlns:a16="http://schemas.microsoft.com/office/drawing/2014/main" id="{7877D4E5-CD55-B044-917C-1979D72B7B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831890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9" name="Line 249">
              <a:extLst>
                <a:ext uri="{FF2B5EF4-FFF2-40B4-BE49-F238E27FC236}">
                  <a16:creationId xmlns:a16="http://schemas.microsoft.com/office/drawing/2014/main" id="{547E6807-810F-4741-B798-D441C695BD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508209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Line 250">
              <a:extLst>
                <a:ext uri="{FF2B5EF4-FFF2-40B4-BE49-F238E27FC236}">
                  <a16:creationId xmlns:a16="http://schemas.microsoft.com/office/drawing/2014/main" id="{4DA17ECA-7C59-DB49-8DDB-F5DD83CC54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184528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1" name="Line 251">
              <a:extLst>
                <a:ext uri="{FF2B5EF4-FFF2-40B4-BE49-F238E27FC236}">
                  <a16:creationId xmlns:a16="http://schemas.microsoft.com/office/drawing/2014/main" id="{ABD18AF4-F859-764A-894B-8BE6E81135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860848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Line 252">
              <a:extLst>
                <a:ext uri="{FF2B5EF4-FFF2-40B4-BE49-F238E27FC236}">
                  <a16:creationId xmlns:a16="http://schemas.microsoft.com/office/drawing/2014/main" id="{DD26F23A-E2BB-DA4F-AB15-6A4BD8BD8E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537167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3" name="Line 253">
              <a:extLst>
                <a:ext uri="{FF2B5EF4-FFF2-40B4-BE49-F238E27FC236}">
                  <a16:creationId xmlns:a16="http://schemas.microsoft.com/office/drawing/2014/main" id="{576A1756-699D-B44A-A20D-0AFCCAEAFA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213486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4" name="Line 254">
              <a:extLst>
                <a:ext uri="{FF2B5EF4-FFF2-40B4-BE49-F238E27FC236}">
                  <a16:creationId xmlns:a16="http://schemas.microsoft.com/office/drawing/2014/main" id="{982A5626-5229-A74D-8B27-C647ABBA8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889805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5" name="Line 255">
              <a:extLst>
                <a:ext uri="{FF2B5EF4-FFF2-40B4-BE49-F238E27FC236}">
                  <a16:creationId xmlns:a16="http://schemas.microsoft.com/office/drawing/2014/main" id="{B1C017A0-D533-D74B-BBD6-BA8F1DC1BD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566124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6" name="Line 256">
              <a:extLst>
                <a:ext uri="{FF2B5EF4-FFF2-40B4-BE49-F238E27FC236}">
                  <a16:creationId xmlns:a16="http://schemas.microsoft.com/office/drawing/2014/main" id="{E8FB83C3-A9A3-B046-BC27-035DEA18B3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242443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37" name="Grupo 1036">
            <a:extLst>
              <a:ext uri="{FF2B5EF4-FFF2-40B4-BE49-F238E27FC236}">
                <a16:creationId xmlns:a16="http://schemas.microsoft.com/office/drawing/2014/main" id="{EB9B2BD2-B278-8B43-82A4-4C63BD197378}"/>
              </a:ext>
            </a:extLst>
          </p:cNvPr>
          <p:cNvGrpSpPr/>
          <p:nvPr/>
        </p:nvGrpSpPr>
        <p:grpSpPr>
          <a:xfrm>
            <a:off x="1844044" y="5095484"/>
            <a:ext cx="7438777" cy="246222"/>
            <a:chOff x="3708271" y="4529168"/>
            <a:chExt cx="4971382" cy="233515"/>
          </a:xfrm>
        </p:grpSpPr>
        <p:sp>
          <p:nvSpPr>
            <p:cNvPr id="284" name="TextBox 270">
              <a:extLst>
                <a:ext uri="{FF2B5EF4-FFF2-40B4-BE49-F238E27FC236}">
                  <a16:creationId xmlns:a16="http://schemas.microsoft.com/office/drawing/2014/main" id="{623D36BD-AA62-5040-A584-52CB31A0C9BD}"/>
                </a:ext>
              </a:extLst>
            </p:cNvPr>
            <p:cNvSpPr txBox="1"/>
            <p:nvPr/>
          </p:nvSpPr>
          <p:spPr>
            <a:xfrm>
              <a:off x="370827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85" name="TextBox 271">
              <a:extLst>
                <a:ext uri="{FF2B5EF4-FFF2-40B4-BE49-F238E27FC236}">
                  <a16:creationId xmlns:a16="http://schemas.microsoft.com/office/drawing/2014/main" id="{3A7FD0EA-8960-5B4D-821D-C9E25CF63565}"/>
                </a:ext>
              </a:extLst>
            </p:cNvPr>
            <p:cNvSpPr txBox="1"/>
            <p:nvPr/>
          </p:nvSpPr>
          <p:spPr>
            <a:xfrm>
              <a:off x="406853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86" name="TextBox 278">
              <a:extLst>
                <a:ext uri="{FF2B5EF4-FFF2-40B4-BE49-F238E27FC236}">
                  <a16:creationId xmlns:a16="http://schemas.microsoft.com/office/drawing/2014/main" id="{E63950F8-1521-2D40-87AE-C5A331A4EB9E}"/>
                </a:ext>
              </a:extLst>
            </p:cNvPr>
            <p:cNvSpPr txBox="1"/>
            <p:nvPr/>
          </p:nvSpPr>
          <p:spPr>
            <a:xfrm>
              <a:off x="442879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87" name="TextBox 279">
              <a:extLst>
                <a:ext uri="{FF2B5EF4-FFF2-40B4-BE49-F238E27FC236}">
                  <a16:creationId xmlns:a16="http://schemas.microsoft.com/office/drawing/2014/main" id="{30D42EAF-5E7E-694E-8B83-D923A2A879F2}"/>
                </a:ext>
              </a:extLst>
            </p:cNvPr>
            <p:cNvSpPr txBox="1"/>
            <p:nvPr/>
          </p:nvSpPr>
          <p:spPr>
            <a:xfrm>
              <a:off x="478905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288" name="TextBox 284">
              <a:extLst>
                <a:ext uri="{FF2B5EF4-FFF2-40B4-BE49-F238E27FC236}">
                  <a16:creationId xmlns:a16="http://schemas.microsoft.com/office/drawing/2014/main" id="{50687EFA-EE54-DA45-9844-78F3809E61A0}"/>
                </a:ext>
              </a:extLst>
            </p:cNvPr>
            <p:cNvSpPr txBox="1"/>
            <p:nvPr/>
          </p:nvSpPr>
          <p:spPr>
            <a:xfrm>
              <a:off x="514931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289" name="TextBox 285">
              <a:extLst>
                <a:ext uri="{FF2B5EF4-FFF2-40B4-BE49-F238E27FC236}">
                  <a16:creationId xmlns:a16="http://schemas.microsoft.com/office/drawing/2014/main" id="{E3A94A7A-DCAE-F04F-9B59-0920A6A7A496}"/>
                </a:ext>
              </a:extLst>
            </p:cNvPr>
            <p:cNvSpPr txBox="1"/>
            <p:nvPr/>
          </p:nvSpPr>
          <p:spPr>
            <a:xfrm>
              <a:off x="550957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290" name="TextBox 290">
              <a:extLst>
                <a:ext uri="{FF2B5EF4-FFF2-40B4-BE49-F238E27FC236}">
                  <a16:creationId xmlns:a16="http://schemas.microsoft.com/office/drawing/2014/main" id="{C400156E-543E-2A44-A2D5-EAB6CEE199CD}"/>
                </a:ext>
              </a:extLst>
            </p:cNvPr>
            <p:cNvSpPr txBox="1"/>
            <p:nvPr/>
          </p:nvSpPr>
          <p:spPr>
            <a:xfrm>
              <a:off x="586983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291" name="TextBox 291">
              <a:extLst>
                <a:ext uri="{FF2B5EF4-FFF2-40B4-BE49-F238E27FC236}">
                  <a16:creationId xmlns:a16="http://schemas.microsoft.com/office/drawing/2014/main" id="{D719FAE5-6495-4944-A985-2A560B937F91}"/>
                </a:ext>
              </a:extLst>
            </p:cNvPr>
            <p:cNvSpPr txBox="1"/>
            <p:nvPr/>
          </p:nvSpPr>
          <p:spPr>
            <a:xfrm>
              <a:off x="623009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292" name="TextBox 296">
              <a:extLst>
                <a:ext uri="{FF2B5EF4-FFF2-40B4-BE49-F238E27FC236}">
                  <a16:creationId xmlns:a16="http://schemas.microsoft.com/office/drawing/2014/main" id="{470841A8-71E6-1F44-9C65-F6B6248F4970}"/>
                </a:ext>
              </a:extLst>
            </p:cNvPr>
            <p:cNvSpPr txBox="1"/>
            <p:nvPr/>
          </p:nvSpPr>
          <p:spPr>
            <a:xfrm>
              <a:off x="659035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293" name="TextBox 297">
              <a:extLst>
                <a:ext uri="{FF2B5EF4-FFF2-40B4-BE49-F238E27FC236}">
                  <a16:creationId xmlns:a16="http://schemas.microsoft.com/office/drawing/2014/main" id="{4EB33FC0-86DE-1146-A9F0-B763A5CC00EF}"/>
                </a:ext>
              </a:extLst>
            </p:cNvPr>
            <p:cNvSpPr txBox="1"/>
            <p:nvPr/>
          </p:nvSpPr>
          <p:spPr>
            <a:xfrm>
              <a:off x="695061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294" name="TextBox 302">
              <a:extLst>
                <a:ext uri="{FF2B5EF4-FFF2-40B4-BE49-F238E27FC236}">
                  <a16:creationId xmlns:a16="http://schemas.microsoft.com/office/drawing/2014/main" id="{F579BD1F-14DE-1B48-A48E-C0420200DABE}"/>
                </a:ext>
              </a:extLst>
            </p:cNvPr>
            <p:cNvSpPr txBox="1"/>
            <p:nvPr/>
          </p:nvSpPr>
          <p:spPr>
            <a:xfrm>
              <a:off x="7310871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295" name="TextBox 303">
              <a:extLst>
                <a:ext uri="{FF2B5EF4-FFF2-40B4-BE49-F238E27FC236}">
                  <a16:creationId xmlns:a16="http://schemas.microsoft.com/office/drawing/2014/main" id="{B2FF29BD-E852-F54C-AEDF-0E1FD1846954}"/>
                </a:ext>
              </a:extLst>
            </p:cNvPr>
            <p:cNvSpPr txBox="1"/>
            <p:nvPr/>
          </p:nvSpPr>
          <p:spPr>
            <a:xfrm>
              <a:off x="7671130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33</a:t>
              </a:r>
            </a:p>
          </p:txBody>
        </p:sp>
        <p:sp>
          <p:nvSpPr>
            <p:cNvPr id="296" name="TextBox 308">
              <a:extLst>
                <a:ext uri="{FF2B5EF4-FFF2-40B4-BE49-F238E27FC236}">
                  <a16:creationId xmlns:a16="http://schemas.microsoft.com/office/drawing/2014/main" id="{7102C2BB-1944-354B-B5D1-1EF2D7A6140D}"/>
                </a:ext>
              </a:extLst>
            </p:cNvPr>
            <p:cNvSpPr txBox="1"/>
            <p:nvPr/>
          </p:nvSpPr>
          <p:spPr>
            <a:xfrm>
              <a:off x="8031390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36</a:t>
              </a:r>
            </a:p>
          </p:txBody>
        </p:sp>
        <p:sp>
          <p:nvSpPr>
            <p:cNvPr id="297" name="TextBox 309">
              <a:extLst>
                <a:ext uri="{FF2B5EF4-FFF2-40B4-BE49-F238E27FC236}">
                  <a16:creationId xmlns:a16="http://schemas.microsoft.com/office/drawing/2014/main" id="{049B555D-E965-2B4B-873C-BBE62FC1DC33}"/>
                </a:ext>
              </a:extLst>
            </p:cNvPr>
            <p:cNvSpPr txBox="1"/>
            <p:nvPr/>
          </p:nvSpPr>
          <p:spPr>
            <a:xfrm>
              <a:off x="8391653" y="4529168"/>
              <a:ext cx="288000" cy="2335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39</a:t>
              </a:r>
            </a:p>
          </p:txBody>
        </p:sp>
      </p:grpSp>
      <p:sp>
        <p:nvSpPr>
          <p:cNvPr id="331" name="Freeform 5">
            <a:extLst>
              <a:ext uri="{FF2B5EF4-FFF2-40B4-BE49-F238E27FC236}">
                <a16:creationId xmlns:a16="http://schemas.microsoft.com/office/drawing/2014/main" id="{452F20A9-E091-B542-B149-7EF2359BA614}"/>
              </a:ext>
            </a:extLst>
          </p:cNvPr>
          <p:cNvSpPr>
            <a:spLocks/>
          </p:cNvSpPr>
          <p:nvPr/>
        </p:nvSpPr>
        <p:spPr bwMode="auto">
          <a:xfrm>
            <a:off x="2062096" y="1624965"/>
            <a:ext cx="6582637" cy="1481467"/>
          </a:xfrm>
          <a:custGeom>
            <a:avLst/>
            <a:gdLst>
              <a:gd name="T0" fmla="*/ 46 w 3332"/>
              <a:gd name="T1" fmla="*/ 9 h 862"/>
              <a:gd name="T2" fmla="*/ 80 w 3332"/>
              <a:gd name="T3" fmla="*/ 19 h 862"/>
              <a:gd name="T4" fmla="*/ 107 w 3332"/>
              <a:gd name="T5" fmla="*/ 37 h 862"/>
              <a:gd name="T6" fmla="*/ 132 w 3332"/>
              <a:gd name="T7" fmla="*/ 43 h 862"/>
              <a:gd name="T8" fmla="*/ 156 w 3332"/>
              <a:gd name="T9" fmla="*/ 55 h 862"/>
              <a:gd name="T10" fmla="*/ 186 w 3332"/>
              <a:gd name="T11" fmla="*/ 71 h 862"/>
              <a:gd name="T12" fmla="*/ 199 w 3332"/>
              <a:gd name="T13" fmla="*/ 80 h 862"/>
              <a:gd name="T14" fmla="*/ 220 w 3332"/>
              <a:gd name="T15" fmla="*/ 89 h 862"/>
              <a:gd name="T16" fmla="*/ 235 w 3332"/>
              <a:gd name="T17" fmla="*/ 98 h 862"/>
              <a:gd name="T18" fmla="*/ 244 w 3332"/>
              <a:gd name="T19" fmla="*/ 116 h 862"/>
              <a:gd name="T20" fmla="*/ 251 w 3332"/>
              <a:gd name="T21" fmla="*/ 138 h 862"/>
              <a:gd name="T22" fmla="*/ 260 w 3332"/>
              <a:gd name="T23" fmla="*/ 177 h 862"/>
              <a:gd name="T24" fmla="*/ 278 w 3332"/>
              <a:gd name="T25" fmla="*/ 208 h 862"/>
              <a:gd name="T26" fmla="*/ 324 w 3332"/>
              <a:gd name="T27" fmla="*/ 223 h 862"/>
              <a:gd name="T28" fmla="*/ 339 w 3332"/>
              <a:gd name="T29" fmla="*/ 236 h 862"/>
              <a:gd name="T30" fmla="*/ 370 w 3332"/>
              <a:gd name="T31" fmla="*/ 245 h 862"/>
              <a:gd name="T32" fmla="*/ 385 w 3332"/>
              <a:gd name="T33" fmla="*/ 254 h 862"/>
              <a:gd name="T34" fmla="*/ 461 w 3332"/>
              <a:gd name="T35" fmla="*/ 266 h 862"/>
              <a:gd name="T36" fmla="*/ 479 w 3332"/>
              <a:gd name="T37" fmla="*/ 278 h 862"/>
              <a:gd name="T38" fmla="*/ 501 w 3332"/>
              <a:gd name="T39" fmla="*/ 287 h 862"/>
              <a:gd name="T40" fmla="*/ 507 w 3332"/>
              <a:gd name="T41" fmla="*/ 318 h 862"/>
              <a:gd name="T42" fmla="*/ 550 w 3332"/>
              <a:gd name="T43" fmla="*/ 333 h 862"/>
              <a:gd name="T44" fmla="*/ 574 w 3332"/>
              <a:gd name="T45" fmla="*/ 349 h 862"/>
              <a:gd name="T46" fmla="*/ 620 w 3332"/>
              <a:gd name="T47" fmla="*/ 355 h 862"/>
              <a:gd name="T48" fmla="*/ 650 w 3332"/>
              <a:gd name="T49" fmla="*/ 364 h 862"/>
              <a:gd name="T50" fmla="*/ 693 w 3332"/>
              <a:gd name="T51" fmla="*/ 373 h 862"/>
              <a:gd name="T52" fmla="*/ 736 w 3332"/>
              <a:gd name="T53" fmla="*/ 407 h 862"/>
              <a:gd name="T54" fmla="*/ 784 w 3332"/>
              <a:gd name="T55" fmla="*/ 428 h 862"/>
              <a:gd name="T56" fmla="*/ 815 w 3332"/>
              <a:gd name="T57" fmla="*/ 443 h 862"/>
              <a:gd name="T58" fmla="*/ 852 w 3332"/>
              <a:gd name="T59" fmla="*/ 449 h 862"/>
              <a:gd name="T60" fmla="*/ 891 w 3332"/>
              <a:gd name="T61" fmla="*/ 471 h 862"/>
              <a:gd name="T62" fmla="*/ 964 w 3332"/>
              <a:gd name="T63" fmla="*/ 477 h 862"/>
              <a:gd name="T64" fmla="*/ 983 w 3332"/>
              <a:gd name="T65" fmla="*/ 489 h 862"/>
              <a:gd name="T66" fmla="*/ 1004 w 3332"/>
              <a:gd name="T67" fmla="*/ 498 h 862"/>
              <a:gd name="T68" fmla="*/ 1016 w 3332"/>
              <a:gd name="T69" fmla="*/ 517 h 862"/>
              <a:gd name="T70" fmla="*/ 1065 w 3332"/>
              <a:gd name="T71" fmla="*/ 532 h 862"/>
              <a:gd name="T72" fmla="*/ 1099 w 3332"/>
              <a:gd name="T73" fmla="*/ 541 h 862"/>
              <a:gd name="T74" fmla="*/ 1218 w 3332"/>
              <a:gd name="T75" fmla="*/ 550 h 862"/>
              <a:gd name="T76" fmla="*/ 1248 w 3332"/>
              <a:gd name="T77" fmla="*/ 562 h 862"/>
              <a:gd name="T78" fmla="*/ 1270 w 3332"/>
              <a:gd name="T79" fmla="*/ 569 h 862"/>
              <a:gd name="T80" fmla="*/ 1282 w 3332"/>
              <a:gd name="T81" fmla="*/ 578 h 862"/>
              <a:gd name="T82" fmla="*/ 1318 w 3332"/>
              <a:gd name="T83" fmla="*/ 587 h 862"/>
              <a:gd name="T84" fmla="*/ 1355 w 3332"/>
              <a:gd name="T85" fmla="*/ 599 h 862"/>
              <a:gd name="T86" fmla="*/ 1465 w 3332"/>
              <a:gd name="T87" fmla="*/ 608 h 862"/>
              <a:gd name="T88" fmla="*/ 1492 w 3332"/>
              <a:gd name="T89" fmla="*/ 617 h 862"/>
              <a:gd name="T90" fmla="*/ 1517 w 3332"/>
              <a:gd name="T91" fmla="*/ 630 h 862"/>
              <a:gd name="T92" fmla="*/ 1547 w 3332"/>
              <a:gd name="T93" fmla="*/ 639 h 862"/>
              <a:gd name="T94" fmla="*/ 1660 w 3332"/>
              <a:gd name="T95" fmla="*/ 645 h 862"/>
              <a:gd name="T96" fmla="*/ 1749 w 3332"/>
              <a:gd name="T97" fmla="*/ 657 h 862"/>
              <a:gd name="T98" fmla="*/ 1779 w 3332"/>
              <a:gd name="T99" fmla="*/ 663 h 862"/>
              <a:gd name="T100" fmla="*/ 1807 w 3332"/>
              <a:gd name="T101" fmla="*/ 675 h 862"/>
              <a:gd name="T102" fmla="*/ 1892 w 3332"/>
              <a:gd name="T103" fmla="*/ 682 h 862"/>
              <a:gd name="T104" fmla="*/ 2005 w 3332"/>
              <a:gd name="T105" fmla="*/ 700 h 862"/>
              <a:gd name="T106" fmla="*/ 2060 w 3332"/>
              <a:gd name="T107" fmla="*/ 715 h 862"/>
              <a:gd name="T108" fmla="*/ 2133 w 3332"/>
              <a:gd name="T109" fmla="*/ 730 h 862"/>
              <a:gd name="T110" fmla="*/ 2267 w 3332"/>
              <a:gd name="T111" fmla="*/ 734 h 862"/>
              <a:gd name="T112" fmla="*/ 2283 w 3332"/>
              <a:gd name="T113" fmla="*/ 755 h 862"/>
              <a:gd name="T114" fmla="*/ 2396 w 3332"/>
              <a:gd name="T115" fmla="*/ 770 h 862"/>
              <a:gd name="T116" fmla="*/ 2466 w 3332"/>
              <a:gd name="T117" fmla="*/ 782 h 862"/>
              <a:gd name="T118" fmla="*/ 2536 w 3332"/>
              <a:gd name="T119" fmla="*/ 798 h 862"/>
              <a:gd name="T120" fmla="*/ 2554 w 3332"/>
              <a:gd name="T121" fmla="*/ 813 h 862"/>
              <a:gd name="T122" fmla="*/ 2600 w 3332"/>
              <a:gd name="T123" fmla="*/ 822 h 862"/>
              <a:gd name="T124" fmla="*/ 2746 w 3332"/>
              <a:gd name="T125" fmla="*/ 843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2" h="862">
                <a:moveTo>
                  <a:pt x="0" y="0"/>
                </a:moveTo>
                <a:lnTo>
                  <a:pt x="9" y="0"/>
                </a:lnTo>
                <a:lnTo>
                  <a:pt x="9" y="6"/>
                </a:lnTo>
                <a:lnTo>
                  <a:pt x="46" y="6"/>
                </a:lnTo>
                <a:lnTo>
                  <a:pt x="46" y="9"/>
                </a:lnTo>
                <a:lnTo>
                  <a:pt x="64" y="9"/>
                </a:lnTo>
                <a:lnTo>
                  <a:pt x="64" y="19"/>
                </a:lnTo>
                <a:lnTo>
                  <a:pt x="74" y="19"/>
                </a:lnTo>
                <a:lnTo>
                  <a:pt x="74" y="19"/>
                </a:lnTo>
                <a:lnTo>
                  <a:pt x="80" y="19"/>
                </a:lnTo>
                <a:lnTo>
                  <a:pt x="80" y="22"/>
                </a:lnTo>
                <a:lnTo>
                  <a:pt x="89" y="22"/>
                </a:lnTo>
                <a:lnTo>
                  <a:pt x="89" y="34"/>
                </a:lnTo>
                <a:lnTo>
                  <a:pt x="107" y="34"/>
                </a:lnTo>
                <a:lnTo>
                  <a:pt x="107" y="37"/>
                </a:lnTo>
                <a:lnTo>
                  <a:pt x="113" y="37"/>
                </a:lnTo>
                <a:lnTo>
                  <a:pt x="113" y="40"/>
                </a:lnTo>
                <a:lnTo>
                  <a:pt x="116" y="40"/>
                </a:lnTo>
                <a:lnTo>
                  <a:pt x="116" y="43"/>
                </a:lnTo>
                <a:lnTo>
                  <a:pt x="132" y="43"/>
                </a:lnTo>
                <a:lnTo>
                  <a:pt x="132" y="52"/>
                </a:lnTo>
                <a:lnTo>
                  <a:pt x="144" y="52"/>
                </a:lnTo>
                <a:lnTo>
                  <a:pt x="144" y="55"/>
                </a:lnTo>
                <a:lnTo>
                  <a:pt x="156" y="55"/>
                </a:lnTo>
                <a:lnTo>
                  <a:pt x="156" y="55"/>
                </a:lnTo>
                <a:lnTo>
                  <a:pt x="168" y="55"/>
                </a:lnTo>
                <a:lnTo>
                  <a:pt x="168" y="61"/>
                </a:lnTo>
                <a:lnTo>
                  <a:pt x="174" y="61"/>
                </a:lnTo>
                <a:lnTo>
                  <a:pt x="174" y="71"/>
                </a:lnTo>
                <a:lnTo>
                  <a:pt x="186" y="71"/>
                </a:lnTo>
                <a:lnTo>
                  <a:pt x="186" y="74"/>
                </a:lnTo>
                <a:lnTo>
                  <a:pt x="189" y="74"/>
                </a:lnTo>
                <a:lnTo>
                  <a:pt x="189" y="77"/>
                </a:lnTo>
                <a:lnTo>
                  <a:pt x="199" y="77"/>
                </a:lnTo>
                <a:lnTo>
                  <a:pt x="199" y="80"/>
                </a:lnTo>
                <a:lnTo>
                  <a:pt x="211" y="80"/>
                </a:lnTo>
                <a:lnTo>
                  <a:pt x="211" y="83"/>
                </a:lnTo>
                <a:lnTo>
                  <a:pt x="217" y="83"/>
                </a:lnTo>
                <a:lnTo>
                  <a:pt x="217" y="89"/>
                </a:lnTo>
                <a:lnTo>
                  <a:pt x="220" y="89"/>
                </a:lnTo>
                <a:lnTo>
                  <a:pt x="220" y="92"/>
                </a:lnTo>
                <a:lnTo>
                  <a:pt x="226" y="92"/>
                </a:lnTo>
                <a:lnTo>
                  <a:pt x="226" y="92"/>
                </a:lnTo>
                <a:lnTo>
                  <a:pt x="235" y="92"/>
                </a:lnTo>
                <a:lnTo>
                  <a:pt x="235" y="98"/>
                </a:lnTo>
                <a:lnTo>
                  <a:pt x="238" y="98"/>
                </a:lnTo>
                <a:lnTo>
                  <a:pt x="238" y="107"/>
                </a:lnTo>
                <a:lnTo>
                  <a:pt x="241" y="107"/>
                </a:lnTo>
                <a:lnTo>
                  <a:pt x="241" y="116"/>
                </a:lnTo>
                <a:lnTo>
                  <a:pt x="244" y="116"/>
                </a:lnTo>
                <a:lnTo>
                  <a:pt x="244" y="119"/>
                </a:lnTo>
                <a:lnTo>
                  <a:pt x="247" y="119"/>
                </a:lnTo>
                <a:lnTo>
                  <a:pt x="247" y="126"/>
                </a:lnTo>
                <a:lnTo>
                  <a:pt x="251" y="126"/>
                </a:lnTo>
                <a:lnTo>
                  <a:pt x="251" y="138"/>
                </a:lnTo>
                <a:lnTo>
                  <a:pt x="254" y="138"/>
                </a:lnTo>
                <a:lnTo>
                  <a:pt x="254" y="150"/>
                </a:lnTo>
                <a:lnTo>
                  <a:pt x="257" y="150"/>
                </a:lnTo>
                <a:lnTo>
                  <a:pt x="257" y="177"/>
                </a:lnTo>
                <a:lnTo>
                  <a:pt x="260" y="177"/>
                </a:lnTo>
                <a:lnTo>
                  <a:pt x="260" y="190"/>
                </a:lnTo>
                <a:lnTo>
                  <a:pt x="266" y="190"/>
                </a:lnTo>
                <a:lnTo>
                  <a:pt x="266" y="202"/>
                </a:lnTo>
                <a:lnTo>
                  <a:pt x="278" y="202"/>
                </a:lnTo>
                <a:lnTo>
                  <a:pt x="278" y="208"/>
                </a:lnTo>
                <a:lnTo>
                  <a:pt x="287" y="208"/>
                </a:lnTo>
                <a:lnTo>
                  <a:pt x="287" y="211"/>
                </a:lnTo>
                <a:lnTo>
                  <a:pt x="302" y="211"/>
                </a:lnTo>
                <a:lnTo>
                  <a:pt x="302" y="223"/>
                </a:lnTo>
                <a:lnTo>
                  <a:pt x="324" y="223"/>
                </a:lnTo>
                <a:lnTo>
                  <a:pt x="324" y="226"/>
                </a:lnTo>
                <a:lnTo>
                  <a:pt x="336" y="226"/>
                </a:lnTo>
                <a:lnTo>
                  <a:pt x="336" y="229"/>
                </a:lnTo>
                <a:lnTo>
                  <a:pt x="339" y="229"/>
                </a:lnTo>
                <a:lnTo>
                  <a:pt x="339" y="236"/>
                </a:lnTo>
                <a:lnTo>
                  <a:pt x="348" y="236"/>
                </a:lnTo>
                <a:lnTo>
                  <a:pt x="348" y="242"/>
                </a:lnTo>
                <a:lnTo>
                  <a:pt x="351" y="242"/>
                </a:lnTo>
                <a:lnTo>
                  <a:pt x="351" y="245"/>
                </a:lnTo>
                <a:lnTo>
                  <a:pt x="370" y="245"/>
                </a:lnTo>
                <a:lnTo>
                  <a:pt x="370" y="248"/>
                </a:lnTo>
                <a:lnTo>
                  <a:pt x="379" y="248"/>
                </a:lnTo>
                <a:lnTo>
                  <a:pt x="379" y="251"/>
                </a:lnTo>
                <a:lnTo>
                  <a:pt x="385" y="251"/>
                </a:lnTo>
                <a:lnTo>
                  <a:pt x="385" y="254"/>
                </a:lnTo>
                <a:lnTo>
                  <a:pt x="400" y="254"/>
                </a:lnTo>
                <a:lnTo>
                  <a:pt x="400" y="260"/>
                </a:lnTo>
                <a:lnTo>
                  <a:pt x="421" y="260"/>
                </a:lnTo>
                <a:lnTo>
                  <a:pt x="421" y="266"/>
                </a:lnTo>
                <a:lnTo>
                  <a:pt x="461" y="266"/>
                </a:lnTo>
                <a:lnTo>
                  <a:pt x="461" y="269"/>
                </a:lnTo>
                <a:lnTo>
                  <a:pt x="470" y="269"/>
                </a:lnTo>
                <a:lnTo>
                  <a:pt x="470" y="275"/>
                </a:lnTo>
                <a:lnTo>
                  <a:pt x="479" y="275"/>
                </a:lnTo>
                <a:lnTo>
                  <a:pt x="479" y="278"/>
                </a:lnTo>
                <a:lnTo>
                  <a:pt x="489" y="278"/>
                </a:lnTo>
                <a:lnTo>
                  <a:pt x="489" y="281"/>
                </a:lnTo>
                <a:lnTo>
                  <a:pt x="495" y="281"/>
                </a:lnTo>
                <a:lnTo>
                  <a:pt x="495" y="287"/>
                </a:lnTo>
                <a:lnTo>
                  <a:pt x="501" y="287"/>
                </a:lnTo>
                <a:lnTo>
                  <a:pt x="501" y="297"/>
                </a:lnTo>
                <a:lnTo>
                  <a:pt x="504" y="297"/>
                </a:lnTo>
                <a:lnTo>
                  <a:pt x="504" y="303"/>
                </a:lnTo>
                <a:lnTo>
                  <a:pt x="507" y="303"/>
                </a:lnTo>
                <a:lnTo>
                  <a:pt x="507" y="318"/>
                </a:lnTo>
                <a:lnTo>
                  <a:pt x="516" y="318"/>
                </a:lnTo>
                <a:lnTo>
                  <a:pt x="516" y="327"/>
                </a:lnTo>
                <a:lnTo>
                  <a:pt x="525" y="327"/>
                </a:lnTo>
                <a:lnTo>
                  <a:pt x="525" y="333"/>
                </a:lnTo>
                <a:lnTo>
                  <a:pt x="550" y="333"/>
                </a:lnTo>
                <a:lnTo>
                  <a:pt x="550" y="339"/>
                </a:lnTo>
                <a:lnTo>
                  <a:pt x="568" y="339"/>
                </a:lnTo>
                <a:lnTo>
                  <a:pt x="568" y="342"/>
                </a:lnTo>
                <a:lnTo>
                  <a:pt x="574" y="342"/>
                </a:lnTo>
                <a:lnTo>
                  <a:pt x="574" y="349"/>
                </a:lnTo>
                <a:lnTo>
                  <a:pt x="595" y="349"/>
                </a:lnTo>
                <a:lnTo>
                  <a:pt x="595" y="352"/>
                </a:lnTo>
                <a:lnTo>
                  <a:pt x="604" y="352"/>
                </a:lnTo>
                <a:lnTo>
                  <a:pt x="604" y="355"/>
                </a:lnTo>
                <a:lnTo>
                  <a:pt x="620" y="355"/>
                </a:lnTo>
                <a:lnTo>
                  <a:pt x="620" y="355"/>
                </a:lnTo>
                <a:lnTo>
                  <a:pt x="629" y="355"/>
                </a:lnTo>
                <a:lnTo>
                  <a:pt x="629" y="361"/>
                </a:lnTo>
                <a:lnTo>
                  <a:pt x="650" y="361"/>
                </a:lnTo>
                <a:lnTo>
                  <a:pt x="650" y="364"/>
                </a:lnTo>
                <a:lnTo>
                  <a:pt x="669" y="364"/>
                </a:lnTo>
                <a:lnTo>
                  <a:pt x="669" y="367"/>
                </a:lnTo>
                <a:lnTo>
                  <a:pt x="681" y="367"/>
                </a:lnTo>
                <a:lnTo>
                  <a:pt x="681" y="373"/>
                </a:lnTo>
                <a:lnTo>
                  <a:pt x="693" y="373"/>
                </a:lnTo>
                <a:lnTo>
                  <a:pt x="693" y="382"/>
                </a:lnTo>
                <a:lnTo>
                  <a:pt x="717" y="382"/>
                </a:lnTo>
                <a:lnTo>
                  <a:pt x="717" y="397"/>
                </a:lnTo>
                <a:lnTo>
                  <a:pt x="736" y="397"/>
                </a:lnTo>
                <a:lnTo>
                  <a:pt x="736" y="407"/>
                </a:lnTo>
                <a:lnTo>
                  <a:pt x="751" y="407"/>
                </a:lnTo>
                <a:lnTo>
                  <a:pt x="751" y="413"/>
                </a:lnTo>
                <a:lnTo>
                  <a:pt x="766" y="413"/>
                </a:lnTo>
                <a:lnTo>
                  <a:pt x="766" y="428"/>
                </a:lnTo>
                <a:lnTo>
                  <a:pt x="784" y="428"/>
                </a:lnTo>
                <a:lnTo>
                  <a:pt x="784" y="431"/>
                </a:lnTo>
                <a:lnTo>
                  <a:pt x="794" y="431"/>
                </a:lnTo>
                <a:lnTo>
                  <a:pt x="794" y="437"/>
                </a:lnTo>
                <a:lnTo>
                  <a:pt x="815" y="437"/>
                </a:lnTo>
                <a:lnTo>
                  <a:pt x="815" y="443"/>
                </a:lnTo>
                <a:lnTo>
                  <a:pt x="830" y="443"/>
                </a:lnTo>
                <a:lnTo>
                  <a:pt x="830" y="446"/>
                </a:lnTo>
                <a:lnTo>
                  <a:pt x="842" y="446"/>
                </a:lnTo>
                <a:lnTo>
                  <a:pt x="842" y="449"/>
                </a:lnTo>
                <a:lnTo>
                  <a:pt x="852" y="449"/>
                </a:lnTo>
                <a:lnTo>
                  <a:pt x="852" y="459"/>
                </a:lnTo>
                <a:lnTo>
                  <a:pt x="885" y="459"/>
                </a:lnTo>
                <a:lnTo>
                  <a:pt x="885" y="465"/>
                </a:lnTo>
                <a:lnTo>
                  <a:pt x="891" y="465"/>
                </a:lnTo>
                <a:lnTo>
                  <a:pt x="891" y="471"/>
                </a:lnTo>
                <a:lnTo>
                  <a:pt x="910" y="471"/>
                </a:lnTo>
                <a:lnTo>
                  <a:pt x="910" y="477"/>
                </a:lnTo>
                <a:lnTo>
                  <a:pt x="925" y="477"/>
                </a:lnTo>
                <a:lnTo>
                  <a:pt x="925" y="477"/>
                </a:lnTo>
                <a:lnTo>
                  <a:pt x="964" y="477"/>
                </a:lnTo>
                <a:lnTo>
                  <a:pt x="964" y="480"/>
                </a:lnTo>
                <a:lnTo>
                  <a:pt x="977" y="480"/>
                </a:lnTo>
                <a:lnTo>
                  <a:pt x="977" y="486"/>
                </a:lnTo>
                <a:lnTo>
                  <a:pt x="983" y="486"/>
                </a:lnTo>
                <a:lnTo>
                  <a:pt x="983" y="489"/>
                </a:lnTo>
                <a:lnTo>
                  <a:pt x="989" y="489"/>
                </a:lnTo>
                <a:lnTo>
                  <a:pt x="989" y="492"/>
                </a:lnTo>
                <a:lnTo>
                  <a:pt x="992" y="492"/>
                </a:lnTo>
                <a:lnTo>
                  <a:pt x="992" y="498"/>
                </a:lnTo>
                <a:lnTo>
                  <a:pt x="1004" y="498"/>
                </a:lnTo>
                <a:lnTo>
                  <a:pt x="1004" y="507"/>
                </a:lnTo>
                <a:lnTo>
                  <a:pt x="1010" y="507"/>
                </a:lnTo>
                <a:lnTo>
                  <a:pt x="1010" y="514"/>
                </a:lnTo>
                <a:lnTo>
                  <a:pt x="1016" y="514"/>
                </a:lnTo>
                <a:lnTo>
                  <a:pt x="1016" y="517"/>
                </a:lnTo>
                <a:lnTo>
                  <a:pt x="1026" y="517"/>
                </a:lnTo>
                <a:lnTo>
                  <a:pt x="1026" y="526"/>
                </a:lnTo>
                <a:lnTo>
                  <a:pt x="1050" y="526"/>
                </a:lnTo>
                <a:lnTo>
                  <a:pt x="1050" y="532"/>
                </a:lnTo>
                <a:lnTo>
                  <a:pt x="1065" y="532"/>
                </a:lnTo>
                <a:lnTo>
                  <a:pt x="1065" y="535"/>
                </a:lnTo>
                <a:lnTo>
                  <a:pt x="1074" y="535"/>
                </a:lnTo>
                <a:lnTo>
                  <a:pt x="1074" y="538"/>
                </a:lnTo>
                <a:lnTo>
                  <a:pt x="1099" y="538"/>
                </a:lnTo>
                <a:lnTo>
                  <a:pt x="1099" y="541"/>
                </a:lnTo>
                <a:lnTo>
                  <a:pt x="1105" y="541"/>
                </a:lnTo>
                <a:lnTo>
                  <a:pt x="1105" y="544"/>
                </a:lnTo>
                <a:lnTo>
                  <a:pt x="1163" y="544"/>
                </a:lnTo>
                <a:lnTo>
                  <a:pt x="1163" y="550"/>
                </a:lnTo>
                <a:lnTo>
                  <a:pt x="1218" y="550"/>
                </a:lnTo>
                <a:lnTo>
                  <a:pt x="1218" y="553"/>
                </a:lnTo>
                <a:lnTo>
                  <a:pt x="1236" y="553"/>
                </a:lnTo>
                <a:lnTo>
                  <a:pt x="1236" y="556"/>
                </a:lnTo>
                <a:lnTo>
                  <a:pt x="1248" y="556"/>
                </a:lnTo>
                <a:lnTo>
                  <a:pt x="1248" y="562"/>
                </a:lnTo>
                <a:lnTo>
                  <a:pt x="1251" y="562"/>
                </a:lnTo>
                <a:lnTo>
                  <a:pt x="1251" y="565"/>
                </a:lnTo>
                <a:lnTo>
                  <a:pt x="1257" y="565"/>
                </a:lnTo>
                <a:lnTo>
                  <a:pt x="1257" y="569"/>
                </a:lnTo>
                <a:lnTo>
                  <a:pt x="1270" y="569"/>
                </a:lnTo>
                <a:lnTo>
                  <a:pt x="1270" y="572"/>
                </a:lnTo>
                <a:lnTo>
                  <a:pt x="1276" y="572"/>
                </a:lnTo>
                <a:lnTo>
                  <a:pt x="1276" y="575"/>
                </a:lnTo>
                <a:lnTo>
                  <a:pt x="1282" y="575"/>
                </a:lnTo>
                <a:lnTo>
                  <a:pt x="1282" y="578"/>
                </a:lnTo>
                <a:lnTo>
                  <a:pt x="1300" y="578"/>
                </a:lnTo>
                <a:lnTo>
                  <a:pt x="1300" y="584"/>
                </a:lnTo>
                <a:lnTo>
                  <a:pt x="1306" y="584"/>
                </a:lnTo>
                <a:lnTo>
                  <a:pt x="1306" y="587"/>
                </a:lnTo>
                <a:lnTo>
                  <a:pt x="1318" y="587"/>
                </a:lnTo>
                <a:lnTo>
                  <a:pt x="1318" y="593"/>
                </a:lnTo>
                <a:lnTo>
                  <a:pt x="1337" y="593"/>
                </a:lnTo>
                <a:lnTo>
                  <a:pt x="1337" y="596"/>
                </a:lnTo>
                <a:lnTo>
                  <a:pt x="1355" y="596"/>
                </a:lnTo>
                <a:lnTo>
                  <a:pt x="1355" y="599"/>
                </a:lnTo>
                <a:lnTo>
                  <a:pt x="1370" y="599"/>
                </a:lnTo>
                <a:lnTo>
                  <a:pt x="1370" y="605"/>
                </a:lnTo>
                <a:lnTo>
                  <a:pt x="1440" y="605"/>
                </a:lnTo>
                <a:lnTo>
                  <a:pt x="1440" y="608"/>
                </a:lnTo>
                <a:lnTo>
                  <a:pt x="1465" y="608"/>
                </a:lnTo>
                <a:lnTo>
                  <a:pt x="1465" y="611"/>
                </a:lnTo>
                <a:lnTo>
                  <a:pt x="1483" y="611"/>
                </a:lnTo>
                <a:lnTo>
                  <a:pt x="1483" y="614"/>
                </a:lnTo>
                <a:lnTo>
                  <a:pt x="1492" y="614"/>
                </a:lnTo>
                <a:lnTo>
                  <a:pt x="1492" y="617"/>
                </a:lnTo>
                <a:lnTo>
                  <a:pt x="1508" y="617"/>
                </a:lnTo>
                <a:lnTo>
                  <a:pt x="1508" y="624"/>
                </a:lnTo>
                <a:lnTo>
                  <a:pt x="1511" y="624"/>
                </a:lnTo>
                <a:lnTo>
                  <a:pt x="1511" y="630"/>
                </a:lnTo>
                <a:lnTo>
                  <a:pt x="1517" y="630"/>
                </a:lnTo>
                <a:lnTo>
                  <a:pt x="1517" y="630"/>
                </a:lnTo>
                <a:lnTo>
                  <a:pt x="1520" y="630"/>
                </a:lnTo>
                <a:lnTo>
                  <a:pt x="1520" y="636"/>
                </a:lnTo>
                <a:lnTo>
                  <a:pt x="1547" y="636"/>
                </a:lnTo>
                <a:lnTo>
                  <a:pt x="1547" y="639"/>
                </a:lnTo>
                <a:lnTo>
                  <a:pt x="1563" y="639"/>
                </a:lnTo>
                <a:lnTo>
                  <a:pt x="1563" y="642"/>
                </a:lnTo>
                <a:lnTo>
                  <a:pt x="1569" y="642"/>
                </a:lnTo>
                <a:lnTo>
                  <a:pt x="1569" y="645"/>
                </a:lnTo>
                <a:lnTo>
                  <a:pt x="1660" y="645"/>
                </a:lnTo>
                <a:lnTo>
                  <a:pt x="1660" y="648"/>
                </a:lnTo>
                <a:lnTo>
                  <a:pt x="1678" y="648"/>
                </a:lnTo>
                <a:lnTo>
                  <a:pt x="1678" y="654"/>
                </a:lnTo>
                <a:lnTo>
                  <a:pt x="1749" y="654"/>
                </a:lnTo>
                <a:lnTo>
                  <a:pt x="1749" y="657"/>
                </a:lnTo>
                <a:lnTo>
                  <a:pt x="1755" y="657"/>
                </a:lnTo>
                <a:lnTo>
                  <a:pt x="1755" y="660"/>
                </a:lnTo>
                <a:lnTo>
                  <a:pt x="1773" y="660"/>
                </a:lnTo>
                <a:lnTo>
                  <a:pt x="1773" y="663"/>
                </a:lnTo>
                <a:lnTo>
                  <a:pt x="1779" y="663"/>
                </a:lnTo>
                <a:lnTo>
                  <a:pt x="1779" y="669"/>
                </a:lnTo>
                <a:lnTo>
                  <a:pt x="1788" y="669"/>
                </a:lnTo>
                <a:lnTo>
                  <a:pt x="1788" y="672"/>
                </a:lnTo>
                <a:lnTo>
                  <a:pt x="1807" y="672"/>
                </a:lnTo>
                <a:lnTo>
                  <a:pt x="1807" y="675"/>
                </a:lnTo>
                <a:lnTo>
                  <a:pt x="1828" y="675"/>
                </a:lnTo>
                <a:lnTo>
                  <a:pt x="1828" y="679"/>
                </a:lnTo>
                <a:lnTo>
                  <a:pt x="1868" y="679"/>
                </a:lnTo>
                <a:lnTo>
                  <a:pt x="1868" y="682"/>
                </a:lnTo>
                <a:lnTo>
                  <a:pt x="1892" y="682"/>
                </a:lnTo>
                <a:lnTo>
                  <a:pt x="1892" y="685"/>
                </a:lnTo>
                <a:lnTo>
                  <a:pt x="1974" y="685"/>
                </a:lnTo>
                <a:lnTo>
                  <a:pt x="1974" y="694"/>
                </a:lnTo>
                <a:lnTo>
                  <a:pt x="2005" y="694"/>
                </a:lnTo>
                <a:lnTo>
                  <a:pt x="2005" y="700"/>
                </a:lnTo>
                <a:lnTo>
                  <a:pt x="2020" y="700"/>
                </a:lnTo>
                <a:lnTo>
                  <a:pt x="2020" y="709"/>
                </a:lnTo>
                <a:lnTo>
                  <a:pt x="2048" y="709"/>
                </a:lnTo>
                <a:lnTo>
                  <a:pt x="2048" y="715"/>
                </a:lnTo>
                <a:lnTo>
                  <a:pt x="2060" y="715"/>
                </a:lnTo>
                <a:lnTo>
                  <a:pt x="2060" y="721"/>
                </a:lnTo>
                <a:lnTo>
                  <a:pt x="2075" y="721"/>
                </a:lnTo>
                <a:lnTo>
                  <a:pt x="2075" y="727"/>
                </a:lnTo>
                <a:lnTo>
                  <a:pt x="2133" y="727"/>
                </a:lnTo>
                <a:lnTo>
                  <a:pt x="2133" y="730"/>
                </a:lnTo>
                <a:lnTo>
                  <a:pt x="2158" y="730"/>
                </a:lnTo>
                <a:lnTo>
                  <a:pt x="2158" y="730"/>
                </a:lnTo>
                <a:lnTo>
                  <a:pt x="2255" y="730"/>
                </a:lnTo>
                <a:lnTo>
                  <a:pt x="2255" y="734"/>
                </a:lnTo>
                <a:lnTo>
                  <a:pt x="2267" y="734"/>
                </a:lnTo>
                <a:lnTo>
                  <a:pt x="2267" y="743"/>
                </a:lnTo>
                <a:lnTo>
                  <a:pt x="2273" y="743"/>
                </a:lnTo>
                <a:lnTo>
                  <a:pt x="2273" y="749"/>
                </a:lnTo>
                <a:lnTo>
                  <a:pt x="2283" y="749"/>
                </a:lnTo>
                <a:lnTo>
                  <a:pt x="2283" y="755"/>
                </a:lnTo>
                <a:lnTo>
                  <a:pt x="2304" y="755"/>
                </a:lnTo>
                <a:lnTo>
                  <a:pt x="2304" y="764"/>
                </a:lnTo>
                <a:lnTo>
                  <a:pt x="2356" y="764"/>
                </a:lnTo>
                <a:lnTo>
                  <a:pt x="2356" y="770"/>
                </a:lnTo>
                <a:lnTo>
                  <a:pt x="2396" y="770"/>
                </a:lnTo>
                <a:lnTo>
                  <a:pt x="2396" y="773"/>
                </a:lnTo>
                <a:lnTo>
                  <a:pt x="2420" y="773"/>
                </a:lnTo>
                <a:lnTo>
                  <a:pt x="2420" y="776"/>
                </a:lnTo>
                <a:lnTo>
                  <a:pt x="2466" y="776"/>
                </a:lnTo>
                <a:lnTo>
                  <a:pt x="2466" y="782"/>
                </a:lnTo>
                <a:lnTo>
                  <a:pt x="2496" y="782"/>
                </a:lnTo>
                <a:lnTo>
                  <a:pt x="2496" y="788"/>
                </a:lnTo>
                <a:lnTo>
                  <a:pt x="2518" y="788"/>
                </a:lnTo>
                <a:lnTo>
                  <a:pt x="2518" y="798"/>
                </a:lnTo>
                <a:lnTo>
                  <a:pt x="2536" y="798"/>
                </a:lnTo>
                <a:lnTo>
                  <a:pt x="2536" y="804"/>
                </a:lnTo>
                <a:lnTo>
                  <a:pt x="2542" y="804"/>
                </a:lnTo>
                <a:lnTo>
                  <a:pt x="2542" y="807"/>
                </a:lnTo>
                <a:lnTo>
                  <a:pt x="2554" y="807"/>
                </a:lnTo>
                <a:lnTo>
                  <a:pt x="2554" y="813"/>
                </a:lnTo>
                <a:lnTo>
                  <a:pt x="2563" y="813"/>
                </a:lnTo>
                <a:lnTo>
                  <a:pt x="2563" y="819"/>
                </a:lnTo>
                <a:lnTo>
                  <a:pt x="2594" y="819"/>
                </a:lnTo>
                <a:lnTo>
                  <a:pt x="2594" y="822"/>
                </a:lnTo>
                <a:lnTo>
                  <a:pt x="2600" y="822"/>
                </a:lnTo>
                <a:lnTo>
                  <a:pt x="2600" y="825"/>
                </a:lnTo>
                <a:lnTo>
                  <a:pt x="2609" y="825"/>
                </a:lnTo>
                <a:lnTo>
                  <a:pt x="2609" y="831"/>
                </a:lnTo>
                <a:lnTo>
                  <a:pt x="2746" y="831"/>
                </a:lnTo>
                <a:lnTo>
                  <a:pt x="2746" y="843"/>
                </a:lnTo>
                <a:lnTo>
                  <a:pt x="2777" y="843"/>
                </a:lnTo>
                <a:lnTo>
                  <a:pt x="2777" y="862"/>
                </a:lnTo>
                <a:lnTo>
                  <a:pt x="3332" y="862"/>
                </a:lnTo>
              </a:path>
            </a:pathLst>
          </a:custGeom>
          <a:noFill/>
          <a:ln w="12700" cap="flat">
            <a:solidFill>
              <a:srgbClr val="1DCE9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 dirty="0"/>
          </a:p>
        </p:txBody>
      </p:sp>
      <p:sp>
        <p:nvSpPr>
          <p:cNvPr id="332" name="Freeform 6">
            <a:extLst>
              <a:ext uri="{FF2B5EF4-FFF2-40B4-BE49-F238E27FC236}">
                <a16:creationId xmlns:a16="http://schemas.microsoft.com/office/drawing/2014/main" id="{69CC1CFF-48C0-0D41-B9F4-611CFA7A6CAD}"/>
              </a:ext>
            </a:extLst>
          </p:cNvPr>
          <p:cNvSpPr>
            <a:spLocks/>
          </p:cNvSpPr>
          <p:nvPr/>
        </p:nvSpPr>
        <p:spPr bwMode="auto">
          <a:xfrm>
            <a:off x="2062095" y="1624967"/>
            <a:ext cx="6588564" cy="1476312"/>
          </a:xfrm>
          <a:custGeom>
            <a:avLst/>
            <a:gdLst>
              <a:gd name="T0" fmla="*/ 3021 w 3335"/>
              <a:gd name="T1" fmla="*/ 816 h 859"/>
              <a:gd name="T2" fmla="*/ 2807 w 3335"/>
              <a:gd name="T3" fmla="*/ 782 h 859"/>
              <a:gd name="T4" fmla="*/ 2774 w 3335"/>
              <a:gd name="T5" fmla="*/ 767 h 859"/>
              <a:gd name="T6" fmla="*/ 2621 w 3335"/>
              <a:gd name="T7" fmla="*/ 755 h 859"/>
              <a:gd name="T8" fmla="*/ 2508 w 3335"/>
              <a:gd name="T9" fmla="*/ 740 h 859"/>
              <a:gd name="T10" fmla="*/ 2347 w 3335"/>
              <a:gd name="T11" fmla="*/ 730 h 859"/>
              <a:gd name="T12" fmla="*/ 2316 w 3335"/>
              <a:gd name="T13" fmla="*/ 724 h 859"/>
              <a:gd name="T14" fmla="*/ 2277 w 3335"/>
              <a:gd name="T15" fmla="*/ 718 h 859"/>
              <a:gd name="T16" fmla="*/ 2237 w 3335"/>
              <a:gd name="T17" fmla="*/ 709 h 859"/>
              <a:gd name="T18" fmla="*/ 2093 w 3335"/>
              <a:gd name="T19" fmla="*/ 697 h 859"/>
              <a:gd name="T20" fmla="*/ 2066 w 3335"/>
              <a:gd name="T21" fmla="*/ 691 h 859"/>
              <a:gd name="T22" fmla="*/ 1950 w 3335"/>
              <a:gd name="T23" fmla="*/ 682 h 859"/>
              <a:gd name="T24" fmla="*/ 1883 w 3335"/>
              <a:gd name="T25" fmla="*/ 672 h 859"/>
              <a:gd name="T26" fmla="*/ 1752 w 3335"/>
              <a:gd name="T27" fmla="*/ 657 h 859"/>
              <a:gd name="T28" fmla="*/ 1675 w 3335"/>
              <a:gd name="T29" fmla="*/ 639 h 859"/>
              <a:gd name="T30" fmla="*/ 1611 w 3335"/>
              <a:gd name="T31" fmla="*/ 630 h 859"/>
              <a:gd name="T32" fmla="*/ 1569 w 3335"/>
              <a:gd name="T33" fmla="*/ 620 h 859"/>
              <a:gd name="T34" fmla="*/ 1511 w 3335"/>
              <a:gd name="T35" fmla="*/ 602 h 859"/>
              <a:gd name="T36" fmla="*/ 1477 w 3335"/>
              <a:gd name="T37" fmla="*/ 584 h 859"/>
              <a:gd name="T38" fmla="*/ 1398 w 3335"/>
              <a:gd name="T39" fmla="*/ 581 h 859"/>
              <a:gd name="T40" fmla="*/ 1376 w 3335"/>
              <a:gd name="T41" fmla="*/ 569 h 859"/>
              <a:gd name="T42" fmla="*/ 1300 w 3335"/>
              <a:gd name="T43" fmla="*/ 562 h 859"/>
              <a:gd name="T44" fmla="*/ 1285 w 3335"/>
              <a:gd name="T45" fmla="*/ 550 h 859"/>
              <a:gd name="T46" fmla="*/ 1273 w 3335"/>
              <a:gd name="T47" fmla="*/ 541 h 859"/>
              <a:gd name="T48" fmla="*/ 1239 w 3335"/>
              <a:gd name="T49" fmla="*/ 529 h 859"/>
              <a:gd name="T50" fmla="*/ 1157 w 3335"/>
              <a:gd name="T51" fmla="*/ 520 h 859"/>
              <a:gd name="T52" fmla="*/ 1077 w 3335"/>
              <a:gd name="T53" fmla="*/ 514 h 859"/>
              <a:gd name="T54" fmla="*/ 1019 w 3335"/>
              <a:gd name="T55" fmla="*/ 495 h 859"/>
              <a:gd name="T56" fmla="*/ 964 w 3335"/>
              <a:gd name="T57" fmla="*/ 474 h 859"/>
              <a:gd name="T58" fmla="*/ 943 w 3335"/>
              <a:gd name="T59" fmla="*/ 462 h 859"/>
              <a:gd name="T60" fmla="*/ 839 w 3335"/>
              <a:gd name="T61" fmla="*/ 446 h 859"/>
              <a:gd name="T62" fmla="*/ 818 w 3335"/>
              <a:gd name="T63" fmla="*/ 440 h 859"/>
              <a:gd name="T64" fmla="*/ 778 w 3335"/>
              <a:gd name="T65" fmla="*/ 431 h 859"/>
              <a:gd name="T66" fmla="*/ 760 w 3335"/>
              <a:gd name="T67" fmla="*/ 419 h 859"/>
              <a:gd name="T68" fmla="*/ 736 w 3335"/>
              <a:gd name="T69" fmla="*/ 401 h 859"/>
              <a:gd name="T70" fmla="*/ 708 w 3335"/>
              <a:gd name="T71" fmla="*/ 388 h 859"/>
              <a:gd name="T72" fmla="*/ 635 w 3335"/>
              <a:gd name="T73" fmla="*/ 373 h 859"/>
              <a:gd name="T74" fmla="*/ 598 w 3335"/>
              <a:gd name="T75" fmla="*/ 364 h 859"/>
              <a:gd name="T76" fmla="*/ 546 w 3335"/>
              <a:gd name="T77" fmla="*/ 352 h 859"/>
              <a:gd name="T78" fmla="*/ 525 w 3335"/>
              <a:gd name="T79" fmla="*/ 339 h 859"/>
              <a:gd name="T80" fmla="*/ 507 w 3335"/>
              <a:gd name="T81" fmla="*/ 315 h 859"/>
              <a:gd name="T82" fmla="*/ 489 w 3335"/>
              <a:gd name="T83" fmla="*/ 294 h 859"/>
              <a:gd name="T84" fmla="*/ 434 w 3335"/>
              <a:gd name="T85" fmla="*/ 284 h 859"/>
              <a:gd name="T86" fmla="*/ 421 w 3335"/>
              <a:gd name="T87" fmla="*/ 275 h 859"/>
              <a:gd name="T88" fmla="*/ 382 w 3335"/>
              <a:gd name="T89" fmla="*/ 266 h 859"/>
              <a:gd name="T90" fmla="*/ 327 w 3335"/>
              <a:gd name="T91" fmla="*/ 251 h 859"/>
              <a:gd name="T92" fmla="*/ 275 w 3335"/>
              <a:gd name="T93" fmla="*/ 229 h 859"/>
              <a:gd name="T94" fmla="*/ 260 w 3335"/>
              <a:gd name="T95" fmla="*/ 214 h 859"/>
              <a:gd name="T96" fmla="*/ 254 w 3335"/>
              <a:gd name="T97" fmla="*/ 190 h 859"/>
              <a:gd name="T98" fmla="*/ 244 w 3335"/>
              <a:gd name="T99" fmla="*/ 138 h 859"/>
              <a:gd name="T100" fmla="*/ 211 w 3335"/>
              <a:gd name="T101" fmla="*/ 101 h 859"/>
              <a:gd name="T102" fmla="*/ 202 w 3335"/>
              <a:gd name="T103" fmla="*/ 80 h 859"/>
              <a:gd name="T104" fmla="*/ 189 w 3335"/>
              <a:gd name="T105" fmla="*/ 74 h 859"/>
              <a:gd name="T106" fmla="*/ 168 w 3335"/>
              <a:gd name="T107" fmla="*/ 58 h 859"/>
              <a:gd name="T108" fmla="*/ 128 w 3335"/>
              <a:gd name="T109" fmla="*/ 40 h 859"/>
              <a:gd name="T110" fmla="*/ 104 w 3335"/>
              <a:gd name="T111" fmla="*/ 31 h 859"/>
              <a:gd name="T112" fmla="*/ 67 w 3335"/>
              <a:gd name="T113" fmla="*/ 22 h 859"/>
              <a:gd name="T114" fmla="*/ 46 w 3335"/>
              <a:gd name="T115" fmla="*/ 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35" h="859">
                <a:moveTo>
                  <a:pt x="3335" y="859"/>
                </a:moveTo>
                <a:lnTo>
                  <a:pt x="3076" y="859"/>
                </a:lnTo>
                <a:lnTo>
                  <a:pt x="3076" y="816"/>
                </a:lnTo>
                <a:lnTo>
                  <a:pt x="3021" y="816"/>
                </a:lnTo>
                <a:lnTo>
                  <a:pt x="3021" y="795"/>
                </a:lnTo>
                <a:lnTo>
                  <a:pt x="2838" y="795"/>
                </a:lnTo>
                <a:lnTo>
                  <a:pt x="2838" y="782"/>
                </a:lnTo>
                <a:lnTo>
                  <a:pt x="2807" y="782"/>
                </a:lnTo>
                <a:lnTo>
                  <a:pt x="2807" y="770"/>
                </a:lnTo>
                <a:lnTo>
                  <a:pt x="2780" y="770"/>
                </a:lnTo>
                <a:lnTo>
                  <a:pt x="2780" y="767"/>
                </a:lnTo>
                <a:lnTo>
                  <a:pt x="2774" y="767"/>
                </a:lnTo>
                <a:lnTo>
                  <a:pt x="2774" y="761"/>
                </a:lnTo>
                <a:lnTo>
                  <a:pt x="2667" y="761"/>
                </a:lnTo>
                <a:lnTo>
                  <a:pt x="2667" y="755"/>
                </a:lnTo>
                <a:lnTo>
                  <a:pt x="2621" y="755"/>
                </a:lnTo>
                <a:lnTo>
                  <a:pt x="2621" y="746"/>
                </a:lnTo>
                <a:lnTo>
                  <a:pt x="2548" y="746"/>
                </a:lnTo>
                <a:lnTo>
                  <a:pt x="2548" y="740"/>
                </a:lnTo>
                <a:lnTo>
                  <a:pt x="2508" y="740"/>
                </a:lnTo>
                <a:lnTo>
                  <a:pt x="2508" y="737"/>
                </a:lnTo>
                <a:lnTo>
                  <a:pt x="2362" y="737"/>
                </a:lnTo>
                <a:lnTo>
                  <a:pt x="2362" y="730"/>
                </a:lnTo>
                <a:lnTo>
                  <a:pt x="2347" y="730"/>
                </a:lnTo>
                <a:lnTo>
                  <a:pt x="2347" y="727"/>
                </a:lnTo>
                <a:lnTo>
                  <a:pt x="2325" y="727"/>
                </a:lnTo>
                <a:lnTo>
                  <a:pt x="2325" y="724"/>
                </a:lnTo>
                <a:lnTo>
                  <a:pt x="2316" y="724"/>
                </a:lnTo>
                <a:lnTo>
                  <a:pt x="2316" y="718"/>
                </a:lnTo>
                <a:lnTo>
                  <a:pt x="2304" y="718"/>
                </a:lnTo>
                <a:lnTo>
                  <a:pt x="2304" y="718"/>
                </a:lnTo>
                <a:lnTo>
                  <a:pt x="2277" y="718"/>
                </a:lnTo>
                <a:lnTo>
                  <a:pt x="2277" y="712"/>
                </a:lnTo>
                <a:lnTo>
                  <a:pt x="2264" y="712"/>
                </a:lnTo>
                <a:lnTo>
                  <a:pt x="2264" y="709"/>
                </a:lnTo>
                <a:lnTo>
                  <a:pt x="2237" y="709"/>
                </a:lnTo>
                <a:lnTo>
                  <a:pt x="2237" y="706"/>
                </a:lnTo>
                <a:lnTo>
                  <a:pt x="2161" y="706"/>
                </a:lnTo>
                <a:lnTo>
                  <a:pt x="2161" y="697"/>
                </a:lnTo>
                <a:lnTo>
                  <a:pt x="2093" y="697"/>
                </a:lnTo>
                <a:lnTo>
                  <a:pt x="2093" y="694"/>
                </a:lnTo>
                <a:lnTo>
                  <a:pt x="2087" y="694"/>
                </a:lnTo>
                <a:lnTo>
                  <a:pt x="2087" y="691"/>
                </a:lnTo>
                <a:lnTo>
                  <a:pt x="2066" y="691"/>
                </a:lnTo>
                <a:lnTo>
                  <a:pt x="2066" y="688"/>
                </a:lnTo>
                <a:lnTo>
                  <a:pt x="2014" y="688"/>
                </a:lnTo>
                <a:lnTo>
                  <a:pt x="2014" y="682"/>
                </a:lnTo>
                <a:lnTo>
                  <a:pt x="1950" y="682"/>
                </a:lnTo>
                <a:lnTo>
                  <a:pt x="1950" y="679"/>
                </a:lnTo>
                <a:lnTo>
                  <a:pt x="1941" y="679"/>
                </a:lnTo>
                <a:lnTo>
                  <a:pt x="1941" y="672"/>
                </a:lnTo>
                <a:lnTo>
                  <a:pt x="1883" y="672"/>
                </a:lnTo>
                <a:lnTo>
                  <a:pt x="1883" y="669"/>
                </a:lnTo>
                <a:lnTo>
                  <a:pt x="1782" y="669"/>
                </a:lnTo>
                <a:lnTo>
                  <a:pt x="1782" y="657"/>
                </a:lnTo>
                <a:lnTo>
                  <a:pt x="1752" y="657"/>
                </a:lnTo>
                <a:lnTo>
                  <a:pt x="1752" y="648"/>
                </a:lnTo>
                <a:lnTo>
                  <a:pt x="1718" y="648"/>
                </a:lnTo>
                <a:lnTo>
                  <a:pt x="1718" y="639"/>
                </a:lnTo>
                <a:lnTo>
                  <a:pt x="1675" y="639"/>
                </a:lnTo>
                <a:lnTo>
                  <a:pt x="1675" y="636"/>
                </a:lnTo>
                <a:lnTo>
                  <a:pt x="1657" y="636"/>
                </a:lnTo>
                <a:lnTo>
                  <a:pt x="1657" y="630"/>
                </a:lnTo>
                <a:lnTo>
                  <a:pt x="1611" y="630"/>
                </a:lnTo>
                <a:lnTo>
                  <a:pt x="1611" y="627"/>
                </a:lnTo>
                <a:lnTo>
                  <a:pt x="1578" y="627"/>
                </a:lnTo>
                <a:lnTo>
                  <a:pt x="1578" y="620"/>
                </a:lnTo>
                <a:lnTo>
                  <a:pt x="1569" y="620"/>
                </a:lnTo>
                <a:lnTo>
                  <a:pt x="1569" y="617"/>
                </a:lnTo>
                <a:lnTo>
                  <a:pt x="1553" y="617"/>
                </a:lnTo>
                <a:lnTo>
                  <a:pt x="1553" y="602"/>
                </a:lnTo>
                <a:lnTo>
                  <a:pt x="1511" y="602"/>
                </a:lnTo>
                <a:lnTo>
                  <a:pt x="1511" y="587"/>
                </a:lnTo>
                <a:lnTo>
                  <a:pt x="1489" y="587"/>
                </a:lnTo>
                <a:lnTo>
                  <a:pt x="1489" y="584"/>
                </a:lnTo>
                <a:lnTo>
                  <a:pt x="1477" y="584"/>
                </a:lnTo>
                <a:lnTo>
                  <a:pt x="1477" y="581"/>
                </a:lnTo>
                <a:lnTo>
                  <a:pt x="1447" y="581"/>
                </a:lnTo>
                <a:lnTo>
                  <a:pt x="1447" y="581"/>
                </a:lnTo>
                <a:lnTo>
                  <a:pt x="1398" y="581"/>
                </a:lnTo>
                <a:lnTo>
                  <a:pt x="1398" y="572"/>
                </a:lnTo>
                <a:lnTo>
                  <a:pt x="1386" y="572"/>
                </a:lnTo>
                <a:lnTo>
                  <a:pt x="1386" y="569"/>
                </a:lnTo>
                <a:lnTo>
                  <a:pt x="1376" y="569"/>
                </a:lnTo>
                <a:lnTo>
                  <a:pt x="1376" y="565"/>
                </a:lnTo>
                <a:lnTo>
                  <a:pt x="1367" y="565"/>
                </a:lnTo>
                <a:lnTo>
                  <a:pt x="1367" y="562"/>
                </a:lnTo>
                <a:lnTo>
                  <a:pt x="1300" y="562"/>
                </a:lnTo>
                <a:lnTo>
                  <a:pt x="1300" y="556"/>
                </a:lnTo>
                <a:lnTo>
                  <a:pt x="1291" y="556"/>
                </a:lnTo>
                <a:lnTo>
                  <a:pt x="1291" y="550"/>
                </a:lnTo>
                <a:lnTo>
                  <a:pt x="1285" y="550"/>
                </a:lnTo>
                <a:lnTo>
                  <a:pt x="1285" y="547"/>
                </a:lnTo>
                <a:lnTo>
                  <a:pt x="1279" y="547"/>
                </a:lnTo>
                <a:lnTo>
                  <a:pt x="1279" y="541"/>
                </a:lnTo>
                <a:lnTo>
                  <a:pt x="1273" y="541"/>
                </a:lnTo>
                <a:lnTo>
                  <a:pt x="1273" y="532"/>
                </a:lnTo>
                <a:lnTo>
                  <a:pt x="1254" y="532"/>
                </a:lnTo>
                <a:lnTo>
                  <a:pt x="1254" y="529"/>
                </a:lnTo>
                <a:lnTo>
                  <a:pt x="1239" y="529"/>
                </a:lnTo>
                <a:lnTo>
                  <a:pt x="1239" y="526"/>
                </a:lnTo>
                <a:lnTo>
                  <a:pt x="1215" y="526"/>
                </a:lnTo>
                <a:lnTo>
                  <a:pt x="1215" y="520"/>
                </a:lnTo>
                <a:lnTo>
                  <a:pt x="1157" y="520"/>
                </a:lnTo>
                <a:lnTo>
                  <a:pt x="1157" y="517"/>
                </a:lnTo>
                <a:lnTo>
                  <a:pt x="1096" y="517"/>
                </a:lnTo>
                <a:lnTo>
                  <a:pt x="1096" y="514"/>
                </a:lnTo>
                <a:lnTo>
                  <a:pt x="1077" y="514"/>
                </a:lnTo>
                <a:lnTo>
                  <a:pt x="1077" y="507"/>
                </a:lnTo>
                <a:lnTo>
                  <a:pt x="1041" y="507"/>
                </a:lnTo>
                <a:lnTo>
                  <a:pt x="1041" y="495"/>
                </a:lnTo>
                <a:lnTo>
                  <a:pt x="1019" y="495"/>
                </a:lnTo>
                <a:lnTo>
                  <a:pt x="1019" y="483"/>
                </a:lnTo>
                <a:lnTo>
                  <a:pt x="986" y="483"/>
                </a:lnTo>
                <a:lnTo>
                  <a:pt x="986" y="474"/>
                </a:lnTo>
                <a:lnTo>
                  <a:pt x="964" y="474"/>
                </a:lnTo>
                <a:lnTo>
                  <a:pt x="964" y="468"/>
                </a:lnTo>
                <a:lnTo>
                  <a:pt x="949" y="468"/>
                </a:lnTo>
                <a:lnTo>
                  <a:pt x="949" y="462"/>
                </a:lnTo>
                <a:lnTo>
                  <a:pt x="943" y="462"/>
                </a:lnTo>
                <a:lnTo>
                  <a:pt x="943" y="459"/>
                </a:lnTo>
                <a:lnTo>
                  <a:pt x="855" y="459"/>
                </a:lnTo>
                <a:lnTo>
                  <a:pt x="855" y="446"/>
                </a:lnTo>
                <a:lnTo>
                  <a:pt x="839" y="446"/>
                </a:lnTo>
                <a:lnTo>
                  <a:pt x="839" y="446"/>
                </a:lnTo>
                <a:lnTo>
                  <a:pt x="833" y="446"/>
                </a:lnTo>
                <a:lnTo>
                  <a:pt x="833" y="440"/>
                </a:lnTo>
                <a:lnTo>
                  <a:pt x="818" y="440"/>
                </a:lnTo>
                <a:lnTo>
                  <a:pt x="818" y="437"/>
                </a:lnTo>
                <a:lnTo>
                  <a:pt x="784" y="437"/>
                </a:lnTo>
                <a:lnTo>
                  <a:pt x="784" y="431"/>
                </a:lnTo>
                <a:lnTo>
                  <a:pt x="778" y="431"/>
                </a:lnTo>
                <a:lnTo>
                  <a:pt x="778" y="428"/>
                </a:lnTo>
                <a:lnTo>
                  <a:pt x="766" y="428"/>
                </a:lnTo>
                <a:lnTo>
                  <a:pt x="766" y="419"/>
                </a:lnTo>
                <a:lnTo>
                  <a:pt x="760" y="419"/>
                </a:lnTo>
                <a:lnTo>
                  <a:pt x="760" y="413"/>
                </a:lnTo>
                <a:lnTo>
                  <a:pt x="751" y="413"/>
                </a:lnTo>
                <a:lnTo>
                  <a:pt x="751" y="401"/>
                </a:lnTo>
                <a:lnTo>
                  <a:pt x="736" y="401"/>
                </a:lnTo>
                <a:lnTo>
                  <a:pt x="736" y="394"/>
                </a:lnTo>
                <a:lnTo>
                  <a:pt x="717" y="394"/>
                </a:lnTo>
                <a:lnTo>
                  <a:pt x="717" y="388"/>
                </a:lnTo>
                <a:lnTo>
                  <a:pt x="708" y="388"/>
                </a:lnTo>
                <a:lnTo>
                  <a:pt x="708" y="379"/>
                </a:lnTo>
                <a:lnTo>
                  <a:pt x="675" y="379"/>
                </a:lnTo>
                <a:lnTo>
                  <a:pt x="675" y="373"/>
                </a:lnTo>
                <a:lnTo>
                  <a:pt x="635" y="373"/>
                </a:lnTo>
                <a:lnTo>
                  <a:pt x="635" y="367"/>
                </a:lnTo>
                <a:lnTo>
                  <a:pt x="617" y="367"/>
                </a:lnTo>
                <a:lnTo>
                  <a:pt x="617" y="364"/>
                </a:lnTo>
                <a:lnTo>
                  <a:pt x="598" y="364"/>
                </a:lnTo>
                <a:lnTo>
                  <a:pt x="598" y="358"/>
                </a:lnTo>
                <a:lnTo>
                  <a:pt x="574" y="358"/>
                </a:lnTo>
                <a:lnTo>
                  <a:pt x="574" y="352"/>
                </a:lnTo>
                <a:lnTo>
                  <a:pt x="546" y="352"/>
                </a:lnTo>
                <a:lnTo>
                  <a:pt x="546" y="349"/>
                </a:lnTo>
                <a:lnTo>
                  <a:pt x="534" y="349"/>
                </a:lnTo>
                <a:lnTo>
                  <a:pt x="534" y="339"/>
                </a:lnTo>
                <a:lnTo>
                  <a:pt x="525" y="339"/>
                </a:lnTo>
                <a:lnTo>
                  <a:pt x="525" y="330"/>
                </a:lnTo>
                <a:lnTo>
                  <a:pt x="516" y="330"/>
                </a:lnTo>
                <a:lnTo>
                  <a:pt x="516" y="315"/>
                </a:lnTo>
                <a:lnTo>
                  <a:pt x="507" y="315"/>
                </a:lnTo>
                <a:lnTo>
                  <a:pt x="507" y="303"/>
                </a:lnTo>
                <a:lnTo>
                  <a:pt x="492" y="303"/>
                </a:lnTo>
                <a:lnTo>
                  <a:pt x="492" y="294"/>
                </a:lnTo>
                <a:lnTo>
                  <a:pt x="489" y="294"/>
                </a:lnTo>
                <a:lnTo>
                  <a:pt x="489" y="291"/>
                </a:lnTo>
                <a:lnTo>
                  <a:pt x="476" y="291"/>
                </a:lnTo>
                <a:lnTo>
                  <a:pt x="476" y="284"/>
                </a:lnTo>
                <a:lnTo>
                  <a:pt x="434" y="284"/>
                </a:lnTo>
                <a:lnTo>
                  <a:pt x="434" y="281"/>
                </a:lnTo>
                <a:lnTo>
                  <a:pt x="424" y="281"/>
                </a:lnTo>
                <a:lnTo>
                  <a:pt x="424" y="275"/>
                </a:lnTo>
                <a:lnTo>
                  <a:pt x="421" y="275"/>
                </a:lnTo>
                <a:lnTo>
                  <a:pt x="421" y="269"/>
                </a:lnTo>
                <a:lnTo>
                  <a:pt x="391" y="269"/>
                </a:lnTo>
                <a:lnTo>
                  <a:pt x="391" y="266"/>
                </a:lnTo>
                <a:lnTo>
                  <a:pt x="382" y="266"/>
                </a:lnTo>
                <a:lnTo>
                  <a:pt x="382" y="263"/>
                </a:lnTo>
                <a:lnTo>
                  <a:pt x="354" y="263"/>
                </a:lnTo>
                <a:lnTo>
                  <a:pt x="354" y="251"/>
                </a:lnTo>
                <a:lnTo>
                  <a:pt x="327" y="251"/>
                </a:lnTo>
                <a:lnTo>
                  <a:pt x="327" y="245"/>
                </a:lnTo>
                <a:lnTo>
                  <a:pt x="312" y="245"/>
                </a:lnTo>
                <a:lnTo>
                  <a:pt x="312" y="229"/>
                </a:lnTo>
                <a:lnTo>
                  <a:pt x="275" y="229"/>
                </a:lnTo>
                <a:lnTo>
                  <a:pt x="275" y="220"/>
                </a:lnTo>
                <a:lnTo>
                  <a:pt x="266" y="220"/>
                </a:lnTo>
                <a:lnTo>
                  <a:pt x="266" y="214"/>
                </a:lnTo>
                <a:lnTo>
                  <a:pt x="260" y="214"/>
                </a:lnTo>
                <a:lnTo>
                  <a:pt x="260" y="205"/>
                </a:lnTo>
                <a:lnTo>
                  <a:pt x="257" y="205"/>
                </a:lnTo>
                <a:lnTo>
                  <a:pt x="257" y="190"/>
                </a:lnTo>
                <a:lnTo>
                  <a:pt x="254" y="190"/>
                </a:lnTo>
                <a:lnTo>
                  <a:pt x="254" y="150"/>
                </a:lnTo>
                <a:lnTo>
                  <a:pt x="247" y="150"/>
                </a:lnTo>
                <a:lnTo>
                  <a:pt x="247" y="138"/>
                </a:lnTo>
                <a:lnTo>
                  <a:pt x="244" y="138"/>
                </a:lnTo>
                <a:lnTo>
                  <a:pt x="244" y="116"/>
                </a:lnTo>
                <a:lnTo>
                  <a:pt x="217" y="116"/>
                </a:lnTo>
                <a:lnTo>
                  <a:pt x="217" y="101"/>
                </a:lnTo>
                <a:lnTo>
                  <a:pt x="211" y="101"/>
                </a:lnTo>
                <a:lnTo>
                  <a:pt x="211" y="92"/>
                </a:lnTo>
                <a:lnTo>
                  <a:pt x="202" y="92"/>
                </a:lnTo>
                <a:lnTo>
                  <a:pt x="202" y="80"/>
                </a:lnTo>
                <a:lnTo>
                  <a:pt x="202" y="80"/>
                </a:lnTo>
                <a:lnTo>
                  <a:pt x="199" y="80"/>
                </a:lnTo>
                <a:lnTo>
                  <a:pt x="199" y="77"/>
                </a:lnTo>
                <a:lnTo>
                  <a:pt x="189" y="77"/>
                </a:lnTo>
                <a:lnTo>
                  <a:pt x="189" y="74"/>
                </a:lnTo>
                <a:lnTo>
                  <a:pt x="186" y="74"/>
                </a:lnTo>
                <a:lnTo>
                  <a:pt x="186" y="68"/>
                </a:lnTo>
                <a:lnTo>
                  <a:pt x="168" y="68"/>
                </a:lnTo>
                <a:lnTo>
                  <a:pt x="168" y="58"/>
                </a:lnTo>
                <a:lnTo>
                  <a:pt x="147" y="58"/>
                </a:lnTo>
                <a:lnTo>
                  <a:pt x="147" y="52"/>
                </a:lnTo>
                <a:lnTo>
                  <a:pt x="128" y="52"/>
                </a:lnTo>
                <a:lnTo>
                  <a:pt x="128" y="40"/>
                </a:lnTo>
                <a:lnTo>
                  <a:pt x="110" y="40"/>
                </a:lnTo>
                <a:lnTo>
                  <a:pt x="110" y="34"/>
                </a:lnTo>
                <a:lnTo>
                  <a:pt x="104" y="34"/>
                </a:lnTo>
                <a:lnTo>
                  <a:pt x="104" y="31"/>
                </a:lnTo>
                <a:lnTo>
                  <a:pt x="89" y="31"/>
                </a:lnTo>
                <a:lnTo>
                  <a:pt x="89" y="22"/>
                </a:lnTo>
                <a:lnTo>
                  <a:pt x="67" y="22"/>
                </a:lnTo>
                <a:lnTo>
                  <a:pt x="67" y="22"/>
                </a:lnTo>
                <a:lnTo>
                  <a:pt x="52" y="22"/>
                </a:lnTo>
                <a:lnTo>
                  <a:pt x="52" y="16"/>
                </a:lnTo>
                <a:lnTo>
                  <a:pt x="46" y="16"/>
                </a:lnTo>
                <a:lnTo>
                  <a:pt x="46" y="6"/>
                </a:lnTo>
                <a:lnTo>
                  <a:pt x="28" y="6"/>
                </a:lnTo>
                <a:lnTo>
                  <a:pt x="28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BA442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 dirty="0"/>
          </a:p>
        </p:txBody>
      </p:sp>
      <p:grpSp>
        <p:nvGrpSpPr>
          <p:cNvPr id="1041" name="Grupo 1040">
            <a:extLst>
              <a:ext uri="{FF2B5EF4-FFF2-40B4-BE49-F238E27FC236}">
                <a16:creationId xmlns:a16="http://schemas.microsoft.com/office/drawing/2014/main" id="{2FAA3783-BC10-6D46-8D36-7B6A5A1167D2}"/>
              </a:ext>
            </a:extLst>
          </p:cNvPr>
          <p:cNvGrpSpPr/>
          <p:nvPr/>
        </p:nvGrpSpPr>
        <p:grpSpPr>
          <a:xfrm>
            <a:off x="2032459" y="1594031"/>
            <a:ext cx="6658416" cy="1541136"/>
            <a:chOff x="3834191" y="1208425"/>
            <a:chExt cx="4449862" cy="1460979"/>
          </a:xfrm>
        </p:grpSpPr>
        <p:sp>
          <p:nvSpPr>
            <p:cNvPr id="334" name="Oval 150">
              <a:extLst>
                <a:ext uri="{FF2B5EF4-FFF2-40B4-BE49-F238E27FC236}">
                  <a16:creationId xmlns:a16="http://schemas.microsoft.com/office/drawing/2014/main" id="{0AD2BBCA-B719-C246-97E1-5794EACB3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299" y="151159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5" name="Oval 148">
              <a:extLst>
                <a:ext uri="{FF2B5EF4-FFF2-40B4-BE49-F238E27FC236}">
                  <a16:creationId xmlns:a16="http://schemas.microsoft.com/office/drawing/2014/main" id="{38DC223E-3492-FB41-A346-8A7C746B0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3390" y="154256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6" name="Oval 83">
              <a:extLst>
                <a:ext uri="{FF2B5EF4-FFF2-40B4-BE49-F238E27FC236}">
                  <a16:creationId xmlns:a16="http://schemas.microsoft.com/office/drawing/2014/main" id="{D11FCD37-8D32-0A47-8999-8371AEA15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2683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7" name="Oval 84">
              <a:extLst>
                <a:ext uri="{FF2B5EF4-FFF2-40B4-BE49-F238E27FC236}">
                  <a16:creationId xmlns:a16="http://schemas.microsoft.com/office/drawing/2014/main" id="{492D122D-C1A1-8546-B31C-883C4C756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6453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8" name="Oval 77">
              <a:extLst>
                <a:ext uri="{FF2B5EF4-FFF2-40B4-BE49-F238E27FC236}">
                  <a16:creationId xmlns:a16="http://schemas.microsoft.com/office/drawing/2014/main" id="{2C7182D4-318B-CD40-BE82-69DF00A4D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816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9" name="Oval 78">
              <a:extLst>
                <a:ext uri="{FF2B5EF4-FFF2-40B4-BE49-F238E27FC236}">
                  <a16:creationId xmlns:a16="http://schemas.microsoft.com/office/drawing/2014/main" id="{BFB9D349-776B-E841-92B3-EE88900F3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6089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0" name="Oval 79">
              <a:extLst>
                <a:ext uri="{FF2B5EF4-FFF2-40B4-BE49-F238E27FC236}">
                  <a16:creationId xmlns:a16="http://schemas.microsoft.com/office/drawing/2014/main" id="{A6414DA6-779B-2947-92C0-5FBCA57AE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005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1" name="Oval 80">
              <a:extLst>
                <a:ext uri="{FF2B5EF4-FFF2-40B4-BE49-F238E27FC236}">
                  <a16:creationId xmlns:a16="http://schemas.microsoft.com/office/drawing/2014/main" id="{9921540C-62CC-0148-9228-486FB1B1C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797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2" name="Oval 81">
              <a:extLst>
                <a:ext uri="{FF2B5EF4-FFF2-40B4-BE49-F238E27FC236}">
                  <a16:creationId xmlns:a16="http://schemas.microsoft.com/office/drawing/2014/main" id="{41655DD5-1264-F947-8789-62B26B3F2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9859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3" name="Oval 75">
              <a:extLst>
                <a:ext uri="{FF2B5EF4-FFF2-40B4-BE49-F238E27FC236}">
                  <a16:creationId xmlns:a16="http://schemas.microsoft.com/office/drawing/2014/main" id="{946A2715-145F-094A-80D6-7E68C5CB3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8922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4" name="Oval 76">
              <a:extLst>
                <a:ext uri="{FF2B5EF4-FFF2-40B4-BE49-F238E27FC236}">
                  <a16:creationId xmlns:a16="http://schemas.microsoft.com/office/drawing/2014/main" id="{137FB07D-9D33-2544-9FE8-3075355E4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3266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5" name="Oval 82">
              <a:extLst>
                <a:ext uri="{FF2B5EF4-FFF2-40B4-BE49-F238E27FC236}">
                  <a16:creationId xmlns:a16="http://schemas.microsoft.com/office/drawing/2014/main" id="{3A3090B6-A119-104C-9A2C-224A7D2AE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174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6" name="Oval 7">
              <a:extLst>
                <a:ext uri="{FF2B5EF4-FFF2-40B4-BE49-F238E27FC236}">
                  <a16:creationId xmlns:a16="http://schemas.microsoft.com/office/drawing/2014/main" id="{6AC58602-E5D0-2949-BCD9-EB8E67C9E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4139" y="25074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7" name="Oval 8">
              <a:extLst>
                <a:ext uri="{FF2B5EF4-FFF2-40B4-BE49-F238E27FC236}">
                  <a16:creationId xmlns:a16="http://schemas.microsoft.com/office/drawing/2014/main" id="{D97A3614-7E86-3049-8DA3-CB4E69AB1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6216" y="249281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8" name="Oval 9">
              <a:extLst>
                <a:ext uri="{FF2B5EF4-FFF2-40B4-BE49-F238E27FC236}">
                  <a16:creationId xmlns:a16="http://schemas.microsoft.com/office/drawing/2014/main" id="{83CE3C31-6208-B546-9E60-89F0EB804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4331" y="249281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9" name="Oval 10">
              <a:extLst>
                <a:ext uri="{FF2B5EF4-FFF2-40B4-BE49-F238E27FC236}">
                  <a16:creationId xmlns:a16="http://schemas.microsoft.com/office/drawing/2014/main" id="{7D53745E-663A-5D41-8E62-6651C6622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986" y="25074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0" name="Oval 11">
              <a:extLst>
                <a:ext uri="{FF2B5EF4-FFF2-40B4-BE49-F238E27FC236}">
                  <a16:creationId xmlns:a16="http://schemas.microsoft.com/office/drawing/2014/main" id="{E8A9A54C-175A-E946-B6F3-F142A38C8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063" y="25074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1" name="Oval 12">
              <a:extLst>
                <a:ext uri="{FF2B5EF4-FFF2-40B4-BE49-F238E27FC236}">
                  <a16:creationId xmlns:a16="http://schemas.microsoft.com/office/drawing/2014/main" id="{A4D9BA36-5233-1B4A-B160-7962A1832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20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2" name="Oval 13">
              <a:extLst>
                <a:ext uri="{FF2B5EF4-FFF2-40B4-BE49-F238E27FC236}">
                  <a16:creationId xmlns:a16="http://schemas.microsoft.com/office/drawing/2014/main" id="{71B1114A-B9AA-A741-9280-3A0DFD34B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679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3" name="Oval 14">
              <a:extLst>
                <a:ext uri="{FF2B5EF4-FFF2-40B4-BE49-F238E27FC236}">
                  <a16:creationId xmlns:a16="http://schemas.microsoft.com/office/drawing/2014/main" id="{F2E132FF-E36D-2F44-90EB-14552B813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3512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4" name="Oval 15">
              <a:extLst>
                <a:ext uri="{FF2B5EF4-FFF2-40B4-BE49-F238E27FC236}">
                  <a16:creationId xmlns:a16="http://schemas.microsoft.com/office/drawing/2014/main" id="{82B04433-6CD3-2040-8FDA-993D26D5E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974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5" name="Oval 16">
              <a:extLst>
                <a:ext uri="{FF2B5EF4-FFF2-40B4-BE49-F238E27FC236}">
                  <a16:creationId xmlns:a16="http://schemas.microsoft.com/office/drawing/2014/main" id="{3F6AB879-B981-1643-AA15-8D2F408A9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785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6" name="Oval 17">
              <a:extLst>
                <a:ext uri="{FF2B5EF4-FFF2-40B4-BE49-F238E27FC236}">
                  <a16:creationId xmlns:a16="http://schemas.microsoft.com/office/drawing/2014/main" id="{1621FA80-E20D-FB48-888A-CA467CB3E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2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7" name="Oval 18">
              <a:extLst>
                <a:ext uri="{FF2B5EF4-FFF2-40B4-BE49-F238E27FC236}">
                  <a16:creationId xmlns:a16="http://schemas.microsoft.com/office/drawing/2014/main" id="{1497DA1F-F31C-8E4B-80D6-8DD511C15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008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8" name="Oval 19">
              <a:extLst>
                <a:ext uri="{FF2B5EF4-FFF2-40B4-BE49-F238E27FC236}">
                  <a16:creationId xmlns:a16="http://schemas.microsoft.com/office/drawing/2014/main" id="{1030A177-2C0D-364A-A8E6-FACD267B3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0124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9" name="Oval 20">
              <a:extLst>
                <a:ext uri="{FF2B5EF4-FFF2-40B4-BE49-F238E27FC236}">
                  <a16:creationId xmlns:a16="http://schemas.microsoft.com/office/drawing/2014/main" id="{46B6CEB5-48DC-8D47-9DC0-81CD49D0A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8994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0" name="Oval 21">
              <a:extLst>
                <a:ext uri="{FF2B5EF4-FFF2-40B4-BE49-F238E27FC236}">
                  <a16:creationId xmlns:a16="http://schemas.microsoft.com/office/drawing/2014/main" id="{947F3B8F-5BBD-6B4D-8BB2-E2FE57B1D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7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1" name="Oval 22">
              <a:extLst>
                <a:ext uri="{FF2B5EF4-FFF2-40B4-BE49-F238E27FC236}">
                  <a16:creationId xmlns:a16="http://schemas.microsoft.com/office/drawing/2014/main" id="{D5011657-BB3B-A44D-97AE-9C02E09A6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918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2" name="Oval 23">
              <a:extLst>
                <a:ext uri="{FF2B5EF4-FFF2-40B4-BE49-F238E27FC236}">
                  <a16:creationId xmlns:a16="http://schemas.microsoft.com/office/drawing/2014/main" id="{51211541-5104-884E-82D5-D4CFC3041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3338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3" name="Oval 24">
              <a:extLst>
                <a:ext uri="{FF2B5EF4-FFF2-40B4-BE49-F238E27FC236}">
                  <a16:creationId xmlns:a16="http://schemas.microsoft.com/office/drawing/2014/main" id="{2BA67709-5304-7145-A456-D7DB3E1C1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541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4" name="Oval 25">
              <a:extLst>
                <a:ext uri="{FF2B5EF4-FFF2-40B4-BE49-F238E27FC236}">
                  <a16:creationId xmlns:a16="http://schemas.microsoft.com/office/drawing/2014/main" id="{9A0518C2-EF74-9044-A738-E6DD1DE2E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112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5" name="Oval 26">
              <a:extLst>
                <a:ext uri="{FF2B5EF4-FFF2-40B4-BE49-F238E27FC236}">
                  <a16:creationId xmlns:a16="http://schemas.microsoft.com/office/drawing/2014/main" id="{DCDF057A-B22B-8D49-B1F9-5D97F0D57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9213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6" name="Oval 27">
              <a:extLst>
                <a:ext uri="{FF2B5EF4-FFF2-40B4-BE49-F238E27FC236}">
                  <a16:creationId xmlns:a16="http://schemas.microsoft.com/office/drawing/2014/main" id="{19EBB85D-8C06-0B4B-BAA4-56B9789FD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7709" y="2553126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7" name="Oval 28">
              <a:extLst>
                <a:ext uri="{FF2B5EF4-FFF2-40B4-BE49-F238E27FC236}">
                  <a16:creationId xmlns:a16="http://schemas.microsoft.com/office/drawing/2014/main" id="{FC42691E-9546-BF4F-83AD-B3A337B72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5825" y="254823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8" name="Oval 29">
              <a:extLst>
                <a:ext uri="{FF2B5EF4-FFF2-40B4-BE49-F238E27FC236}">
                  <a16:creationId xmlns:a16="http://schemas.microsoft.com/office/drawing/2014/main" id="{CBD41EDA-646D-7841-81BB-2509FD613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8657" y="254334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9" name="Oval 30">
              <a:extLst>
                <a:ext uri="{FF2B5EF4-FFF2-40B4-BE49-F238E27FC236}">
                  <a16:creationId xmlns:a16="http://schemas.microsoft.com/office/drawing/2014/main" id="{A46558D0-C5C9-D745-BBF1-60BF4FA53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810" y="254334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0" name="Oval 31">
              <a:extLst>
                <a:ext uri="{FF2B5EF4-FFF2-40B4-BE49-F238E27FC236}">
                  <a16:creationId xmlns:a16="http://schemas.microsoft.com/office/drawing/2014/main" id="{E0FAB265-61FB-D546-B2B9-675274B79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0925" y="254334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1" name="Oval 32">
              <a:extLst>
                <a:ext uri="{FF2B5EF4-FFF2-40B4-BE49-F238E27FC236}">
                  <a16:creationId xmlns:a16="http://schemas.microsoft.com/office/drawing/2014/main" id="{03A90AB6-18C5-2544-B7E3-072C8EE63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039" y="252867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2" name="Oval 33">
              <a:extLst>
                <a:ext uri="{FF2B5EF4-FFF2-40B4-BE49-F238E27FC236}">
                  <a16:creationId xmlns:a16="http://schemas.microsoft.com/office/drawing/2014/main" id="{7EF51F86-EE4B-1645-8193-ED008D2F9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5078" y="252867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3" name="Oval 34">
              <a:extLst>
                <a:ext uri="{FF2B5EF4-FFF2-40B4-BE49-F238E27FC236}">
                  <a16:creationId xmlns:a16="http://schemas.microsoft.com/office/drawing/2014/main" id="{B71F57A1-BF72-6F47-87CD-DE86B9347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3192" y="2517267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4" name="Oval 35">
              <a:extLst>
                <a:ext uri="{FF2B5EF4-FFF2-40B4-BE49-F238E27FC236}">
                  <a16:creationId xmlns:a16="http://schemas.microsoft.com/office/drawing/2014/main" id="{A992D941-CEDC-F849-A596-DEDE03D22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6598" y="248303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5" name="Oval 36">
              <a:extLst>
                <a:ext uri="{FF2B5EF4-FFF2-40B4-BE49-F238E27FC236}">
                  <a16:creationId xmlns:a16="http://schemas.microsoft.com/office/drawing/2014/main" id="{C4172D6F-14EF-984D-B2C9-0363F9DB8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8675" y="248303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6" name="Oval 37">
              <a:extLst>
                <a:ext uri="{FF2B5EF4-FFF2-40B4-BE49-F238E27FC236}">
                  <a16:creationId xmlns:a16="http://schemas.microsoft.com/office/drawing/2014/main" id="{377F99E8-2C7B-7740-A1DD-2E978DC96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9431" y="248303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7" name="Oval 38">
              <a:extLst>
                <a:ext uri="{FF2B5EF4-FFF2-40B4-BE49-F238E27FC236}">
                  <a16:creationId xmlns:a16="http://schemas.microsoft.com/office/drawing/2014/main" id="{17C05C88-3C75-F046-BAF9-3543D1E4F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1508" y="247814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8" name="Oval 39">
              <a:extLst>
                <a:ext uri="{FF2B5EF4-FFF2-40B4-BE49-F238E27FC236}">
                  <a16:creationId xmlns:a16="http://schemas.microsoft.com/office/drawing/2014/main" id="{2ADC1E10-7DEA-6D49-9A56-C8E602758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698" y="247325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9" name="Oval 40">
              <a:extLst>
                <a:ext uri="{FF2B5EF4-FFF2-40B4-BE49-F238E27FC236}">
                  <a16:creationId xmlns:a16="http://schemas.microsoft.com/office/drawing/2014/main" id="{2461533B-4835-4449-8CD5-FC0F469B2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7928" y="247325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0" name="Oval 41">
              <a:extLst>
                <a:ext uri="{FF2B5EF4-FFF2-40B4-BE49-F238E27FC236}">
                  <a16:creationId xmlns:a16="http://schemas.microsoft.com/office/drawing/2014/main" id="{D892B734-3926-4945-8B74-E2BC9AE8E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2081" y="247325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1" name="Oval 42">
              <a:extLst>
                <a:ext uri="{FF2B5EF4-FFF2-40B4-BE49-F238E27FC236}">
                  <a16:creationId xmlns:a16="http://schemas.microsoft.com/office/drawing/2014/main" id="{F4C3D3B6-17FE-0A49-9C3D-0620D94CA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4914" y="247325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2" name="Oval 43">
              <a:extLst>
                <a:ext uri="{FF2B5EF4-FFF2-40B4-BE49-F238E27FC236}">
                  <a16:creationId xmlns:a16="http://schemas.microsoft.com/office/drawing/2014/main" id="{E8E0AEFC-E3FA-1E45-B13E-983CA4D5C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3028" y="246836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3" name="Oval 44">
              <a:extLst>
                <a:ext uri="{FF2B5EF4-FFF2-40B4-BE49-F238E27FC236}">
                  <a16:creationId xmlns:a16="http://schemas.microsoft.com/office/drawing/2014/main" id="{99E76E04-DE7C-BF47-B696-0680F92C8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8484" y="248303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4" name="Oval 45">
              <a:extLst>
                <a:ext uri="{FF2B5EF4-FFF2-40B4-BE49-F238E27FC236}">
                  <a16:creationId xmlns:a16="http://schemas.microsoft.com/office/drawing/2014/main" id="{DC32D5F8-E070-3642-8FB6-CBDC25AE9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3366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5" name="Oval 46">
              <a:extLst>
                <a:ext uri="{FF2B5EF4-FFF2-40B4-BE49-F238E27FC236}">
                  <a16:creationId xmlns:a16="http://schemas.microsoft.com/office/drawing/2014/main" id="{BF97A74B-2B65-7341-8BFF-17BC4582E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1480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6" name="Oval 47">
              <a:extLst>
                <a:ext uri="{FF2B5EF4-FFF2-40B4-BE49-F238E27FC236}">
                  <a16:creationId xmlns:a16="http://schemas.microsoft.com/office/drawing/2014/main" id="{3BBFF956-AACF-4745-8017-DF19FBED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5633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7" name="Oval 48">
              <a:extLst>
                <a:ext uri="{FF2B5EF4-FFF2-40B4-BE49-F238E27FC236}">
                  <a16:creationId xmlns:a16="http://schemas.microsoft.com/office/drawing/2014/main" id="{4FB757D7-2DEC-A546-A982-8094B0F32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921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8" name="Oval 49">
              <a:extLst>
                <a:ext uri="{FF2B5EF4-FFF2-40B4-BE49-F238E27FC236}">
                  <a16:creationId xmlns:a16="http://schemas.microsoft.com/office/drawing/2014/main" id="{371BBB07-AF92-024C-9EC4-46A9462F3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9768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9" name="Oval 50">
              <a:extLst>
                <a:ext uri="{FF2B5EF4-FFF2-40B4-BE49-F238E27FC236}">
                  <a16:creationId xmlns:a16="http://schemas.microsoft.com/office/drawing/2014/main" id="{56E8A199-93E4-9549-A892-F804C5819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897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0" name="Oval 51">
              <a:extLst>
                <a:ext uri="{FF2B5EF4-FFF2-40B4-BE49-F238E27FC236}">
                  <a16:creationId xmlns:a16="http://schemas.microsoft.com/office/drawing/2014/main" id="{6A0FFB47-EA8D-EC49-BA2D-B945B4D8B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4668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1" name="Oval 52">
              <a:extLst>
                <a:ext uri="{FF2B5EF4-FFF2-40B4-BE49-F238E27FC236}">
                  <a16:creationId xmlns:a16="http://schemas.microsoft.com/office/drawing/2014/main" id="{EF75DA48-75FD-0D4E-8B74-4EF850B7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2591" y="25775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2" name="Oval 53">
              <a:extLst>
                <a:ext uri="{FF2B5EF4-FFF2-40B4-BE49-F238E27FC236}">
                  <a16:creationId xmlns:a16="http://schemas.microsoft.com/office/drawing/2014/main" id="{1B200ED7-26B0-0C46-80AA-6AB835B62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0515" y="25775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3" name="Oval 54">
              <a:extLst>
                <a:ext uri="{FF2B5EF4-FFF2-40B4-BE49-F238E27FC236}">
                  <a16:creationId xmlns:a16="http://schemas.microsoft.com/office/drawing/2014/main" id="{F8F35F06-5835-B04B-9AAB-57355463C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8438" y="25775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4" name="Oval 55">
              <a:extLst>
                <a:ext uri="{FF2B5EF4-FFF2-40B4-BE49-F238E27FC236}">
                  <a16:creationId xmlns:a16="http://schemas.microsoft.com/office/drawing/2014/main" id="{B10826A4-271A-3B46-AE3D-8F67FF891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2400" y="25775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5" name="Oval 56">
              <a:extLst>
                <a:ext uri="{FF2B5EF4-FFF2-40B4-BE49-F238E27FC236}">
                  <a16:creationId xmlns:a16="http://schemas.microsoft.com/office/drawing/2014/main" id="{E2A153A9-2285-7A44-869E-C5DDE0839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4285" y="25775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6" name="Oval 57">
              <a:extLst>
                <a:ext uri="{FF2B5EF4-FFF2-40B4-BE49-F238E27FC236}">
                  <a16:creationId xmlns:a16="http://schemas.microsoft.com/office/drawing/2014/main" id="{49EDA88E-1BB8-F44B-AD18-5AB2EECFE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2783" y="256290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7" name="Oval 58">
              <a:extLst>
                <a:ext uri="{FF2B5EF4-FFF2-40B4-BE49-F238E27FC236}">
                  <a16:creationId xmlns:a16="http://schemas.microsoft.com/office/drawing/2014/main" id="{01420D17-7E3D-F44A-B111-88A93869D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331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8" name="Oval 59">
              <a:extLst>
                <a:ext uri="{FF2B5EF4-FFF2-40B4-BE49-F238E27FC236}">
                  <a16:creationId xmlns:a16="http://schemas.microsoft.com/office/drawing/2014/main" id="{B8154606-4464-5D4B-AB2D-78EA5F341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3120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9" name="Oval 60">
              <a:extLst>
                <a:ext uri="{FF2B5EF4-FFF2-40B4-BE49-F238E27FC236}">
                  <a16:creationId xmlns:a16="http://schemas.microsoft.com/office/drawing/2014/main" id="{7B8ED746-0C44-E64F-80D9-3A1471EBD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8967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0" name="Oval 61">
              <a:extLst>
                <a:ext uri="{FF2B5EF4-FFF2-40B4-BE49-F238E27FC236}">
                  <a16:creationId xmlns:a16="http://schemas.microsoft.com/office/drawing/2014/main" id="{50B96DAE-2E76-3448-988C-417E57D42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4814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1" name="Oval 62">
              <a:extLst>
                <a:ext uri="{FF2B5EF4-FFF2-40B4-BE49-F238E27FC236}">
                  <a16:creationId xmlns:a16="http://schemas.microsoft.com/office/drawing/2014/main" id="{D6A27869-2783-5740-B5D6-4760D0622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6699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2" name="Oval 63">
              <a:extLst>
                <a:ext uri="{FF2B5EF4-FFF2-40B4-BE49-F238E27FC236}">
                  <a16:creationId xmlns:a16="http://schemas.microsoft.com/office/drawing/2014/main" id="{80A9A625-BEC6-5A4D-AD31-E4CA8FA9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8584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3" name="Oval 64">
              <a:extLst>
                <a:ext uri="{FF2B5EF4-FFF2-40B4-BE49-F238E27FC236}">
                  <a16:creationId xmlns:a16="http://schemas.microsoft.com/office/drawing/2014/main" id="{2115BEB5-B135-9445-BC36-5D4351CDD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5752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4" name="Oval 65">
              <a:extLst>
                <a:ext uri="{FF2B5EF4-FFF2-40B4-BE49-F238E27FC236}">
                  <a16:creationId xmlns:a16="http://schemas.microsoft.com/office/drawing/2014/main" id="{F9E74C56-578F-0F45-82E8-2BE0DF9AF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7637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5" name="Oval 66">
              <a:extLst>
                <a:ext uri="{FF2B5EF4-FFF2-40B4-BE49-F238E27FC236}">
                  <a16:creationId xmlns:a16="http://schemas.microsoft.com/office/drawing/2014/main" id="{B5A34B90-E046-D040-B6C2-BBADFE1DE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9523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6" name="Oval 67">
              <a:extLst>
                <a:ext uri="{FF2B5EF4-FFF2-40B4-BE49-F238E27FC236}">
                  <a16:creationId xmlns:a16="http://schemas.microsoft.com/office/drawing/2014/main" id="{42901E46-2DC8-E249-A5EF-58D917EEB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1407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7" name="Oval 68">
              <a:extLst>
                <a:ext uri="{FF2B5EF4-FFF2-40B4-BE49-F238E27FC236}">
                  <a16:creationId xmlns:a16="http://schemas.microsoft.com/office/drawing/2014/main" id="{D0CDE60C-B102-7846-A440-77853B3B0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293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8" name="Oval 69">
              <a:extLst>
                <a:ext uri="{FF2B5EF4-FFF2-40B4-BE49-F238E27FC236}">
                  <a16:creationId xmlns:a16="http://schemas.microsoft.com/office/drawing/2014/main" id="{3F7B876B-B711-1240-B697-19D5D33E6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5178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09" name="Oval 70">
              <a:extLst>
                <a:ext uri="{FF2B5EF4-FFF2-40B4-BE49-F238E27FC236}">
                  <a16:creationId xmlns:a16="http://schemas.microsoft.com/office/drawing/2014/main" id="{C08D82A3-8816-F949-9216-B5C6633E8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4422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0" name="Oval 71">
              <a:extLst>
                <a:ext uri="{FF2B5EF4-FFF2-40B4-BE49-F238E27FC236}">
                  <a16:creationId xmlns:a16="http://schemas.microsoft.com/office/drawing/2014/main" id="{30A18D6D-21C3-3B4E-B5D7-8A96393A7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2346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1" name="Oval 72">
              <a:extLst>
                <a:ext uri="{FF2B5EF4-FFF2-40B4-BE49-F238E27FC236}">
                  <a16:creationId xmlns:a16="http://schemas.microsoft.com/office/drawing/2014/main" id="{DAF3805B-0DAE-ED42-94A1-8627BC638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8193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2" name="Oval 73">
              <a:extLst>
                <a:ext uri="{FF2B5EF4-FFF2-40B4-BE49-F238E27FC236}">
                  <a16:creationId xmlns:a16="http://schemas.microsoft.com/office/drawing/2014/main" id="{AE591FA4-D097-DE47-B677-4EE07A553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800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3" name="Oval 74">
              <a:extLst>
                <a:ext uri="{FF2B5EF4-FFF2-40B4-BE49-F238E27FC236}">
                  <a16:creationId xmlns:a16="http://schemas.microsoft.com/office/drawing/2014/main" id="{1173A27C-5CE4-FA4B-AFED-CA4912830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5734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4" name="Oval 85">
              <a:extLst>
                <a:ext uri="{FF2B5EF4-FFF2-40B4-BE49-F238E27FC236}">
                  <a16:creationId xmlns:a16="http://schemas.microsoft.com/office/drawing/2014/main" id="{7EA88FFD-E1C9-A74E-B212-8485DD288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5925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5" name="Oval 86">
              <a:extLst>
                <a:ext uri="{FF2B5EF4-FFF2-40B4-BE49-F238E27FC236}">
                  <a16:creationId xmlns:a16="http://schemas.microsoft.com/office/drawing/2014/main" id="{AA4E66F3-EBCD-C94A-ACC5-9F6414DF7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9331" y="26118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6" name="Oval 87">
              <a:extLst>
                <a:ext uri="{FF2B5EF4-FFF2-40B4-BE49-F238E27FC236}">
                  <a16:creationId xmlns:a16="http://schemas.microsoft.com/office/drawing/2014/main" id="{4B44912E-CB0A-7A48-990A-898804064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143" y="24585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7" name="Oval 88">
              <a:extLst>
                <a:ext uri="{FF2B5EF4-FFF2-40B4-BE49-F238E27FC236}">
                  <a16:creationId xmlns:a16="http://schemas.microsoft.com/office/drawing/2014/main" id="{3C54BA85-6D71-AD45-B16B-2291CB215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7373" y="24585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8" name="Oval 89">
              <a:extLst>
                <a:ext uri="{FF2B5EF4-FFF2-40B4-BE49-F238E27FC236}">
                  <a16:creationId xmlns:a16="http://schemas.microsoft.com/office/drawing/2014/main" id="{BCD6FA32-87B4-8A4A-A648-2CB795C18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5487" y="245858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19" name="Oval 90">
              <a:extLst>
                <a:ext uri="{FF2B5EF4-FFF2-40B4-BE49-F238E27FC236}">
                  <a16:creationId xmlns:a16="http://schemas.microsoft.com/office/drawing/2014/main" id="{59C9494E-9043-634A-955D-8DB34ABCF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320" y="245369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0" name="Oval 91">
              <a:extLst>
                <a:ext uri="{FF2B5EF4-FFF2-40B4-BE49-F238E27FC236}">
                  <a16:creationId xmlns:a16="http://schemas.microsoft.com/office/drawing/2014/main" id="{55C76539-271C-064B-8FB4-D19D9D2FD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0396" y="245369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1" name="Oval 92">
              <a:extLst>
                <a:ext uri="{FF2B5EF4-FFF2-40B4-BE49-F238E27FC236}">
                  <a16:creationId xmlns:a16="http://schemas.microsoft.com/office/drawing/2014/main" id="{E5DA462B-A73C-B740-A247-0EC4EB214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2473" y="245369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2" name="Oval 93">
              <a:extLst>
                <a:ext uri="{FF2B5EF4-FFF2-40B4-BE49-F238E27FC236}">
                  <a16:creationId xmlns:a16="http://schemas.microsoft.com/office/drawing/2014/main" id="{CCB3D631-6D61-7048-AF65-09A86D5EB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26" y="245369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3" name="Oval 94">
              <a:extLst>
                <a:ext uri="{FF2B5EF4-FFF2-40B4-BE49-F238E27FC236}">
                  <a16:creationId xmlns:a16="http://schemas.microsoft.com/office/drawing/2014/main" id="{EDC30D3A-A4D3-384A-97AF-5CE8AF6EE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8893" y="245369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4" name="Oval 95">
              <a:extLst>
                <a:ext uri="{FF2B5EF4-FFF2-40B4-BE49-F238E27FC236}">
                  <a16:creationId xmlns:a16="http://schemas.microsoft.com/office/drawing/2014/main" id="{0180F281-4F39-354A-B4A8-D7AA4BCC4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5687" y="243902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5" name="Oval 96">
              <a:extLst>
                <a:ext uri="{FF2B5EF4-FFF2-40B4-BE49-F238E27FC236}">
                  <a16:creationId xmlns:a16="http://schemas.microsoft.com/office/drawing/2014/main" id="{AE86555C-CCAB-4649-B4F9-0042C4E13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5323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6" name="Oval 97">
              <a:extLst>
                <a:ext uri="{FF2B5EF4-FFF2-40B4-BE49-F238E27FC236}">
                  <a16:creationId xmlns:a16="http://schemas.microsoft.com/office/drawing/2014/main" id="{4004D2C2-1BF2-4F45-AA0D-5443A7CA8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5514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7" name="Oval 98">
              <a:extLst>
                <a:ext uri="{FF2B5EF4-FFF2-40B4-BE49-F238E27FC236}">
                  <a16:creationId xmlns:a16="http://schemas.microsoft.com/office/drawing/2014/main" id="{49E87B92-3956-D843-BEB2-6AEDB77B2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5705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8" name="Oval 99">
              <a:extLst>
                <a:ext uri="{FF2B5EF4-FFF2-40B4-BE49-F238E27FC236}">
                  <a16:creationId xmlns:a16="http://schemas.microsoft.com/office/drawing/2014/main" id="{F33FF7C5-B187-F84C-A869-F571745C2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729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29" name="Oval 100">
              <a:extLst>
                <a:ext uri="{FF2B5EF4-FFF2-40B4-BE49-F238E27FC236}">
                  <a16:creationId xmlns:a16="http://schemas.microsoft.com/office/drawing/2014/main" id="{547AB25B-AA97-D046-B515-A0897E05D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6843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0" name="Oval 101">
              <a:extLst>
                <a:ext uri="{FF2B5EF4-FFF2-40B4-BE49-F238E27FC236}">
                  <a16:creationId xmlns:a16="http://schemas.microsoft.com/office/drawing/2014/main" id="{52924028-2AEC-1042-AA9A-88B716397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1188" y="238850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1" name="Oval 102">
              <a:extLst>
                <a:ext uri="{FF2B5EF4-FFF2-40B4-BE49-F238E27FC236}">
                  <a16:creationId xmlns:a16="http://schemas.microsoft.com/office/drawing/2014/main" id="{3560B9B3-161A-CE49-BD2C-25A1CEAFC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8173" y="238850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2" name="Oval 103">
              <a:extLst>
                <a:ext uri="{FF2B5EF4-FFF2-40B4-BE49-F238E27FC236}">
                  <a16:creationId xmlns:a16="http://schemas.microsoft.com/office/drawing/2014/main" id="{3F0DBF1E-1AC3-C940-BC47-39B44E946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4403" y="238850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3" name="Oval 104">
              <a:extLst>
                <a:ext uri="{FF2B5EF4-FFF2-40B4-BE49-F238E27FC236}">
                  <a16:creationId xmlns:a16="http://schemas.microsoft.com/office/drawing/2014/main" id="{B82A1081-7D5E-D441-BBB2-167337FF7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6479" y="238850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4" name="Oval 105">
              <a:extLst>
                <a:ext uri="{FF2B5EF4-FFF2-40B4-BE49-F238E27FC236}">
                  <a16:creationId xmlns:a16="http://schemas.microsoft.com/office/drawing/2014/main" id="{8BB6EFB4-DC89-BD40-80C5-F94DD8FEF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594" y="237872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5" name="Oval 106">
              <a:extLst>
                <a:ext uri="{FF2B5EF4-FFF2-40B4-BE49-F238E27FC236}">
                  <a16:creationId xmlns:a16="http://schemas.microsoft.com/office/drawing/2014/main" id="{7D8CD58F-549A-B741-A03B-E85F80402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426" y="237383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6" name="Oval 107">
              <a:extLst>
                <a:ext uri="{FF2B5EF4-FFF2-40B4-BE49-F238E27FC236}">
                  <a16:creationId xmlns:a16="http://schemas.microsoft.com/office/drawing/2014/main" id="{6CB3BABF-F98B-C844-BECB-3917FEF7E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5541" y="237383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7" name="Oval 108">
              <a:extLst>
                <a:ext uri="{FF2B5EF4-FFF2-40B4-BE49-F238E27FC236}">
                  <a16:creationId xmlns:a16="http://schemas.microsoft.com/office/drawing/2014/main" id="{41A3D059-0C58-214E-97AD-293CF2C07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9694" y="236405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8" name="Oval 109">
              <a:extLst>
                <a:ext uri="{FF2B5EF4-FFF2-40B4-BE49-F238E27FC236}">
                  <a16:creationId xmlns:a16="http://schemas.microsoft.com/office/drawing/2014/main" id="{18949547-7DB4-F948-87DA-8A5A18293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0077" y="2333083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39" name="Freeform 110">
              <a:extLst>
                <a:ext uri="{FF2B5EF4-FFF2-40B4-BE49-F238E27FC236}">
                  <a16:creationId xmlns:a16="http://schemas.microsoft.com/office/drawing/2014/main" id="{43914BB6-0F8F-FE4E-A135-0D7769303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871" y="2333083"/>
              <a:ext cx="57600" cy="57600"/>
            </a:xfrm>
            <a:custGeom>
              <a:avLst/>
              <a:gdLst>
                <a:gd name="T0" fmla="*/ 13 w 13"/>
                <a:gd name="T1" fmla="*/ 6 h 14"/>
                <a:gd name="T2" fmla="*/ 7 w 13"/>
                <a:gd name="T3" fmla="*/ 13 h 14"/>
                <a:gd name="T4" fmla="*/ 0 w 13"/>
                <a:gd name="T5" fmla="*/ 8 h 14"/>
                <a:gd name="T6" fmla="*/ 6 w 13"/>
                <a:gd name="T7" fmla="*/ 0 h 14"/>
                <a:gd name="T8" fmla="*/ 13 w 13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6"/>
                  </a:moveTo>
                  <a:cubicBezTo>
                    <a:pt x="13" y="10"/>
                    <a:pt x="11" y="13"/>
                    <a:pt x="7" y="13"/>
                  </a:cubicBezTo>
                  <a:cubicBezTo>
                    <a:pt x="4" y="14"/>
                    <a:pt x="1" y="11"/>
                    <a:pt x="0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0" name="Oval 111">
              <a:extLst>
                <a:ext uri="{FF2B5EF4-FFF2-40B4-BE49-F238E27FC236}">
                  <a16:creationId xmlns:a16="http://schemas.microsoft.com/office/drawing/2014/main" id="{88809219-AA97-B343-96AD-86522C9E6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5177" y="23233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1" name="Oval 112">
              <a:extLst>
                <a:ext uri="{FF2B5EF4-FFF2-40B4-BE49-F238E27FC236}">
                  <a16:creationId xmlns:a16="http://schemas.microsoft.com/office/drawing/2014/main" id="{A7F60C4A-3DFF-3A44-BFDF-8680E6AF3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583" y="23233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2" name="Oval 113">
              <a:extLst>
                <a:ext uri="{FF2B5EF4-FFF2-40B4-BE49-F238E27FC236}">
                  <a16:creationId xmlns:a16="http://schemas.microsoft.com/office/drawing/2014/main" id="{43D6FC43-9408-DD45-8453-79525B8BE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698" y="232330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3" name="Oval 114">
              <a:extLst>
                <a:ext uri="{FF2B5EF4-FFF2-40B4-BE49-F238E27FC236}">
                  <a16:creationId xmlns:a16="http://schemas.microsoft.com/office/drawing/2014/main" id="{BDF48A4D-A07E-6542-9D2B-C24C8DD09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874" y="231352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4" name="Oval 115">
              <a:extLst>
                <a:ext uri="{FF2B5EF4-FFF2-40B4-BE49-F238E27FC236}">
                  <a16:creationId xmlns:a16="http://schemas.microsoft.com/office/drawing/2014/main" id="{4FBEE5B8-E985-7B42-8214-B9009B4F0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0104" y="231352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5" name="Oval 116">
              <a:extLst>
                <a:ext uri="{FF2B5EF4-FFF2-40B4-BE49-F238E27FC236}">
                  <a16:creationId xmlns:a16="http://schemas.microsoft.com/office/drawing/2014/main" id="{19DE31AC-3F62-B141-8DB6-1EB61DF2D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9166" y="230863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6" name="Oval 117">
              <a:extLst>
                <a:ext uri="{FF2B5EF4-FFF2-40B4-BE49-F238E27FC236}">
                  <a16:creationId xmlns:a16="http://schemas.microsoft.com/office/drawing/2014/main" id="{53CD25A8-3F1F-ED44-9195-3C32EDB16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7663" y="2289076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7" name="Oval 118">
              <a:extLst>
                <a:ext uri="{FF2B5EF4-FFF2-40B4-BE49-F238E27FC236}">
                  <a16:creationId xmlns:a16="http://schemas.microsoft.com/office/drawing/2014/main" id="{D9C0ABD2-9611-A94A-B4D1-1B0A81ECF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5778" y="228418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8" name="Oval 120">
              <a:extLst>
                <a:ext uri="{FF2B5EF4-FFF2-40B4-BE49-F238E27FC236}">
                  <a16:creationId xmlns:a16="http://schemas.microsoft.com/office/drawing/2014/main" id="{FE76C0BE-4134-F049-BF63-3C953E15C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8802" y="226951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49" name="Oval 121">
              <a:extLst>
                <a:ext uri="{FF2B5EF4-FFF2-40B4-BE49-F238E27FC236}">
                  <a16:creationId xmlns:a16="http://schemas.microsoft.com/office/drawing/2014/main" id="{66FDE356-311E-E74D-875E-EBC53D008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031" y="226951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0" name="Oval 122">
              <a:extLst>
                <a:ext uri="{FF2B5EF4-FFF2-40B4-BE49-F238E27FC236}">
                  <a16:creationId xmlns:a16="http://schemas.microsoft.com/office/drawing/2014/main" id="{A1EF43DE-FF40-1640-99FD-CFBB601F0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5058" y="2243437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1" name="Oval 123">
              <a:extLst>
                <a:ext uri="{FF2B5EF4-FFF2-40B4-BE49-F238E27FC236}">
                  <a16:creationId xmlns:a16="http://schemas.microsoft.com/office/drawing/2014/main" id="{1DF37EA7-846B-6344-871B-BE153290B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4311" y="2228767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2" name="Oval 124">
              <a:extLst>
                <a:ext uri="{FF2B5EF4-FFF2-40B4-BE49-F238E27FC236}">
                  <a16:creationId xmlns:a16="http://schemas.microsoft.com/office/drawing/2014/main" id="{BE7C48B8-6753-B14C-8FD2-BEDE256C1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0732" y="219942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3" name="Oval 125">
              <a:extLst>
                <a:ext uri="{FF2B5EF4-FFF2-40B4-BE49-F238E27FC236}">
                  <a16:creationId xmlns:a16="http://schemas.microsoft.com/office/drawing/2014/main" id="{3B6250D1-A4FD-A24B-B0B0-6263AFFDE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1870" y="219942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4" name="Oval 126">
              <a:extLst>
                <a:ext uri="{FF2B5EF4-FFF2-40B4-BE49-F238E27FC236}">
                  <a16:creationId xmlns:a16="http://schemas.microsoft.com/office/drawing/2014/main" id="{78FE3F1E-0691-8F40-8415-D51956CD4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697" y="217986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5" name="Oval 127">
              <a:extLst>
                <a:ext uri="{FF2B5EF4-FFF2-40B4-BE49-F238E27FC236}">
                  <a16:creationId xmlns:a16="http://schemas.microsoft.com/office/drawing/2014/main" id="{75578832-5FAD-1943-9D5F-5E6EF94E2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4912" y="216519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6" name="Oval 128">
              <a:extLst>
                <a:ext uri="{FF2B5EF4-FFF2-40B4-BE49-F238E27FC236}">
                  <a16:creationId xmlns:a16="http://schemas.microsoft.com/office/drawing/2014/main" id="{B89B22A3-C5F4-7341-92A0-881D89E26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7936" y="214890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7" name="Oval 129">
              <a:extLst>
                <a:ext uri="{FF2B5EF4-FFF2-40B4-BE49-F238E27FC236}">
                  <a16:creationId xmlns:a16="http://schemas.microsoft.com/office/drawing/2014/main" id="{F9A76A46-C214-A946-BBD1-BD0AE1905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6051" y="213912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8" name="Oval 130">
              <a:extLst>
                <a:ext uri="{FF2B5EF4-FFF2-40B4-BE49-F238E27FC236}">
                  <a16:creationId xmlns:a16="http://schemas.microsoft.com/office/drawing/2014/main" id="{BC24C7F4-3882-174F-ACF6-F80170706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0204" y="213423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59" name="Oval 131">
              <a:extLst>
                <a:ext uri="{FF2B5EF4-FFF2-40B4-BE49-F238E27FC236}">
                  <a16:creationId xmlns:a16="http://schemas.microsoft.com/office/drawing/2014/main" id="{ED7BB2E4-59F8-D94E-AE8A-88A6BA8DC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2280" y="212445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0" name="Oval 132">
              <a:extLst>
                <a:ext uri="{FF2B5EF4-FFF2-40B4-BE49-F238E27FC236}">
                  <a16:creationId xmlns:a16="http://schemas.microsoft.com/office/drawing/2014/main" id="{E02AA213-C7C8-954D-9517-ADC56F4DD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510" y="211467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1" name="Oval 133">
              <a:extLst>
                <a:ext uri="{FF2B5EF4-FFF2-40B4-BE49-F238E27FC236}">
                  <a16:creationId xmlns:a16="http://schemas.microsoft.com/office/drawing/2014/main" id="{EAA69B93-618C-B74F-BB03-1754A9F44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7207" y="209511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2" name="Oval 134">
              <a:extLst>
                <a:ext uri="{FF2B5EF4-FFF2-40B4-BE49-F238E27FC236}">
                  <a16:creationId xmlns:a16="http://schemas.microsoft.com/office/drawing/2014/main" id="{988D7DF8-CF82-7043-A9C1-E09C33C46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4384" y="208533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3" name="Oval 135">
              <a:extLst>
                <a:ext uri="{FF2B5EF4-FFF2-40B4-BE49-F238E27FC236}">
                  <a16:creationId xmlns:a16="http://schemas.microsoft.com/office/drawing/2014/main" id="{3004EA2D-4A25-D045-B730-C338ED470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3637" y="206414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4" name="Oval 136">
              <a:extLst>
                <a:ext uri="{FF2B5EF4-FFF2-40B4-BE49-F238E27FC236}">
                  <a16:creationId xmlns:a16="http://schemas.microsoft.com/office/drawing/2014/main" id="{C4F69157-EDD5-F946-968E-4F1F976A96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1943" y="2049474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5" name="Oval 137">
              <a:extLst>
                <a:ext uri="{FF2B5EF4-FFF2-40B4-BE49-F238E27FC236}">
                  <a16:creationId xmlns:a16="http://schemas.microsoft.com/office/drawing/2014/main" id="{CE2A14BB-2612-524D-A38D-7B52C0875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019" y="204458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6" name="Oval 138">
              <a:extLst>
                <a:ext uri="{FF2B5EF4-FFF2-40B4-BE49-F238E27FC236}">
                  <a16:creationId xmlns:a16="http://schemas.microsoft.com/office/drawing/2014/main" id="{3C3FBA87-D383-A541-BFE9-D5AB8AB8C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6096" y="202991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7" name="Oval 139">
              <a:extLst>
                <a:ext uri="{FF2B5EF4-FFF2-40B4-BE49-F238E27FC236}">
                  <a16:creationId xmlns:a16="http://schemas.microsoft.com/office/drawing/2014/main" id="{01171F54-D8B4-D84E-B7C1-C5BF02A4D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9119" y="199568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8" name="Oval 140">
              <a:extLst>
                <a:ext uri="{FF2B5EF4-FFF2-40B4-BE49-F238E27FC236}">
                  <a16:creationId xmlns:a16="http://schemas.microsoft.com/office/drawing/2014/main" id="{40BD11FD-B698-4C41-8991-22D5D9F7B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3272" y="199079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69" name="Oval 141">
              <a:extLst>
                <a:ext uri="{FF2B5EF4-FFF2-40B4-BE49-F238E27FC236}">
                  <a16:creationId xmlns:a16="http://schemas.microsoft.com/office/drawing/2014/main" id="{03149518-90B3-AB47-B990-4D9A78665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199" y="194026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0" name="Oval 142">
              <a:extLst>
                <a:ext uri="{FF2B5EF4-FFF2-40B4-BE49-F238E27FC236}">
                  <a16:creationId xmlns:a16="http://schemas.microsoft.com/office/drawing/2014/main" id="{1DBFB819-03F6-6249-9F60-E3B4BFE4C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644" y="190114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1" name="Oval 143">
              <a:extLst>
                <a:ext uri="{FF2B5EF4-FFF2-40B4-BE49-F238E27FC236}">
                  <a16:creationId xmlns:a16="http://schemas.microsoft.com/office/drawing/2014/main" id="{8192498B-81A2-6441-B6B0-01F546303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8026" y="186529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2" name="Oval 144">
              <a:extLst>
                <a:ext uri="{FF2B5EF4-FFF2-40B4-BE49-F238E27FC236}">
                  <a16:creationId xmlns:a16="http://schemas.microsoft.com/office/drawing/2014/main" id="{17F7BDAE-2B41-024B-8B62-BC568BAB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1988" y="1879960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3" name="Oval 145">
              <a:extLst>
                <a:ext uri="{FF2B5EF4-FFF2-40B4-BE49-F238E27FC236}">
                  <a16:creationId xmlns:a16="http://schemas.microsoft.com/office/drawing/2014/main" id="{4F34EDC3-B9C5-9D48-80A8-F79B9D734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9574" y="175119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4" name="Oval 146">
              <a:extLst>
                <a:ext uri="{FF2B5EF4-FFF2-40B4-BE49-F238E27FC236}">
                  <a16:creationId xmlns:a16="http://schemas.microsoft.com/office/drawing/2014/main" id="{9C686090-EC4A-5648-A2E6-7870CB43A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9765" y="172674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5" name="Oval 147">
              <a:extLst>
                <a:ext uri="{FF2B5EF4-FFF2-40B4-BE49-F238E27FC236}">
                  <a16:creationId xmlns:a16="http://schemas.microsoft.com/office/drawing/2014/main" id="{12DEBDEF-BE3B-E243-A8DA-7362560AB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0712" y="166643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6" name="Oval 149">
              <a:extLst>
                <a:ext uri="{FF2B5EF4-FFF2-40B4-BE49-F238E27FC236}">
                  <a16:creationId xmlns:a16="http://schemas.microsoft.com/office/drawing/2014/main" id="{12BEB019-8E45-AF49-9891-DF331EC04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5466" y="1532783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7" name="Oval 151">
              <a:extLst>
                <a:ext uri="{FF2B5EF4-FFF2-40B4-BE49-F238E27FC236}">
                  <a16:creationId xmlns:a16="http://schemas.microsoft.com/office/drawing/2014/main" id="{AFEB94F0-4561-1D4A-B5A9-01BEF0018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376" y="1448026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8" name="Oval 152">
              <a:extLst>
                <a:ext uri="{FF2B5EF4-FFF2-40B4-BE49-F238E27FC236}">
                  <a16:creationId xmlns:a16="http://schemas.microsoft.com/office/drawing/2014/main" id="{405B6B1E-C8D3-724E-82FC-B7B412F6D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299" y="1467586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79" name="Oval 153">
              <a:extLst>
                <a:ext uri="{FF2B5EF4-FFF2-40B4-BE49-F238E27FC236}">
                  <a16:creationId xmlns:a16="http://schemas.microsoft.com/office/drawing/2014/main" id="{B0E4F01F-CFFA-9A48-A2A6-751796C94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376" y="1426837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0" name="Oval 154">
              <a:extLst>
                <a:ext uri="{FF2B5EF4-FFF2-40B4-BE49-F238E27FC236}">
                  <a16:creationId xmlns:a16="http://schemas.microsoft.com/office/drawing/2014/main" id="{906411CC-39F4-B94C-B5E7-0E1AFCA5B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8490" y="139260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1" name="Oval 155">
              <a:extLst>
                <a:ext uri="{FF2B5EF4-FFF2-40B4-BE49-F238E27FC236}">
                  <a16:creationId xmlns:a16="http://schemas.microsoft.com/office/drawing/2014/main" id="{EE6D077A-CA7D-8D4C-AA41-5B36143B4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0566" y="1368158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2" name="Oval 156">
              <a:extLst>
                <a:ext uri="{FF2B5EF4-FFF2-40B4-BE49-F238E27FC236}">
                  <a16:creationId xmlns:a16="http://schemas.microsoft.com/office/drawing/2014/main" id="{BCC704E9-FD9C-024C-9B7A-94455FEBD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4191" y="1208425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3" name="Oval 157">
              <a:extLst>
                <a:ext uri="{FF2B5EF4-FFF2-40B4-BE49-F238E27FC236}">
                  <a16:creationId xmlns:a16="http://schemas.microsoft.com/office/drawing/2014/main" id="{7AA973AA-2565-A84E-B82F-8D7DC0CC6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0522" y="1690887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4" name="Oval 158">
              <a:extLst>
                <a:ext uri="{FF2B5EF4-FFF2-40B4-BE49-F238E27FC236}">
                  <a16:creationId xmlns:a16="http://schemas.microsoft.com/office/drawing/2014/main" id="{66F4A4B6-A7A7-AB4E-B872-076AE3620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1771" y="2364052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5" name="Oval 159">
              <a:extLst>
                <a:ext uri="{FF2B5EF4-FFF2-40B4-BE49-F238E27FC236}">
                  <a16:creationId xmlns:a16="http://schemas.microsoft.com/office/drawing/2014/main" id="{32061EA6-FB6F-4A44-8E7F-6C0D51B8B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8337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6" name="Oval 160">
              <a:extLst>
                <a:ext uri="{FF2B5EF4-FFF2-40B4-BE49-F238E27FC236}">
                  <a16:creationId xmlns:a16="http://schemas.microsoft.com/office/drawing/2014/main" id="{A1135C75-32FC-6E40-AB81-F893EBA82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8146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7" name="Oval 161">
              <a:extLst>
                <a:ext uri="{FF2B5EF4-FFF2-40B4-BE49-F238E27FC236}">
                  <a16:creationId xmlns:a16="http://schemas.microsoft.com/office/drawing/2014/main" id="{5035732F-A905-2C4E-A468-F633898A6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8146" y="240317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8" name="Oval 162">
              <a:extLst>
                <a:ext uri="{FF2B5EF4-FFF2-40B4-BE49-F238E27FC236}">
                  <a16:creationId xmlns:a16="http://schemas.microsoft.com/office/drawing/2014/main" id="{98A136B0-31ED-DE4E-9DBD-5337DD9F9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0031" y="240317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89" name="Oval 163">
              <a:extLst>
                <a:ext uri="{FF2B5EF4-FFF2-40B4-BE49-F238E27FC236}">
                  <a16:creationId xmlns:a16="http://schemas.microsoft.com/office/drawing/2014/main" id="{3B8047CB-E4A3-474F-8872-95B77A1DD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3993" y="241295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0" name="Oval 164">
              <a:extLst>
                <a:ext uri="{FF2B5EF4-FFF2-40B4-BE49-F238E27FC236}">
                  <a16:creationId xmlns:a16="http://schemas.microsoft.com/office/drawing/2014/main" id="{51D3D5E6-BEB8-D941-B1A0-BC4AAF4AD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7956" y="241295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1" name="Oval 165">
              <a:extLst>
                <a:ext uri="{FF2B5EF4-FFF2-40B4-BE49-F238E27FC236}">
                  <a16:creationId xmlns:a16="http://schemas.microsoft.com/office/drawing/2014/main" id="{971259F0-1353-FD47-9777-E10EADEEE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879" y="242273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2" name="Oval 166">
              <a:extLst>
                <a:ext uri="{FF2B5EF4-FFF2-40B4-BE49-F238E27FC236}">
                  <a16:creationId xmlns:a16="http://schemas.microsoft.com/office/drawing/2014/main" id="{59CDD401-B8A1-0F4B-95EC-C7E4A1521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3803" y="242273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3" name="Oval 167">
              <a:extLst>
                <a:ext uri="{FF2B5EF4-FFF2-40B4-BE49-F238E27FC236}">
                  <a16:creationId xmlns:a16="http://schemas.microsoft.com/office/drawing/2014/main" id="{2D8B7A6D-DC34-8A42-9F5D-D4B15E01D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3803" y="243902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4" name="Oval 168">
              <a:extLst>
                <a:ext uri="{FF2B5EF4-FFF2-40B4-BE49-F238E27FC236}">
                  <a16:creationId xmlns:a16="http://schemas.microsoft.com/office/drawing/2014/main" id="{FF135670-68E4-2B4F-8F74-B69025152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1726" y="2439029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5" name="Oval 169">
              <a:extLst>
                <a:ext uri="{FF2B5EF4-FFF2-40B4-BE49-F238E27FC236}">
                  <a16:creationId xmlns:a16="http://schemas.microsoft.com/office/drawing/2014/main" id="{C91F7FE2-8FC1-EF41-B068-BB5248D4A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6261" y="2398281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6" name="Oval 119">
              <a:extLst>
                <a:ext uri="{FF2B5EF4-FFF2-40B4-BE49-F238E27FC236}">
                  <a16:creationId xmlns:a16="http://schemas.microsoft.com/office/drawing/2014/main" id="{607AC9BB-4B05-AF40-AC90-BF9796134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4649" y="2279296"/>
              <a:ext cx="57600" cy="576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</p:grpSp>
      <p:grpSp>
        <p:nvGrpSpPr>
          <p:cNvPr id="1040" name="Grupo 1039">
            <a:extLst>
              <a:ext uri="{FF2B5EF4-FFF2-40B4-BE49-F238E27FC236}">
                <a16:creationId xmlns:a16="http://schemas.microsoft.com/office/drawing/2014/main" id="{DBB75BEA-BF40-C741-AA4D-AF109A0AA2D3}"/>
              </a:ext>
            </a:extLst>
          </p:cNvPr>
          <p:cNvGrpSpPr/>
          <p:nvPr/>
        </p:nvGrpSpPr>
        <p:grpSpPr>
          <a:xfrm>
            <a:off x="2026533" y="1594031"/>
            <a:ext cx="6722664" cy="1535328"/>
            <a:chOff x="3830231" y="1208425"/>
            <a:chExt cx="4491384" cy="1456089"/>
          </a:xfrm>
        </p:grpSpPr>
        <p:sp>
          <p:nvSpPr>
            <p:cNvPr id="498" name="Freeform 177">
              <a:extLst>
                <a:ext uri="{FF2B5EF4-FFF2-40B4-BE49-F238E27FC236}">
                  <a16:creationId xmlns:a16="http://schemas.microsoft.com/office/drawing/2014/main" id="{D419F7A2-8DCA-534F-9913-159103ACB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944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499" name="Freeform 170">
              <a:extLst>
                <a:ext uri="{FF2B5EF4-FFF2-40B4-BE49-F238E27FC236}">
                  <a16:creationId xmlns:a16="http://schemas.microsoft.com/office/drawing/2014/main" id="{C6736004-2729-8D4E-9F26-C8A894050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3215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0" name="Freeform 171">
              <a:extLst>
                <a:ext uri="{FF2B5EF4-FFF2-40B4-BE49-F238E27FC236}">
                  <a16:creationId xmlns:a16="http://schemas.microsoft.com/office/drawing/2014/main" id="{286CE8F1-49CE-E243-BCBD-6FCA67F7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332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1" name="Freeform 180">
              <a:extLst>
                <a:ext uri="{FF2B5EF4-FFF2-40B4-BE49-F238E27FC236}">
                  <a16:creationId xmlns:a16="http://schemas.microsoft.com/office/drawing/2014/main" id="{A2AB72EF-4163-984C-AFD7-5C3E1D0F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2531" y="260691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2" name="Freeform 181">
              <a:extLst>
                <a:ext uri="{FF2B5EF4-FFF2-40B4-BE49-F238E27FC236}">
                  <a16:creationId xmlns:a16="http://schemas.microsoft.com/office/drawing/2014/main" id="{04248B99-6C9F-2B46-8124-A8CB76BB2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032" y="260691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3" name="Freeform 184">
              <a:extLst>
                <a:ext uri="{FF2B5EF4-FFF2-40B4-BE49-F238E27FC236}">
                  <a16:creationId xmlns:a16="http://schemas.microsoft.com/office/drawing/2014/main" id="{78F4B505-7797-BD43-8E55-A06DB74F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1455" y="260691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4" name="Freeform 182">
              <a:extLst>
                <a:ext uri="{FF2B5EF4-FFF2-40B4-BE49-F238E27FC236}">
                  <a16:creationId xmlns:a16="http://schemas.microsoft.com/office/drawing/2014/main" id="{240E6F8B-A7A9-4C4C-B1A1-156A3D7A9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868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5" name="Freeform 183">
              <a:extLst>
                <a:ext uri="{FF2B5EF4-FFF2-40B4-BE49-F238E27FC236}">
                  <a16:creationId xmlns:a16="http://schemas.microsoft.com/office/drawing/2014/main" id="{2FB384F6-5798-6C4E-842A-C4F759069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142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6" name="Freeform 176">
              <a:extLst>
                <a:ext uri="{FF2B5EF4-FFF2-40B4-BE49-F238E27FC236}">
                  <a16:creationId xmlns:a16="http://schemas.microsoft.com/office/drawing/2014/main" id="{81E15A1B-06F9-334A-8278-564FCCA8C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0990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7" name="Freeform 172">
              <a:extLst>
                <a:ext uri="{FF2B5EF4-FFF2-40B4-BE49-F238E27FC236}">
                  <a16:creationId xmlns:a16="http://schemas.microsoft.com/office/drawing/2014/main" id="{B1B02B81-A54A-1348-880D-AA8285DE1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11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8" name="Freeform 175">
              <a:extLst>
                <a:ext uri="{FF2B5EF4-FFF2-40B4-BE49-F238E27FC236}">
                  <a16:creationId xmlns:a16="http://schemas.microsoft.com/office/drawing/2014/main" id="{C2DB19E4-B961-294B-A0A1-257556BFE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4950" y="2606914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4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4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09" name="Freeform 179">
              <a:extLst>
                <a:ext uri="{FF2B5EF4-FFF2-40B4-BE49-F238E27FC236}">
                  <a16:creationId xmlns:a16="http://schemas.microsoft.com/office/drawing/2014/main" id="{3017EBDF-B4E7-8943-BEF7-43FBFBD70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257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0" name="Freeform 178">
              <a:extLst>
                <a:ext uri="{FF2B5EF4-FFF2-40B4-BE49-F238E27FC236}">
                  <a16:creationId xmlns:a16="http://schemas.microsoft.com/office/drawing/2014/main" id="{2D470F32-7E70-7846-B20C-9F958FD74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061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1" name="Freeform 173">
              <a:extLst>
                <a:ext uri="{FF2B5EF4-FFF2-40B4-BE49-F238E27FC236}">
                  <a16:creationId xmlns:a16="http://schemas.microsoft.com/office/drawing/2014/main" id="{A9205002-1955-2741-BE69-E73E1F2A2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802" y="260691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2" name="Freeform 174">
              <a:extLst>
                <a:ext uri="{FF2B5EF4-FFF2-40B4-BE49-F238E27FC236}">
                  <a16:creationId xmlns:a16="http://schemas.microsoft.com/office/drawing/2014/main" id="{BCC8433F-CB2C-2547-A09A-6E9E82F0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834" y="260691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3" name="Freeform 185">
              <a:extLst>
                <a:ext uri="{FF2B5EF4-FFF2-40B4-BE49-F238E27FC236}">
                  <a16:creationId xmlns:a16="http://schemas.microsoft.com/office/drawing/2014/main" id="{DF39FA01-AD29-A94E-A1E1-4D201BAE9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533" y="2538456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4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4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4" name="Freeform 186">
              <a:extLst>
                <a:ext uri="{FF2B5EF4-FFF2-40B4-BE49-F238E27FC236}">
                  <a16:creationId xmlns:a16="http://schemas.microsoft.com/office/drawing/2014/main" id="{2CD38219-9F12-5148-A36A-858641B84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291" y="253845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5" name="Freeform 187">
              <a:extLst>
                <a:ext uri="{FF2B5EF4-FFF2-40B4-BE49-F238E27FC236}">
                  <a16:creationId xmlns:a16="http://schemas.microsoft.com/office/drawing/2014/main" id="{E172FDEA-304B-DA48-BB5B-D98CA6EB6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369" y="253845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6" name="Freeform 188">
              <a:extLst>
                <a:ext uri="{FF2B5EF4-FFF2-40B4-BE49-F238E27FC236}">
                  <a16:creationId xmlns:a16="http://schemas.microsoft.com/office/drawing/2014/main" id="{BD101595-F583-A747-9BC1-F8D4BB00F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487" y="253845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7" name="Freeform 189">
              <a:extLst>
                <a:ext uri="{FF2B5EF4-FFF2-40B4-BE49-F238E27FC236}">
                  <a16:creationId xmlns:a16="http://schemas.microsoft.com/office/drawing/2014/main" id="{6261395A-8AF1-0B4E-97D1-42E2B0A97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565" y="253845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1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1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8" name="Freeform 190">
              <a:extLst>
                <a:ext uri="{FF2B5EF4-FFF2-40B4-BE49-F238E27FC236}">
                  <a16:creationId xmlns:a16="http://schemas.microsoft.com/office/drawing/2014/main" id="{CEA73A1A-67FD-7E42-B0C8-C3CFD4671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682" y="253845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1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1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19" name="Freeform 191">
              <a:extLst>
                <a:ext uri="{FF2B5EF4-FFF2-40B4-BE49-F238E27FC236}">
                  <a16:creationId xmlns:a16="http://schemas.microsoft.com/office/drawing/2014/main" id="{28A42BAC-69E0-7145-BE2E-ECF5D429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4878" y="2538456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4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4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0" name="Freeform 192">
              <a:extLst>
                <a:ext uri="{FF2B5EF4-FFF2-40B4-BE49-F238E27FC236}">
                  <a16:creationId xmlns:a16="http://schemas.microsoft.com/office/drawing/2014/main" id="{0EDEA6C3-5C57-B74B-B4EA-79DAF372A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6956" y="250259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1" name="Freeform 193">
              <a:extLst>
                <a:ext uri="{FF2B5EF4-FFF2-40B4-BE49-F238E27FC236}">
                  <a16:creationId xmlns:a16="http://schemas.microsoft.com/office/drawing/2014/main" id="{2D50E19F-62F7-914F-8209-52F523664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792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2" name="Freeform 194">
              <a:extLst>
                <a:ext uri="{FF2B5EF4-FFF2-40B4-BE49-F238E27FC236}">
                  <a16:creationId xmlns:a16="http://schemas.microsoft.com/office/drawing/2014/main" id="{1A17F8A1-7A98-DB4E-9756-230D96958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910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3" name="Freeform 195">
              <a:extLst>
                <a:ext uri="{FF2B5EF4-FFF2-40B4-BE49-F238E27FC236}">
                  <a16:creationId xmlns:a16="http://schemas.microsoft.com/office/drawing/2014/main" id="{446D7CB6-8BEE-B648-84CF-7B6CCAF60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987" y="2502598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4" name="Freeform 196">
              <a:extLst>
                <a:ext uri="{FF2B5EF4-FFF2-40B4-BE49-F238E27FC236}">
                  <a16:creationId xmlns:a16="http://schemas.microsoft.com/office/drawing/2014/main" id="{2CA89928-2991-5D44-8F05-C6286C912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301" y="250259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5" name="Freeform 197">
              <a:extLst>
                <a:ext uri="{FF2B5EF4-FFF2-40B4-BE49-F238E27FC236}">
                  <a16:creationId xmlns:a16="http://schemas.microsoft.com/office/drawing/2014/main" id="{F772DAAC-2014-3646-ABA3-FC9E9D41B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7176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6" name="Freeform 198">
              <a:extLst>
                <a:ext uri="{FF2B5EF4-FFF2-40B4-BE49-F238E27FC236}">
                  <a16:creationId xmlns:a16="http://schemas.microsoft.com/office/drawing/2014/main" id="{CF6B21C1-306E-D546-9528-D2B098760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9449" y="2502598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7" name="Freeform 199">
              <a:extLst>
                <a:ext uri="{FF2B5EF4-FFF2-40B4-BE49-F238E27FC236}">
                  <a16:creationId xmlns:a16="http://schemas.microsoft.com/office/drawing/2014/main" id="{3CBBC019-279F-984B-8FA5-697FBBB7E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646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8" name="Freeform 200">
              <a:extLst>
                <a:ext uri="{FF2B5EF4-FFF2-40B4-BE49-F238E27FC236}">
                  <a16:creationId xmlns:a16="http://schemas.microsoft.com/office/drawing/2014/main" id="{87C44AAA-86D0-984D-800E-1DD774607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841" y="250259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29" name="Freeform 201">
              <a:extLst>
                <a:ext uri="{FF2B5EF4-FFF2-40B4-BE49-F238E27FC236}">
                  <a16:creationId xmlns:a16="http://schemas.microsoft.com/office/drawing/2014/main" id="{F99EC932-5642-204C-9667-D286312DF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38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0" name="Freeform 202">
              <a:extLst>
                <a:ext uri="{FF2B5EF4-FFF2-40B4-BE49-F238E27FC236}">
                  <a16:creationId xmlns:a16="http://schemas.microsoft.com/office/drawing/2014/main" id="{D18858FC-D35C-8645-AA6A-B201AD298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8716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1" name="Freeform 203">
              <a:extLst>
                <a:ext uri="{FF2B5EF4-FFF2-40B4-BE49-F238E27FC236}">
                  <a16:creationId xmlns:a16="http://schemas.microsoft.com/office/drawing/2014/main" id="{40E5DE39-40CC-9C49-8C37-8965B276B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834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2" name="Freeform 204">
              <a:extLst>
                <a:ext uri="{FF2B5EF4-FFF2-40B4-BE49-F238E27FC236}">
                  <a16:creationId xmlns:a16="http://schemas.microsoft.com/office/drawing/2014/main" id="{8B272449-43B0-BB47-8D04-F2AF8159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69" y="25025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3" name="Freeform 206">
              <a:extLst>
                <a:ext uri="{FF2B5EF4-FFF2-40B4-BE49-F238E27FC236}">
                  <a16:creationId xmlns:a16="http://schemas.microsoft.com/office/drawing/2014/main" id="{1B7B2454-2FA9-0649-9285-DD91F6A40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1186" y="250259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4" name="Freeform 207">
              <a:extLst>
                <a:ext uri="{FF2B5EF4-FFF2-40B4-BE49-F238E27FC236}">
                  <a16:creationId xmlns:a16="http://schemas.microsoft.com/office/drawing/2014/main" id="{807CDFB1-5AEE-3E44-B7BE-289B3E9C4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303" y="248303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5" name="Freeform 208">
              <a:extLst>
                <a:ext uri="{FF2B5EF4-FFF2-40B4-BE49-F238E27FC236}">
                  <a16:creationId xmlns:a16="http://schemas.microsoft.com/office/drawing/2014/main" id="{49A8BA5D-96BC-5D4A-A889-1D193BA93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60" y="2483038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6" name="Freeform 209">
              <a:extLst>
                <a:ext uri="{FF2B5EF4-FFF2-40B4-BE49-F238E27FC236}">
                  <a16:creationId xmlns:a16="http://schemas.microsoft.com/office/drawing/2014/main" id="{1631095F-2C16-814E-A09A-857EA1B4D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100" y="248303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7" name="Freeform 210">
              <a:extLst>
                <a:ext uri="{FF2B5EF4-FFF2-40B4-BE49-F238E27FC236}">
                  <a16:creationId xmlns:a16="http://schemas.microsoft.com/office/drawing/2014/main" id="{98DBAC49-FDAC-7B4A-B3AC-72DE7D961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256" y="248303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8" name="Freeform 211">
              <a:extLst>
                <a:ext uri="{FF2B5EF4-FFF2-40B4-BE49-F238E27FC236}">
                  <a16:creationId xmlns:a16="http://schemas.microsoft.com/office/drawing/2014/main" id="{98A6B6F7-4617-2849-A1E0-628B2FB1D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333" y="2483038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39" name="Freeform 212">
              <a:extLst>
                <a:ext uri="{FF2B5EF4-FFF2-40B4-BE49-F238E27FC236}">
                  <a16:creationId xmlns:a16="http://schemas.microsoft.com/office/drawing/2014/main" id="{608BD47F-E8EE-B24E-9415-DCEE76D68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373" y="2463479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4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4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0" name="Freeform 213">
              <a:extLst>
                <a:ext uri="{FF2B5EF4-FFF2-40B4-BE49-F238E27FC236}">
                  <a16:creationId xmlns:a16="http://schemas.microsoft.com/office/drawing/2014/main" id="{C215102A-28ED-4443-BD4B-A2CFD2A33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0452" y="2463479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1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1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1" name="Freeform 214">
              <a:extLst>
                <a:ext uri="{FF2B5EF4-FFF2-40B4-BE49-F238E27FC236}">
                  <a16:creationId xmlns:a16="http://schemas.microsoft.com/office/drawing/2014/main" id="{855AB196-9D82-CB4D-A301-2BB69549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4609" y="2463479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2" name="Freeform 215">
              <a:extLst>
                <a:ext uri="{FF2B5EF4-FFF2-40B4-BE49-F238E27FC236}">
                  <a16:creationId xmlns:a16="http://schemas.microsoft.com/office/drawing/2014/main" id="{EB327465-2C68-724B-887A-08FCD180C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2726" y="2463479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4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4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3" name="Freeform 216">
              <a:extLst>
                <a:ext uri="{FF2B5EF4-FFF2-40B4-BE49-F238E27FC236}">
                  <a16:creationId xmlns:a16="http://schemas.microsoft.com/office/drawing/2014/main" id="{3D5AB988-05EA-4D43-A0C8-9CEA890AC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8765" y="2453699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4" name="Freeform 217">
              <a:extLst>
                <a:ext uri="{FF2B5EF4-FFF2-40B4-BE49-F238E27FC236}">
                  <a16:creationId xmlns:a16="http://schemas.microsoft.com/office/drawing/2014/main" id="{DAF07125-E3FE-6F49-BDEE-EB4E78B16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62" y="245369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5" name="Freeform 218">
              <a:extLst>
                <a:ext uri="{FF2B5EF4-FFF2-40B4-BE49-F238E27FC236}">
                  <a16:creationId xmlns:a16="http://schemas.microsoft.com/office/drawing/2014/main" id="{37DDEA22-3492-E441-A5D3-79C1C7C2C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678" y="2453699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5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5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6" name="Freeform 219">
              <a:extLst>
                <a:ext uri="{FF2B5EF4-FFF2-40B4-BE49-F238E27FC236}">
                  <a16:creationId xmlns:a16="http://schemas.microsoft.com/office/drawing/2014/main" id="{602259C8-5790-EC4B-8049-AA88DE6B1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757" y="245369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7" name="Freeform 220">
              <a:extLst>
                <a:ext uri="{FF2B5EF4-FFF2-40B4-BE49-F238E27FC236}">
                  <a16:creationId xmlns:a16="http://schemas.microsoft.com/office/drawing/2014/main" id="{A17F1378-C933-0D43-9480-769AAF93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7835" y="2453699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4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4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8" name="Freeform 221">
              <a:extLst>
                <a:ext uri="{FF2B5EF4-FFF2-40B4-BE49-F238E27FC236}">
                  <a16:creationId xmlns:a16="http://schemas.microsoft.com/office/drawing/2014/main" id="{8C37C457-ADA2-014D-B148-3F2F54E7C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5953" y="245369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1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1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49" name="Freeform 222">
              <a:extLst>
                <a:ext uri="{FF2B5EF4-FFF2-40B4-BE49-F238E27FC236}">
                  <a16:creationId xmlns:a16="http://schemas.microsoft.com/office/drawing/2014/main" id="{DF683609-CE49-EF40-B2D7-4AFD9E8C2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070" y="2453699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0" name="Freeform 223">
              <a:extLst>
                <a:ext uri="{FF2B5EF4-FFF2-40B4-BE49-F238E27FC236}">
                  <a16:creationId xmlns:a16="http://schemas.microsoft.com/office/drawing/2014/main" id="{B32F735F-AE58-C646-BE50-C73121779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227" y="2453699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4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4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1" name="Freeform 224">
              <a:extLst>
                <a:ext uri="{FF2B5EF4-FFF2-40B4-BE49-F238E27FC236}">
                  <a16:creationId xmlns:a16="http://schemas.microsoft.com/office/drawing/2014/main" id="{86C29A6C-CFE4-9448-A4A4-A52515DC4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024" y="245369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2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2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2" name="Freeform 225">
              <a:extLst>
                <a:ext uri="{FF2B5EF4-FFF2-40B4-BE49-F238E27FC236}">
                  <a16:creationId xmlns:a16="http://schemas.microsoft.com/office/drawing/2014/main" id="{F4F81D7A-D11A-7147-BD4E-990723413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298" y="245369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1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1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3" name="Freeform 226">
              <a:extLst>
                <a:ext uri="{FF2B5EF4-FFF2-40B4-BE49-F238E27FC236}">
                  <a16:creationId xmlns:a16="http://schemas.microsoft.com/office/drawing/2014/main" id="{D1B551AD-B3D7-D44B-AFE6-E8081D52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408" y="2439030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4" name="Freeform 227">
              <a:extLst>
                <a:ext uri="{FF2B5EF4-FFF2-40B4-BE49-F238E27FC236}">
                  <a16:creationId xmlns:a16="http://schemas.microsoft.com/office/drawing/2014/main" id="{95CCE3BF-7325-AD43-A84E-9C396AAA3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0525" y="2439030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2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2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5" name="Freeform 228">
              <a:extLst>
                <a:ext uri="{FF2B5EF4-FFF2-40B4-BE49-F238E27FC236}">
                  <a16:creationId xmlns:a16="http://schemas.microsoft.com/office/drawing/2014/main" id="{2BD067E3-993E-DE41-BBA7-CFB03C884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838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6" name="Freeform 229">
              <a:extLst>
                <a:ext uri="{FF2B5EF4-FFF2-40B4-BE49-F238E27FC236}">
                  <a16:creationId xmlns:a16="http://schemas.microsoft.com/office/drawing/2014/main" id="{CF7B4815-5C55-8E43-A003-2C1B3672B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16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7" name="Freeform 230">
              <a:extLst>
                <a:ext uri="{FF2B5EF4-FFF2-40B4-BE49-F238E27FC236}">
                  <a16:creationId xmlns:a16="http://schemas.microsoft.com/office/drawing/2014/main" id="{50532CE9-8EA1-5042-820F-5691ACF85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034" y="2422731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8" name="Freeform 231">
              <a:extLst>
                <a:ext uri="{FF2B5EF4-FFF2-40B4-BE49-F238E27FC236}">
                  <a16:creationId xmlns:a16="http://schemas.microsoft.com/office/drawing/2014/main" id="{812863A0-160C-CF44-9CDB-EE81B6546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870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59" name="Freeform 232">
              <a:extLst>
                <a:ext uri="{FF2B5EF4-FFF2-40B4-BE49-F238E27FC236}">
                  <a16:creationId xmlns:a16="http://schemas.microsoft.com/office/drawing/2014/main" id="{19221689-4DD8-2D44-894A-DB23DD708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987" y="2422731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0" name="Freeform 233">
              <a:extLst>
                <a:ext uri="{FF2B5EF4-FFF2-40B4-BE49-F238E27FC236}">
                  <a16:creationId xmlns:a16="http://schemas.microsoft.com/office/drawing/2014/main" id="{43133988-A64B-074B-9D7F-20CD4F870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104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1" name="Freeform 234">
              <a:extLst>
                <a:ext uri="{FF2B5EF4-FFF2-40B4-BE49-F238E27FC236}">
                  <a16:creationId xmlns:a16="http://schemas.microsoft.com/office/drawing/2014/main" id="{7682B175-FDE9-3E4D-A1A1-15DBF94CC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6222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2" name="Freeform 235">
              <a:extLst>
                <a:ext uri="{FF2B5EF4-FFF2-40B4-BE49-F238E27FC236}">
                  <a16:creationId xmlns:a16="http://schemas.microsoft.com/office/drawing/2014/main" id="{01AD90E2-FF91-4243-8B45-0D8B9F4CD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8300" y="242273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3" name="Freeform 236">
              <a:extLst>
                <a:ext uri="{FF2B5EF4-FFF2-40B4-BE49-F238E27FC236}">
                  <a16:creationId xmlns:a16="http://schemas.microsoft.com/office/drawing/2014/main" id="{94CEB74A-38F6-C74F-8873-0FDCBF5D5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379" y="241295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4" name="Freeform 237">
              <a:extLst>
                <a:ext uri="{FF2B5EF4-FFF2-40B4-BE49-F238E27FC236}">
                  <a16:creationId xmlns:a16="http://schemas.microsoft.com/office/drawing/2014/main" id="{C6064BB2-F98B-2D4E-ACAF-05994247C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8496" y="2412951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5" name="Freeform 238">
              <a:extLst>
                <a:ext uri="{FF2B5EF4-FFF2-40B4-BE49-F238E27FC236}">
                  <a16:creationId xmlns:a16="http://schemas.microsoft.com/office/drawing/2014/main" id="{CE4FAA7C-99DA-964B-95AC-D601D90AB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5293" y="241295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6" name="Freeform 239">
              <a:extLst>
                <a:ext uri="{FF2B5EF4-FFF2-40B4-BE49-F238E27FC236}">
                  <a16:creationId xmlns:a16="http://schemas.microsoft.com/office/drawing/2014/main" id="{75EDDEA3-5D70-5E4C-8A03-0EFF5EB6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3410" y="241295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7" name="Freeform 240">
              <a:extLst>
                <a:ext uri="{FF2B5EF4-FFF2-40B4-BE49-F238E27FC236}">
                  <a16:creationId xmlns:a16="http://schemas.microsoft.com/office/drawing/2014/main" id="{84AD6A7F-46CB-734F-B9D8-CA25A99FA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3605" y="2403172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4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4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8" name="Freeform 241">
              <a:extLst>
                <a:ext uri="{FF2B5EF4-FFF2-40B4-BE49-F238E27FC236}">
                  <a16:creationId xmlns:a16="http://schemas.microsoft.com/office/drawing/2014/main" id="{99BFF3A4-4A85-3740-83FE-36BDD4278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723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69" name="Freeform 242">
              <a:extLst>
                <a:ext uri="{FF2B5EF4-FFF2-40B4-BE49-F238E27FC236}">
                  <a16:creationId xmlns:a16="http://schemas.microsoft.com/office/drawing/2014/main" id="{B292393A-CD79-A94F-BFAB-B487717C2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802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1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1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0" name="Freeform 243">
              <a:extLst>
                <a:ext uri="{FF2B5EF4-FFF2-40B4-BE49-F238E27FC236}">
                  <a16:creationId xmlns:a16="http://schemas.microsoft.com/office/drawing/2014/main" id="{965DEFCE-BF7A-6849-B8DB-114F0D79F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794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2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2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1" name="Freeform 244">
              <a:extLst>
                <a:ext uri="{FF2B5EF4-FFF2-40B4-BE49-F238E27FC236}">
                  <a16:creationId xmlns:a16="http://schemas.microsoft.com/office/drawing/2014/main" id="{290DAA1A-3144-6543-8399-60457EEF2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997" y="2403172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4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4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2" name="Freeform 245">
              <a:extLst>
                <a:ext uri="{FF2B5EF4-FFF2-40B4-BE49-F238E27FC236}">
                  <a16:creationId xmlns:a16="http://schemas.microsoft.com/office/drawing/2014/main" id="{84A36A89-9B6E-0A4B-A132-2CFBCAD4E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068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3" name="Freeform 246">
              <a:extLst>
                <a:ext uri="{FF2B5EF4-FFF2-40B4-BE49-F238E27FC236}">
                  <a16:creationId xmlns:a16="http://schemas.microsoft.com/office/drawing/2014/main" id="{4D6D2862-394A-D044-8C6D-0EE2F8DBB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5342" y="2403172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1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1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4" name="Freeform 247">
              <a:extLst>
                <a:ext uri="{FF2B5EF4-FFF2-40B4-BE49-F238E27FC236}">
                  <a16:creationId xmlns:a16="http://schemas.microsoft.com/office/drawing/2014/main" id="{AE6BF470-CE2F-4445-AAAD-CB738A047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2139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2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2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5" name="Freeform 248">
              <a:extLst>
                <a:ext uri="{FF2B5EF4-FFF2-40B4-BE49-F238E27FC236}">
                  <a16:creationId xmlns:a16="http://schemas.microsoft.com/office/drawing/2014/main" id="{03DA76C0-D20E-A940-A741-5A333A861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217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2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2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6" name="Freeform 249">
              <a:extLst>
                <a:ext uri="{FF2B5EF4-FFF2-40B4-BE49-F238E27FC236}">
                  <a16:creationId xmlns:a16="http://schemas.microsoft.com/office/drawing/2014/main" id="{5D601F43-6976-A24D-857B-4519D9330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412" y="2403172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5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5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7" name="Freeform 250">
              <a:extLst>
                <a:ext uri="{FF2B5EF4-FFF2-40B4-BE49-F238E27FC236}">
                  <a16:creationId xmlns:a16="http://schemas.microsoft.com/office/drawing/2014/main" id="{F946FA28-03B4-0D4B-B575-A4AD8C126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530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8" name="Freeform 251">
              <a:extLst>
                <a:ext uri="{FF2B5EF4-FFF2-40B4-BE49-F238E27FC236}">
                  <a16:creationId xmlns:a16="http://schemas.microsoft.com/office/drawing/2014/main" id="{C6271F53-31B0-2C44-82E3-84AAFFF75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686" y="240317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79" name="Freeform 252">
              <a:extLst>
                <a:ext uri="{FF2B5EF4-FFF2-40B4-BE49-F238E27FC236}">
                  <a16:creationId xmlns:a16="http://schemas.microsoft.com/office/drawing/2014/main" id="{2D7D5D49-C627-8B4E-8561-B2D9A01B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765" y="2403172"/>
              <a:ext cx="68400" cy="57600"/>
            </a:xfrm>
            <a:custGeom>
              <a:avLst/>
              <a:gdLst>
                <a:gd name="T0" fmla="*/ 0 w 48"/>
                <a:gd name="T1" fmla="*/ 40 h 40"/>
                <a:gd name="T2" fmla="*/ 24 w 48"/>
                <a:gd name="T3" fmla="*/ 0 h 40"/>
                <a:gd name="T4" fmla="*/ 48 w 48"/>
                <a:gd name="T5" fmla="*/ 40 h 40"/>
                <a:gd name="T6" fmla="*/ 0 w 48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0">
                  <a:moveTo>
                    <a:pt x="0" y="40"/>
                  </a:moveTo>
                  <a:lnTo>
                    <a:pt x="24" y="0"/>
                  </a:lnTo>
                  <a:lnTo>
                    <a:pt x="48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0" name="Freeform 253">
              <a:extLst>
                <a:ext uri="{FF2B5EF4-FFF2-40B4-BE49-F238E27FC236}">
                  <a16:creationId xmlns:a16="http://schemas.microsoft.com/office/drawing/2014/main" id="{6D8906A6-C837-4041-8876-3AEDEBF45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0843" y="2398281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1" name="Freeform 254">
              <a:extLst>
                <a:ext uri="{FF2B5EF4-FFF2-40B4-BE49-F238E27FC236}">
                  <a16:creationId xmlns:a16="http://schemas.microsoft.com/office/drawing/2014/main" id="{AF1283FA-9C07-5D49-89B6-1AFC053D1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3679" y="239339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2" name="Freeform 255">
              <a:extLst>
                <a:ext uri="{FF2B5EF4-FFF2-40B4-BE49-F238E27FC236}">
                  <a16:creationId xmlns:a16="http://schemas.microsoft.com/office/drawing/2014/main" id="{BE94B52D-9C78-1745-878A-C089CD3FF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836" y="239339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3" name="Freeform 256">
              <a:extLst>
                <a:ext uri="{FF2B5EF4-FFF2-40B4-BE49-F238E27FC236}">
                  <a16:creationId xmlns:a16="http://schemas.microsoft.com/office/drawing/2014/main" id="{10C794FF-23BB-C143-9D92-E4B137F14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1992" y="2383612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4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4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4" name="Freeform 257">
              <a:extLst>
                <a:ext uri="{FF2B5EF4-FFF2-40B4-BE49-F238E27FC236}">
                  <a16:creationId xmlns:a16="http://schemas.microsoft.com/office/drawing/2014/main" id="{EF8E43A1-9A63-FB41-A515-B941DCDE5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0108" y="2378722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4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4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5" name="Freeform 258">
              <a:extLst>
                <a:ext uri="{FF2B5EF4-FFF2-40B4-BE49-F238E27FC236}">
                  <a16:creationId xmlns:a16="http://schemas.microsoft.com/office/drawing/2014/main" id="{AC7987FD-4206-2D44-913E-5BC714BD7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27" y="2378722"/>
              <a:ext cx="68400" cy="57600"/>
            </a:xfrm>
            <a:custGeom>
              <a:avLst/>
              <a:gdLst>
                <a:gd name="T0" fmla="*/ 0 w 48"/>
                <a:gd name="T1" fmla="*/ 40 h 40"/>
                <a:gd name="T2" fmla="*/ 24 w 48"/>
                <a:gd name="T3" fmla="*/ 0 h 40"/>
                <a:gd name="T4" fmla="*/ 48 w 48"/>
                <a:gd name="T5" fmla="*/ 40 h 40"/>
                <a:gd name="T6" fmla="*/ 0 w 48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0">
                  <a:moveTo>
                    <a:pt x="0" y="40"/>
                  </a:moveTo>
                  <a:lnTo>
                    <a:pt x="24" y="0"/>
                  </a:lnTo>
                  <a:lnTo>
                    <a:pt x="48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6" name="Freeform 259">
              <a:extLst>
                <a:ext uri="{FF2B5EF4-FFF2-40B4-BE49-F238E27FC236}">
                  <a16:creationId xmlns:a16="http://schemas.microsoft.com/office/drawing/2014/main" id="{426A8167-803A-9E4E-B5DE-9D6F74CEC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266" y="2378722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7" name="Freeform 260">
              <a:extLst>
                <a:ext uri="{FF2B5EF4-FFF2-40B4-BE49-F238E27FC236}">
                  <a16:creationId xmlns:a16="http://schemas.microsoft.com/office/drawing/2014/main" id="{C42A5158-2913-A741-B275-1293F406A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1063" y="237872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8" name="Freeform 261">
              <a:extLst>
                <a:ext uri="{FF2B5EF4-FFF2-40B4-BE49-F238E27FC236}">
                  <a16:creationId xmlns:a16="http://schemas.microsoft.com/office/drawing/2014/main" id="{5DB209CD-2503-3843-8341-6566A4A51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141" y="237872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89" name="Freeform 262">
              <a:extLst>
                <a:ext uri="{FF2B5EF4-FFF2-40B4-BE49-F238E27FC236}">
                  <a16:creationId xmlns:a16="http://schemas.microsoft.com/office/drawing/2014/main" id="{2FBD5B83-3FF3-2945-9EC2-17A8C56A7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5219" y="237872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0" name="Freeform 263">
              <a:extLst>
                <a:ext uri="{FF2B5EF4-FFF2-40B4-BE49-F238E27FC236}">
                  <a16:creationId xmlns:a16="http://schemas.microsoft.com/office/drawing/2014/main" id="{8010E321-47B1-664A-BC95-4E768147D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337" y="2368942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1" name="Freeform 264">
              <a:extLst>
                <a:ext uri="{FF2B5EF4-FFF2-40B4-BE49-F238E27FC236}">
                  <a16:creationId xmlns:a16="http://schemas.microsoft.com/office/drawing/2014/main" id="{444D7017-C614-4A4A-AB52-E436E5716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454" y="236405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2" name="Freeform 265">
              <a:extLst>
                <a:ext uri="{FF2B5EF4-FFF2-40B4-BE49-F238E27FC236}">
                  <a16:creationId xmlns:a16="http://schemas.microsoft.com/office/drawing/2014/main" id="{AC1566EA-900B-8C4E-A136-428028AF2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571" y="2364053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4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4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3" name="Freeform 266">
              <a:extLst>
                <a:ext uri="{FF2B5EF4-FFF2-40B4-BE49-F238E27FC236}">
                  <a16:creationId xmlns:a16="http://schemas.microsoft.com/office/drawing/2014/main" id="{C5ECC950-25EA-8C41-851C-586EDC62C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728" y="2364053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4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4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4" name="Freeform 267">
              <a:extLst>
                <a:ext uri="{FF2B5EF4-FFF2-40B4-BE49-F238E27FC236}">
                  <a16:creationId xmlns:a16="http://schemas.microsoft.com/office/drawing/2014/main" id="{5D10349F-B73D-3E40-933E-8E76791F2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767" y="2359163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5" name="Freeform 268">
              <a:extLst>
                <a:ext uri="{FF2B5EF4-FFF2-40B4-BE49-F238E27FC236}">
                  <a16:creationId xmlns:a16="http://schemas.microsoft.com/office/drawing/2014/main" id="{6FDC2920-F894-F344-9E82-3F157A4BD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525" y="23591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6" name="Freeform 269">
              <a:extLst>
                <a:ext uri="{FF2B5EF4-FFF2-40B4-BE49-F238E27FC236}">
                  <a16:creationId xmlns:a16="http://schemas.microsoft.com/office/drawing/2014/main" id="{DACF537A-FC14-5643-8E79-8D932039B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8642" y="23591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2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2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7" name="Freeform 270">
              <a:extLst>
                <a:ext uri="{FF2B5EF4-FFF2-40B4-BE49-F238E27FC236}">
                  <a16:creationId xmlns:a16="http://schemas.microsoft.com/office/drawing/2014/main" id="{2787EB25-1D63-D44C-82DC-E4F919A83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838" y="23591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8" name="Freeform 271">
              <a:extLst>
                <a:ext uri="{FF2B5EF4-FFF2-40B4-BE49-F238E27FC236}">
                  <a16:creationId xmlns:a16="http://schemas.microsoft.com/office/drawing/2014/main" id="{7F444BC7-40DA-ED47-9B03-71E0A6BEA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955" y="23591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599" name="Freeform 272">
              <a:extLst>
                <a:ext uri="{FF2B5EF4-FFF2-40B4-BE49-F238E27FC236}">
                  <a16:creationId xmlns:a16="http://schemas.microsoft.com/office/drawing/2014/main" id="{78EFF7E4-9249-934D-B8A0-99FD3434B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51" y="2359163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0" name="Freeform 273">
              <a:extLst>
                <a:ext uri="{FF2B5EF4-FFF2-40B4-BE49-F238E27FC236}">
                  <a16:creationId xmlns:a16="http://schemas.microsoft.com/office/drawing/2014/main" id="{9E1BEA59-DE32-4343-B895-DB1FEBA46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909" y="23591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1" name="Freeform 274">
              <a:extLst>
                <a:ext uri="{FF2B5EF4-FFF2-40B4-BE49-F238E27FC236}">
                  <a16:creationId xmlns:a16="http://schemas.microsoft.com/office/drawing/2014/main" id="{38E26595-E8ED-2441-BF42-0F12BDB55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261" y="2344494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2" name="Freeform 275">
              <a:extLst>
                <a:ext uri="{FF2B5EF4-FFF2-40B4-BE49-F238E27FC236}">
                  <a16:creationId xmlns:a16="http://schemas.microsoft.com/office/drawing/2014/main" id="{A39C9A0E-AD74-A641-8A7E-E0D24A0FD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5" y="2344494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4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4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3" name="Freeform 276">
              <a:extLst>
                <a:ext uri="{FF2B5EF4-FFF2-40B4-BE49-F238E27FC236}">
                  <a16:creationId xmlns:a16="http://schemas.microsoft.com/office/drawing/2014/main" id="{10AB7F3D-7CDB-9F42-BFB2-EF247D599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7371" y="2344494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2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2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4" name="Freeform 277">
              <a:extLst>
                <a:ext uri="{FF2B5EF4-FFF2-40B4-BE49-F238E27FC236}">
                  <a16:creationId xmlns:a16="http://schemas.microsoft.com/office/drawing/2014/main" id="{A08174C7-1A80-2247-BDBC-65854823C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566" y="2344494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5" name="Freeform 278">
              <a:extLst>
                <a:ext uri="{FF2B5EF4-FFF2-40B4-BE49-F238E27FC236}">
                  <a16:creationId xmlns:a16="http://schemas.microsoft.com/office/drawing/2014/main" id="{D67B286D-8AEE-D743-A836-8DB39CDA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9645" y="233797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6" name="Freeform 279">
              <a:extLst>
                <a:ext uri="{FF2B5EF4-FFF2-40B4-BE49-F238E27FC236}">
                  <a16:creationId xmlns:a16="http://schemas.microsoft.com/office/drawing/2014/main" id="{F2D548B7-8052-D64F-9B81-D7883C134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762" y="233308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7" name="Freeform 280">
              <a:extLst>
                <a:ext uri="{FF2B5EF4-FFF2-40B4-BE49-F238E27FC236}">
                  <a16:creationId xmlns:a16="http://schemas.microsoft.com/office/drawing/2014/main" id="{FEE8A0F6-E048-0F4A-9BFE-FDEA2FA1B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919" y="233308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8" name="Freeform 281">
              <a:extLst>
                <a:ext uri="{FF2B5EF4-FFF2-40B4-BE49-F238E27FC236}">
                  <a16:creationId xmlns:a16="http://schemas.microsoft.com/office/drawing/2014/main" id="{904B1CAF-884C-4947-8DD9-F4BBFC401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36" y="232819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09" name="Freeform 282">
              <a:extLst>
                <a:ext uri="{FF2B5EF4-FFF2-40B4-BE49-F238E27FC236}">
                  <a16:creationId xmlns:a16="http://schemas.microsoft.com/office/drawing/2014/main" id="{CCC7B856-088E-5A4B-9F3C-DEBDBB587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950" y="2328194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0" name="Freeform 283">
              <a:extLst>
                <a:ext uri="{FF2B5EF4-FFF2-40B4-BE49-F238E27FC236}">
                  <a16:creationId xmlns:a16="http://schemas.microsoft.com/office/drawing/2014/main" id="{3AA2ED0C-8AD4-3A45-83F5-E31ECAE13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224" y="232819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1" name="Freeform 284">
              <a:extLst>
                <a:ext uri="{FF2B5EF4-FFF2-40B4-BE49-F238E27FC236}">
                  <a16:creationId xmlns:a16="http://schemas.microsoft.com/office/drawing/2014/main" id="{BDB9AFC4-7E91-BC4A-A947-9452DEBD0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381" y="2323304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2" name="Freeform 285">
              <a:extLst>
                <a:ext uri="{FF2B5EF4-FFF2-40B4-BE49-F238E27FC236}">
                  <a16:creationId xmlns:a16="http://schemas.microsoft.com/office/drawing/2014/main" id="{0B49F395-1022-3643-9B5F-2E7C7ADA9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294" y="2323304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3" name="Freeform 286">
              <a:extLst>
                <a:ext uri="{FF2B5EF4-FFF2-40B4-BE49-F238E27FC236}">
                  <a16:creationId xmlns:a16="http://schemas.microsoft.com/office/drawing/2014/main" id="{9F216133-E353-2A43-9B51-61A5DCA8F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679" y="2303745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2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2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4" name="Freeform 287">
              <a:extLst>
                <a:ext uri="{FF2B5EF4-FFF2-40B4-BE49-F238E27FC236}">
                  <a16:creationId xmlns:a16="http://schemas.microsoft.com/office/drawing/2014/main" id="{1AFEC3A3-C366-F14C-9D43-0DA0AC0EF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423" y="2293965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4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4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5" name="Freeform 288">
              <a:extLst>
                <a:ext uri="{FF2B5EF4-FFF2-40B4-BE49-F238E27FC236}">
                  <a16:creationId xmlns:a16="http://schemas.microsoft.com/office/drawing/2014/main" id="{BC56EE9F-49AD-5F4C-BD3F-F53BC4461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57" y="2293965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5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5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6" name="Freeform 289">
              <a:extLst>
                <a:ext uri="{FF2B5EF4-FFF2-40B4-BE49-F238E27FC236}">
                  <a16:creationId xmlns:a16="http://schemas.microsoft.com/office/drawing/2014/main" id="{9C68CAB0-5D08-3F4D-898A-CEA137B23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376" y="2293965"/>
              <a:ext cx="68400" cy="57600"/>
            </a:xfrm>
            <a:custGeom>
              <a:avLst/>
              <a:gdLst>
                <a:gd name="T0" fmla="*/ 0 w 46"/>
                <a:gd name="T1" fmla="*/ 40 h 40"/>
                <a:gd name="T2" fmla="*/ 22 w 46"/>
                <a:gd name="T3" fmla="*/ 0 h 40"/>
                <a:gd name="T4" fmla="*/ 46 w 46"/>
                <a:gd name="T5" fmla="*/ 40 h 40"/>
                <a:gd name="T6" fmla="*/ 0 w 46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0" y="40"/>
                  </a:moveTo>
                  <a:lnTo>
                    <a:pt x="22" y="0"/>
                  </a:lnTo>
                  <a:lnTo>
                    <a:pt x="46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7" name="Freeform 290">
              <a:extLst>
                <a:ext uri="{FF2B5EF4-FFF2-40B4-BE49-F238E27FC236}">
                  <a16:creationId xmlns:a16="http://schemas.microsoft.com/office/drawing/2014/main" id="{A5AD3E0C-FEB5-844C-870C-5010E31C9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5071" y="2274406"/>
              <a:ext cx="68400" cy="57600"/>
            </a:xfrm>
            <a:custGeom>
              <a:avLst/>
              <a:gdLst>
                <a:gd name="T0" fmla="*/ 0 w 49"/>
                <a:gd name="T1" fmla="*/ 39 h 39"/>
                <a:gd name="T2" fmla="*/ 24 w 49"/>
                <a:gd name="T3" fmla="*/ 0 h 39"/>
                <a:gd name="T4" fmla="*/ 49 w 49"/>
                <a:gd name="T5" fmla="*/ 39 h 39"/>
                <a:gd name="T6" fmla="*/ 0 w 49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9">
                  <a:moveTo>
                    <a:pt x="0" y="39"/>
                  </a:moveTo>
                  <a:lnTo>
                    <a:pt x="24" y="0"/>
                  </a:lnTo>
                  <a:lnTo>
                    <a:pt x="49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8" name="Freeform 291">
              <a:extLst>
                <a:ext uri="{FF2B5EF4-FFF2-40B4-BE49-F238E27FC236}">
                  <a16:creationId xmlns:a16="http://schemas.microsoft.com/office/drawing/2014/main" id="{9312D385-7E7A-C149-8199-1D8658CA7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68" y="2274406"/>
              <a:ext cx="68400" cy="57600"/>
            </a:xfrm>
            <a:custGeom>
              <a:avLst/>
              <a:gdLst>
                <a:gd name="T0" fmla="*/ 0 w 45"/>
                <a:gd name="T1" fmla="*/ 39 h 39"/>
                <a:gd name="T2" fmla="*/ 24 w 45"/>
                <a:gd name="T3" fmla="*/ 0 h 39"/>
                <a:gd name="T4" fmla="*/ 45 w 45"/>
                <a:gd name="T5" fmla="*/ 39 h 39"/>
                <a:gd name="T6" fmla="*/ 0 w 45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9">
                  <a:moveTo>
                    <a:pt x="0" y="39"/>
                  </a:moveTo>
                  <a:lnTo>
                    <a:pt x="24" y="0"/>
                  </a:lnTo>
                  <a:lnTo>
                    <a:pt x="45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19" name="Freeform 292">
              <a:extLst>
                <a:ext uri="{FF2B5EF4-FFF2-40B4-BE49-F238E27FC236}">
                  <a16:creationId xmlns:a16="http://schemas.microsoft.com/office/drawing/2014/main" id="{AE66C631-1C91-BB48-AADB-C3DD539C9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43" y="2264626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5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5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0" name="Freeform 293">
              <a:extLst>
                <a:ext uri="{FF2B5EF4-FFF2-40B4-BE49-F238E27FC236}">
                  <a16:creationId xmlns:a16="http://schemas.microsoft.com/office/drawing/2014/main" id="{2D4B7741-66AC-B540-A256-BA183989A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537" y="2223878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4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4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1" name="Freeform 294">
              <a:extLst>
                <a:ext uri="{FF2B5EF4-FFF2-40B4-BE49-F238E27FC236}">
                  <a16:creationId xmlns:a16="http://schemas.microsoft.com/office/drawing/2014/main" id="{38385F57-8FE5-8F45-9A71-1838AF5B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913" y="2189649"/>
              <a:ext cx="68400" cy="57600"/>
            </a:xfrm>
            <a:custGeom>
              <a:avLst/>
              <a:gdLst>
                <a:gd name="T0" fmla="*/ 0 w 49"/>
                <a:gd name="T1" fmla="*/ 36 h 36"/>
                <a:gd name="T2" fmla="*/ 25 w 49"/>
                <a:gd name="T3" fmla="*/ 0 h 36"/>
                <a:gd name="T4" fmla="*/ 49 w 49"/>
                <a:gd name="T5" fmla="*/ 36 h 36"/>
                <a:gd name="T6" fmla="*/ 0 w 49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6">
                  <a:moveTo>
                    <a:pt x="0" y="36"/>
                  </a:moveTo>
                  <a:lnTo>
                    <a:pt x="25" y="0"/>
                  </a:lnTo>
                  <a:lnTo>
                    <a:pt x="49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2" name="Freeform 295">
              <a:extLst>
                <a:ext uri="{FF2B5EF4-FFF2-40B4-BE49-F238E27FC236}">
                  <a16:creationId xmlns:a16="http://schemas.microsoft.com/office/drawing/2014/main" id="{3E9BBE8F-4008-9B44-BC2D-BCCFCA2C4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077" y="2189649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3" name="Freeform 296">
              <a:extLst>
                <a:ext uri="{FF2B5EF4-FFF2-40B4-BE49-F238E27FC236}">
                  <a16:creationId xmlns:a16="http://schemas.microsoft.com/office/drawing/2014/main" id="{B4DEAC77-64BB-9542-94DC-5217F9719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422" y="2153790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1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1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4" name="Freeform 297">
              <a:extLst>
                <a:ext uri="{FF2B5EF4-FFF2-40B4-BE49-F238E27FC236}">
                  <a16:creationId xmlns:a16="http://schemas.microsoft.com/office/drawing/2014/main" id="{19DC42C0-4F8F-3943-A0AE-62CAF7149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691" y="2114672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5" name="Freeform 298">
              <a:extLst>
                <a:ext uri="{FF2B5EF4-FFF2-40B4-BE49-F238E27FC236}">
                  <a16:creationId xmlns:a16="http://schemas.microsoft.com/office/drawing/2014/main" id="{13FCE571-1AC3-9A41-A11C-A58CD273A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809" y="2104892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1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1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6" name="Freeform 299">
              <a:extLst>
                <a:ext uri="{FF2B5EF4-FFF2-40B4-BE49-F238E27FC236}">
                  <a16:creationId xmlns:a16="http://schemas.microsoft.com/office/drawing/2014/main" id="{6EA7A461-56CB-6149-9A33-41BC56D0F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879" y="207555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7" name="Freeform 300">
              <a:extLst>
                <a:ext uri="{FF2B5EF4-FFF2-40B4-BE49-F238E27FC236}">
                  <a16:creationId xmlns:a16="http://schemas.microsoft.com/office/drawing/2014/main" id="{64040218-1095-C047-B086-600CA1F51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2579" y="2029915"/>
              <a:ext cx="68400" cy="57600"/>
            </a:xfrm>
            <a:custGeom>
              <a:avLst/>
              <a:gdLst>
                <a:gd name="T0" fmla="*/ 0 w 45"/>
                <a:gd name="T1" fmla="*/ 40 h 40"/>
                <a:gd name="T2" fmla="*/ 24 w 45"/>
                <a:gd name="T3" fmla="*/ 0 h 40"/>
                <a:gd name="T4" fmla="*/ 45 w 45"/>
                <a:gd name="T5" fmla="*/ 40 h 40"/>
                <a:gd name="T6" fmla="*/ 0 w 4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lnTo>
                    <a:pt x="24" y="0"/>
                  </a:lnTo>
                  <a:lnTo>
                    <a:pt x="4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8" name="Freeform 302">
              <a:extLst>
                <a:ext uri="{FF2B5EF4-FFF2-40B4-BE49-F238E27FC236}">
                  <a16:creationId xmlns:a16="http://schemas.microsoft.com/office/drawing/2014/main" id="{96CCCB48-E8DC-7E49-8111-EFD6A4138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5806" y="1995687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1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1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29" name="Freeform 304">
              <a:extLst>
                <a:ext uri="{FF2B5EF4-FFF2-40B4-BE49-F238E27FC236}">
                  <a16:creationId xmlns:a16="http://schemas.microsoft.com/office/drawing/2014/main" id="{0D309C13-460C-2A4A-9F44-ECD30BA25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574" y="195493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0" name="Freeform 310">
              <a:extLst>
                <a:ext uri="{FF2B5EF4-FFF2-40B4-BE49-F238E27FC236}">
                  <a16:creationId xmlns:a16="http://schemas.microsoft.com/office/drawing/2014/main" id="{BAB76BFE-A312-8145-AFB0-ED958F28F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47" y="1860401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1" name="Freeform 311">
              <a:extLst>
                <a:ext uri="{FF2B5EF4-FFF2-40B4-BE49-F238E27FC236}">
                  <a16:creationId xmlns:a16="http://schemas.microsoft.com/office/drawing/2014/main" id="{CA731864-2EF3-AF40-AE72-819327151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999" y="184084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2" name="Freeform 312">
              <a:extLst>
                <a:ext uri="{FF2B5EF4-FFF2-40B4-BE49-F238E27FC236}">
                  <a16:creationId xmlns:a16="http://schemas.microsoft.com/office/drawing/2014/main" id="{B080F5B9-1C8C-944C-AD5A-0AC376100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845" y="1795203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3" name="Freeform 327">
              <a:extLst>
                <a:ext uri="{FF2B5EF4-FFF2-40B4-BE49-F238E27FC236}">
                  <a16:creationId xmlns:a16="http://schemas.microsoft.com/office/drawing/2014/main" id="{D6F8E8CF-8325-E242-A24F-D4ADEBBD6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0770" y="195493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4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4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4" name="Freeform 301">
              <a:extLst>
                <a:ext uri="{FF2B5EF4-FFF2-40B4-BE49-F238E27FC236}">
                  <a16:creationId xmlns:a16="http://schemas.microsoft.com/office/drawing/2014/main" id="{D04B533D-B186-5C42-8A9B-D5CC1EB39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570" y="2015246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5" name="Freeform 303">
              <a:extLst>
                <a:ext uri="{FF2B5EF4-FFF2-40B4-BE49-F238E27FC236}">
                  <a16:creationId xmlns:a16="http://schemas.microsoft.com/office/drawing/2014/main" id="{B44B3F57-8823-8346-831B-9E339B838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002" y="1995687"/>
              <a:ext cx="68400" cy="57600"/>
            </a:xfrm>
            <a:custGeom>
              <a:avLst/>
              <a:gdLst>
                <a:gd name="T0" fmla="*/ 0 w 48"/>
                <a:gd name="T1" fmla="*/ 36 h 36"/>
                <a:gd name="T2" fmla="*/ 24 w 48"/>
                <a:gd name="T3" fmla="*/ 0 h 36"/>
                <a:gd name="T4" fmla="*/ 48 w 48"/>
                <a:gd name="T5" fmla="*/ 36 h 36"/>
                <a:gd name="T6" fmla="*/ 0 w 48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6">
                  <a:moveTo>
                    <a:pt x="0" y="36"/>
                  </a:moveTo>
                  <a:lnTo>
                    <a:pt x="24" y="0"/>
                  </a:lnTo>
                  <a:lnTo>
                    <a:pt x="48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6" name="Freeform 308">
              <a:extLst>
                <a:ext uri="{FF2B5EF4-FFF2-40B4-BE49-F238E27FC236}">
                  <a16:creationId xmlns:a16="http://schemas.microsoft.com/office/drawing/2014/main" id="{31DB3644-4AA7-344E-BA00-7B33C6EEF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653" y="1901150"/>
              <a:ext cx="68400" cy="57600"/>
            </a:xfrm>
            <a:custGeom>
              <a:avLst/>
              <a:gdLst>
                <a:gd name="T0" fmla="*/ 0 w 49"/>
                <a:gd name="T1" fmla="*/ 39 h 39"/>
                <a:gd name="T2" fmla="*/ 24 w 49"/>
                <a:gd name="T3" fmla="*/ 0 h 39"/>
                <a:gd name="T4" fmla="*/ 49 w 49"/>
                <a:gd name="T5" fmla="*/ 39 h 39"/>
                <a:gd name="T6" fmla="*/ 0 w 49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9">
                  <a:moveTo>
                    <a:pt x="0" y="39"/>
                  </a:moveTo>
                  <a:lnTo>
                    <a:pt x="24" y="0"/>
                  </a:lnTo>
                  <a:lnTo>
                    <a:pt x="49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7" name="Freeform 328">
              <a:extLst>
                <a:ext uri="{FF2B5EF4-FFF2-40B4-BE49-F238E27FC236}">
                  <a16:creationId xmlns:a16="http://schemas.microsoft.com/office/drawing/2014/main" id="{5B701677-650B-ED43-B302-99A01A74D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041" y="1995687"/>
              <a:ext cx="68400" cy="57600"/>
            </a:xfrm>
            <a:custGeom>
              <a:avLst/>
              <a:gdLst>
                <a:gd name="T0" fmla="*/ 0 w 45"/>
                <a:gd name="T1" fmla="*/ 36 h 36"/>
                <a:gd name="T2" fmla="*/ 21 w 45"/>
                <a:gd name="T3" fmla="*/ 0 h 36"/>
                <a:gd name="T4" fmla="*/ 45 w 45"/>
                <a:gd name="T5" fmla="*/ 36 h 36"/>
                <a:gd name="T6" fmla="*/ 0 w 45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21" y="0"/>
                  </a:lnTo>
                  <a:lnTo>
                    <a:pt x="45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8" name="Freeform 305">
              <a:extLst>
                <a:ext uri="{FF2B5EF4-FFF2-40B4-BE49-F238E27FC236}">
                  <a16:creationId xmlns:a16="http://schemas.microsoft.com/office/drawing/2014/main" id="{4152652A-B750-2240-AF28-F5B923283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146" y="192070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39" name="Freeform 306">
              <a:extLst>
                <a:ext uri="{FF2B5EF4-FFF2-40B4-BE49-F238E27FC236}">
                  <a16:creationId xmlns:a16="http://schemas.microsoft.com/office/drawing/2014/main" id="{97173555-BE16-2E46-B965-F3913B987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419" y="192070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4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4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0" name="Freeform 309">
              <a:extLst>
                <a:ext uri="{FF2B5EF4-FFF2-40B4-BE49-F238E27FC236}">
                  <a16:creationId xmlns:a16="http://schemas.microsoft.com/office/drawing/2014/main" id="{DD98FD4D-C5DA-B643-B338-CEEEE89E2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732" y="1891370"/>
              <a:ext cx="68400" cy="57600"/>
            </a:xfrm>
            <a:custGeom>
              <a:avLst/>
              <a:gdLst>
                <a:gd name="T0" fmla="*/ 0 w 45"/>
                <a:gd name="T1" fmla="*/ 39 h 39"/>
                <a:gd name="T2" fmla="*/ 24 w 45"/>
                <a:gd name="T3" fmla="*/ 0 h 39"/>
                <a:gd name="T4" fmla="*/ 45 w 45"/>
                <a:gd name="T5" fmla="*/ 39 h 39"/>
                <a:gd name="T6" fmla="*/ 0 w 45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9">
                  <a:moveTo>
                    <a:pt x="0" y="39"/>
                  </a:moveTo>
                  <a:lnTo>
                    <a:pt x="24" y="0"/>
                  </a:lnTo>
                  <a:lnTo>
                    <a:pt x="45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1" name="Freeform 313">
              <a:extLst>
                <a:ext uri="{FF2B5EF4-FFF2-40B4-BE49-F238E27FC236}">
                  <a16:creationId xmlns:a16="http://schemas.microsoft.com/office/drawing/2014/main" id="{623A2CDC-494A-FB43-8E4C-5B6246D15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581" y="1746305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2" name="Freeform 316">
              <a:extLst>
                <a:ext uri="{FF2B5EF4-FFF2-40B4-BE49-F238E27FC236}">
                  <a16:creationId xmlns:a16="http://schemas.microsoft.com/office/drawing/2014/main" id="{9E7408AD-F364-394E-B59D-D327FF5C6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4925" y="167132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3" name="Freeform 307">
              <a:extLst>
                <a:ext uri="{FF2B5EF4-FFF2-40B4-BE49-F238E27FC236}">
                  <a16:creationId xmlns:a16="http://schemas.microsoft.com/office/drawing/2014/main" id="{111FF52B-0296-B44D-B42E-2F130B279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5537" y="1901150"/>
              <a:ext cx="68400" cy="57600"/>
            </a:xfrm>
            <a:custGeom>
              <a:avLst/>
              <a:gdLst>
                <a:gd name="T0" fmla="*/ 0 w 46"/>
                <a:gd name="T1" fmla="*/ 39 h 39"/>
                <a:gd name="T2" fmla="*/ 21 w 46"/>
                <a:gd name="T3" fmla="*/ 0 h 39"/>
                <a:gd name="T4" fmla="*/ 46 w 46"/>
                <a:gd name="T5" fmla="*/ 39 h 39"/>
                <a:gd name="T6" fmla="*/ 0 w 4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21" y="0"/>
                  </a:lnTo>
                  <a:lnTo>
                    <a:pt x="46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4" name="Freeform 315">
              <a:extLst>
                <a:ext uri="{FF2B5EF4-FFF2-40B4-BE49-F238E27FC236}">
                  <a16:creationId xmlns:a16="http://schemas.microsoft.com/office/drawing/2014/main" id="{B6AA0288-FA71-0A49-B069-982D64A4E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534" y="1685998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5" name="Freeform 317">
              <a:extLst>
                <a:ext uri="{FF2B5EF4-FFF2-40B4-BE49-F238E27FC236}">
                  <a16:creationId xmlns:a16="http://schemas.microsoft.com/office/drawing/2014/main" id="{F557AC80-815E-0C43-A38D-E53FB285C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312" y="1581682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4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4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6" name="Freeform 318">
              <a:extLst>
                <a:ext uri="{FF2B5EF4-FFF2-40B4-BE49-F238E27FC236}">
                  <a16:creationId xmlns:a16="http://schemas.microsoft.com/office/drawing/2014/main" id="{620C851B-A1A1-B84D-BE3B-FF4F78086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148" y="1567012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5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5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7" name="Freeform 314">
              <a:extLst>
                <a:ext uri="{FF2B5EF4-FFF2-40B4-BE49-F238E27FC236}">
                  <a16:creationId xmlns:a16="http://schemas.microsoft.com/office/drawing/2014/main" id="{612C774F-5E2B-004E-A339-65534E133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416" y="1705557"/>
              <a:ext cx="68400" cy="57600"/>
            </a:xfrm>
            <a:custGeom>
              <a:avLst/>
              <a:gdLst>
                <a:gd name="T0" fmla="*/ 0 w 49"/>
                <a:gd name="T1" fmla="*/ 37 h 37"/>
                <a:gd name="T2" fmla="*/ 25 w 49"/>
                <a:gd name="T3" fmla="*/ 0 h 37"/>
                <a:gd name="T4" fmla="*/ 49 w 49"/>
                <a:gd name="T5" fmla="*/ 37 h 37"/>
                <a:gd name="T6" fmla="*/ 0 w 4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7">
                  <a:moveTo>
                    <a:pt x="0" y="37"/>
                  </a:moveTo>
                  <a:lnTo>
                    <a:pt x="25" y="0"/>
                  </a:lnTo>
                  <a:lnTo>
                    <a:pt x="49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8" name="Freeform 320">
              <a:extLst>
                <a:ext uri="{FF2B5EF4-FFF2-40B4-BE49-F238E27FC236}">
                  <a16:creationId xmlns:a16="http://schemas.microsoft.com/office/drawing/2014/main" id="{E7E7CC68-4761-6E41-BBE2-4D8382EC3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226" y="1542563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2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2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49" name="Freeform 324">
              <a:extLst>
                <a:ext uri="{FF2B5EF4-FFF2-40B4-BE49-F238E27FC236}">
                  <a16:creationId xmlns:a16="http://schemas.microsoft.com/office/drawing/2014/main" id="{FD90C0E1-1E16-A84C-BA93-2C481A418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735" y="1397498"/>
              <a:ext cx="68400" cy="57600"/>
            </a:xfrm>
            <a:custGeom>
              <a:avLst/>
              <a:gdLst>
                <a:gd name="T0" fmla="*/ 0 w 45"/>
                <a:gd name="T1" fmla="*/ 37 h 37"/>
                <a:gd name="T2" fmla="*/ 21 w 45"/>
                <a:gd name="T3" fmla="*/ 0 h 37"/>
                <a:gd name="T4" fmla="*/ 45 w 45"/>
                <a:gd name="T5" fmla="*/ 37 h 37"/>
                <a:gd name="T6" fmla="*/ 0 w 45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7">
                  <a:moveTo>
                    <a:pt x="0" y="37"/>
                  </a:moveTo>
                  <a:lnTo>
                    <a:pt x="21" y="0"/>
                  </a:lnTo>
                  <a:lnTo>
                    <a:pt x="45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0" name="Freeform 325">
              <a:extLst>
                <a:ext uri="{FF2B5EF4-FFF2-40B4-BE49-F238E27FC236}">
                  <a16:creationId xmlns:a16="http://schemas.microsoft.com/office/drawing/2014/main" id="{0943081F-FBA6-E543-BDF7-30DCD3206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689" y="1358379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1" name="Freeform 319">
              <a:extLst>
                <a:ext uri="{FF2B5EF4-FFF2-40B4-BE49-F238E27FC236}">
                  <a16:creationId xmlns:a16="http://schemas.microsoft.com/office/drawing/2014/main" id="{3F77B734-138A-784B-BE26-F2D63067B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2186" y="1557232"/>
              <a:ext cx="68400" cy="57600"/>
            </a:xfrm>
            <a:custGeom>
              <a:avLst/>
              <a:gdLst>
                <a:gd name="T0" fmla="*/ 0 w 49"/>
                <a:gd name="T1" fmla="*/ 40 h 40"/>
                <a:gd name="T2" fmla="*/ 25 w 49"/>
                <a:gd name="T3" fmla="*/ 0 h 40"/>
                <a:gd name="T4" fmla="*/ 49 w 49"/>
                <a:gd name="T5" fmla="*/ 40 h 40"/>
                <a:gd name="T6" fmla="*/ 0 w 4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0" y="40"/>
                  </a:moveTo>
                  <a:lnTo>
                    <a:pt x="25" y="0"/>
                  </a:lnTo>
                  <a:lnTo>
                    <a:pt x="49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2" name="Freeform 326">
              <a:extLst>
                <a:ext uri="{FF2B5EF4-FFF2-40B4-BE49-F238E27FC236}">
                  <a16:creationId xmlns:a16="http://schemas.microsoft.com/office/drawing/2014/main" id="{679EE279-D928-5341-A91E-0B78A2A83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231" y="1208425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3" name="Freeform 321">
              <a:extLst>
                <a:ext uri="{FF2B5EF4-FFF2-40B4-BE49-F238E27FC236}">
                  <a16:creationId xmlns:a16="http://schemas.microsoft.com/office/drawing/2014/main" id="{B5B43DFC-75B8-9249-A005-E10FB24EB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266" y="1521374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2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2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4" name="Freeform 323">
              <a:extLst>
                <a:ext uri="{FF2B5EF4-FFF2-40B4-BE49-F238E27FC236}">
                  <a16:creationId xmlns:a16="http://schemas.microsoft.com/office/drawing/2014/main" id="{78E5F5F4-2945-8546-A498-4BB4C9065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383" y="1431727"/>
              <a:ext cx="68400" cy="57600"/>
            </a:xfrm>
            <a:custGeom>
              <a:avLst/>
              <a:gdLst>
                <a:gd name="T0" fmla="*/ 0 w 46"/>
                <a:gd name="T1" fmla="*/ 37 h 37"/>
                <a:gd name="T2" fmla="*/ 21 w 46"/>
                <a:gd name="T3" fmla="*/ 0 h 37"/>
                <a:gd name="T4" fmla="*/ 46 w 46"/>
                <a:gd name="T5" fmla="*/ 37 h 37"/>
                <a:gd name="T6" fmla="*/ 0 w 46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lnTo>
                    <a:pt x="21" y="0"/>
                  </a:lnTo>
                  <a:lnTo>
                    <a:pt x="46" y="37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655" name="Freeform 322">
              <a:extLst>
                <a:ext uri="{FF2B5EF4-FFF2-40B4-BE49-F238E27FC236}">
                  <a16:creationId xmlns:a16="http://schemas.microsoft.com/office/drawing/2014/main" id="{10E1E191-C28A-304E-AAB1-DFE5750B8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344" y="1452916"/>
              <a:ext cx="68400" cy="57600"/>
            </a:xfrm>
            <a:custGeom>
              <a:avLst/>
              <a:gdLst>
                <a:gd name="T0" fmla="*/ 0 w 46"/>
                <a:gd name="T1" fmla="*/ 36 h 36"/>
                <a:gd name="T2" fmla="*/ 25 w 46"/>
                <a:gd name="T3" fmla="*/ 0 h 36"/>
                <a:gd name="T4" fmla="*/ 46 w 46"/>
                <a:gd name="T5" fmla="*/ 36 h 36"/>
                <a:gd name="T6" fmla="*/ 0 w 4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0" y="36"/>
                  </a:moveTo>
                  <a:lnTo>
                    <a:pt x="25" y="0"/>
                  </a:lnTo>
                  <a:lnTo>
                    <a:pt x="46" y="3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</p:grpSp>
      <p:sp>
        <p:nvSpPr>
          <p:cNvPr id="735" name="TextBox 4">
            <a:extLst>
              <a:ext uri="{FF2B5EF4-FFF2-40B4-BE49-F238E27FC236}">
                <a16:creationId xmlns:a16="http://schemas.microsoft.com/office/drawing/2014/main" id="{71A44614-1CF3-9944-900C-46554E974968}"/>
              </a:ext>
            </a:extLst>
          </p:cNvPr>
          <p:cNvSpPr txBox="1"/>
          <p:nvPr/>
        </p:nvSpPr>
        <p:spPr>
          <a:xfrm>
            <a:off x="5959900" y="2311854"/>
            <a:ext cx="1099107" cy="2917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Bef>
                <a:spcPts val="1200"/>
              </a:spcBef>
              <a:buSzPct val="100000"/>
            </a:pPr>
            <a:r>
              <a:rPr lang="en-US" sz="2400" b="1" dirty="0">
                <a:solidFill>
                  <a:srgbClr val="BA4422"/>
                </a:solidFill>
                <a:cs typeface="Arial" panose="020B0604020202020204" pitchFamily="34" charset="0"/>
              </a:rPr>
              <a:t>64.6%</a:t>
            </a:r>
          </a:p>
        </p:txBody>
      </p:sp>
      <p:sp>
        <p:nvSpPr>
          <p:cNvPr id="736" name="TextBox 5">
            <a:extLst>
              <a:ext uri="{FF2B5EF4-FFF2-40B4-BE49-F238E27FC236}">
                <a16:creationId xmlns:a16="http://schemas.microsoft.com/office/drawing/2014/main" id="{225A3EC0-33F1-4F48-8A72-58C4277DE3C0}"/>
              </a:ext>
            </a:extLst>
          </p:cNvPr>
          <p:cNvSpPr txBox="1"/>
          <p:nvPr/>
        </p:nvSpPr>
        <p:spPr>
          <a:xfrm>
            <a:off x="6451829" y="3102383"/>
            <a:ext cx="1099107" cy="45011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Bef>
                <a:spcPts val="1200"/>
              </a:spcBef>
              <a:buSzPct val="100000"/>
            </a:pPr>
            <a:r>
              <a:rPr lang="en-US" sz="2400" b="1" dirty="0">
                <a:solidFill>
                  <a:srgbClr val="1DCE9B"/>
                </a:solidFill>
                <a:cs typeface="Arial" panose="020B0604020202020204" pitchFamily="34" charset="0"/>
              </a:rPr>
              <a:t>63.2%</a:t>
            </a:r>
          </a:p>
        </p:txBody>
      </p:sp>
      <p:graphicFrame>
        <p:nvGraphicFramePr>
          <p:cNvPr id="661" name="Table 660">
            <a:extLst>
              <a:ext uri="{FF2B5EF4-FFF2-40B4-BE49-F238E27FC236}">
                <a16:creationId xmlns:a16="http://schemas.microsoft.com/office/drawing/2014/main" id="{38157826-4B2B-5649-B414-E8CA03E3FBDA}"/>
              </a:ext>
            </a:extLst>
          </p:cNvPr>
          <p:cNvGraphicFramePr>
            <a:graphicFrameLocks noGrp="1"/>
          </p:cNvGraphicFramePr>
          <p:nvPr/>
        </p:nvGraphicFramePr>
        <p:xfrm>
          <a:off x="8016700" y="1224208"/>
          <a:ext cx="3800105" cy="1549105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661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0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171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GB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NIVO + IPI</a:t>
                      </a:r>
                      <a:r>
                        <a:rPr lang="en-GB" sz="12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(n = 920)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44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NIVO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(n = 924)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723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2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Events, n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327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347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7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US" sz="12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Median, mo (95% CI)</a:t>
                      </a:r>
                      <a:endParaRPr lang="en-GB" sz="12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  <a:endParaRPr lang="en-GB" sz="12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662655"/>
                  </a:ext>
                </a:extLst>
              </a:tr>
              <a:tr h="2787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GB" sz="12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HR (97.295% CI)</a:t>
                      </a:r>
                      <a:r>
                        <a:rPr lang="en-GB" sz="1200" b="1" kern="1200" baseline="300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dirty="0">
                          <a:solidFill>
                            <a:schemeClr val="tx2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0.92 (0.77–1.09)</a:t>
                      </a:r>
                      <a:endParaRPr lang="en-GB" sz="12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7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GB" sz="1200" b="1" i="1" kern="1200" baseline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GB" sz="1200" b="1" kern="1200" baseline="300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dirty="0">
                          <a:solidFill>
                            <a:schemeClr val="tx2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0.269</a:t>
                      </a:r>
                      <a:endParaRPr lang="en-GB" sz="12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863557"/>
                  </a:ext>
                </a:extLst>
              </a:tr>
            </a:tbl>
          </a:graphicData>
        </a:graphic>
      </p:graphicFrame>
      <p:sp>
        <p:nvSpPr>
          <p:cNvPr id="497" name="Text Placeholder 9"/>
          <p:cNvSpPr txBox="1">
            <a:spLocks/>
          </p:cNvSpPr>
          <p:nvPr/>
        </p:nvSpPr>
        <p:spPr>
          <a:xfrm>
            <a:off x="11953" y="6572803"/>
            <a:ext cx="11461115" cy="2733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Trebuchet MS" panose="020B0603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33" baseline="30000" dirty="0">
                <a:solidFill>
                  <a:schemeClr val="tx2"/>
                </a:solidFill>
              </a:rPr>
              <a:t>a</a:t>
            </a:r>
            <a:r>
              <a:rPr lang="en-US" sz="933" dirty="0">
                <a:solidFill>
                  <a:schemeClr val="tx2"/>
                </a:solidFill>
              </a:rPr>
              <a:t>Stratified; </a:t>
            </a:r>
            <a:r>
              <a:rPr lang="en-US" sz="933" baseline="30000" dirty="0">
                <a:solidFill>
                  <a:schemeClr val="tx2"/>
                </a:solidFill>
              </a:rPr>
              <a:t>b</a:t>
            </a:r>
            <a:r>
              <a:rPr lang="en-US" sz="933" dirty="0">
                <a:solidFill>
                  <a:schemeClr val="tx2"/>
                </a:solidFill>
              </a:rPr>
              <a:t>Log-rank test. NR, not yet reached. </a:t>
            </a:r>
            <a:r>
              <a:rPr lang="en-US" sz="933" b="1" dirty="0">
                <a:solidFill>
                  <a:schemeClr val="tx2"/>
                </a:solidFill>
              </a:rPr>
              <a:t>Long, GV et al AACR 2021</a:t>
            </a:r>
            <a:endParaRPr lang="en-US" sz="933" b="1" dirty="0"/>
          </a:p>
        </p:txBody>
      </p:sp>
      <p:sp>
        <p:nvSpPr>
          <p:cNvPr id="669" name="TextBox 274">
            <a:extLst>
              <a:ext uri="{FF2B5EF4-FFF2-40B4-BE49-F238E27FC236}">
                <a16:creationId xmlns:a16="http://schemas.microsoft.com/office/drawing/2014/main" id="{9EEC8739-19AC-014E-81D3-8B952FC2A74A}"/>
              </a:ext>
            </a:extLst>
          </p:cNvPr>
          <p:cNvSpPr txBox="1"/>
          <p:nvPr/>
        </p:nvSpPr>
        <p:spPr>
          <a:xfrm>
            <a:off x="907442" y="5734839"/>
            <a:ext cx="969615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NIVO + IPI</a:t>
            </a:r>
          </a:p>
        </p:txBody>
      </p:sp>
      <p:sp>
        <p:nvSpPr>
          <p:cNvPr id="670" name="TextBox 275">
            <a:extLst>
              <a:ext uri="{FF2B5EF4-FFF2-40B4-BE49-F238E27FC236}">
                <a16:creationId xmlns:a16="http://schemas.microsoft.com/office/drawing/2014/main" id="{4B71D495-B95F-9542-8581-408F75110E80}"/>
              </a:ext>
            </a:extLst>
          </p:cNvPr>
          <p:cNvSpPr txBox="1"/>
          <p:nvPr/>
        </p:nvSpPr>
        <p:spPr>
          <a:xfrm>
            <a:off x="907442" y="5993570"/>
            <a:ext cx="969615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46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NIVO</a:t>
            </a:r>
          </a:p>
        </p:txBody>
      </p:sp>
      <p:sp>
        <p:nvSpPr>
          <p:cNvPr id="671" name="TextBox 316">
            <a:extLst>
              <a:ext uri="{FF2B5EF4-FFF2-40B4-BE49-F238E27FC236}">
                <a16:creationId xmlns:a16="http://schemas.microsoft.com/office/drawing/2014/main" id="{60C38E3F-5085-624A-A628-E55B6D9C6B5A}"/>
              </a:ext>
            </a:extLst>
          </p:cNvPr>
          <p:cNvSpPr txBox="1"/>
          <p:nvPr/>
        </p:nvSpPr>
        <p:spPr>
          <a:xfrm>
            <a:off x="907442" y="5479855"/>
            <a:ext cx="969615" cy="225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467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No. at risk</a:t>
            </a:r>
          </a:p>
        </p:txBody>
      </p:sp>
      <p:sp>
        <p:nvSpPr>
          <p:cNvPr id="672" name="TextBox 317">
            <a:extLst>
              <a:ext uri="{FF2B5EF4-FFF2-40B4-BE49-F238E27FC236}">
                <a16:creationId xmlns:a16="http://schemas.microsoft.com/office/drawing/2014/main" id="{E323F99A-EFF4-A047-9095-C662F0A6497D}"/>
              </a:ext>
            </a:extLst>
          </p:cNvPr>
          <p:cNvSpPr txBox="1"/>
          <p:nvPr/>
        </p:nvSpPr>
        <p:spPr>
          <a:xfrm>
            <a:off x="2066005" y="5344456"/>
            <a:ext cx="7011087" cy="2873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867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Months</a:t>
            </a:r>
          </a:p>
        </p:txBody>
      </p:sp>
      <p:sp>
        <p:nvSpPr>
          <p:cNvPr id="673" name="TextBox 269">
            <a:extLst>
              <a:ext uri="{FF2B5EF4-FFF2-40B4-BE49-F238E27FC236}">
                <a16:creationId xmlns:a16="http://schemas.microsoft.com/office/drawing/2014/main" id="{AF0BEF51-D048-254B-BB3D-A6213CD30FDD}"/>
              </a:ext>
            </a:extLst>
          </p:cNvPr>
          <p:cNvSpPr txBox="1"/>
          <p:nvPr/>
        </p:nvSpPr>
        <p:spPr>
          <a:xfrm rot="16200000">
            <a:off x="-420410" y="3197560"/>
            <a:ext cx="3407236" cy="2873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867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RFS (%)</a:t>
            </a:r>
          </a:p>
        </p:txBody>
      </p:sp>
      <p:sp>
        <p:nvSpPr>
          <p:cNvPr id="674" name="Freeform 5">
            <a:extLst>
              <a:ext uri="{FF2B5EF4-FFF2-40B4-BE49-F238E27FC236}">
                <a16:creationId xmlns:a16="http://schemas.microsoft.com/office/drawing/2014/main" id="{505BC3CF-75D5-1D41-B4AB-EDA49ABB00E1}"/>
              </a:ext>
            </a:extLst>
          </p:cNvPr>
          <p:cNvSpPr>
            <a:spLocks/>
          </p:cNvSpPr>
          <p:nvPr/>
        </p:nvSpPr>
        <p:spPr bwMode="auto">
          <a:xfrm>
            <a:off x="2409976" y="4558586"/>
            <a:ext cx="147275" cy="93855"/>
          </a:xfrm>
          <a:custGeom>
            <a:avLst/>
            <a:gdLst>
              <a:gd name="T0" fmla="*/ 64 w 128"/>
              <a:gd name="T1" fmla="*/ 0 h 118"/>
              <a:gd name="T2" fmla="*/ 0 w 128"/>
              <a:gd name="T3" fmla="*/ 118 h 118"/>
              <a:gd name="T4" fmla="*/ 128 w 128"/>
              <a:gd name="T5" fmla="*/ 118 h 118"/>
              <a:gd name="T6" fmla="*/ 64 w 128"/>
              <a:gd name="T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18">
                <a:moveTo>
                  <a:pt x="64" y="0"/>
                </a:moveTo>
                <a:lnTo>
                  <a:pt x="0" y="118"/>
                </a:lnTo>
                <a:lnTo>
                  <a:pt x="128" y="118"/>
                </a:lnTo>
                <a:lnTo>
                  <a:pt x="64" y="0"/>
                </a:lnTo>
                <a:close/>
              </a:path>
            </a:pathLst>
          </a:custGeom>
          <a:noFill/>
          <a:ln w="6350" cap="flat">
            <a:solidFill>
              <a:srgbClr val="BC4A2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67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75" name="Line 7">
            <a:extLst>
              <a:ext uri="{FF2B5EF4-FFF2-40B4-BE49-F238E27FC236}">
                <a16:creationId xmlns:a16="http://schemas.microsoft.com/office/drawing/2014/main" id="{CEEAEC8D-E143-FA41-8F5C-1D8190E1A1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0210" y="4615569"/>
            <a:ext cx="339684" cy="0"/>
          </a:xfrm>
          <a:prstGeom prst="line">
            <a:avLst/>
          </a:prstGeom>
          <a:noFill/>
          <a:ln w="12700" cap="flat">
            <a:solidFill>
              <a:srgbClr val="BC4A2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67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76" name="TextBox 314">
            <a:extLst>
              <a:ext uri="{FF2B5EF4-FFF2-40B4-BE49-F238E27FC236}">
                <a16:creationId xmlns:a16="http://schemas.microsoft.com/office/drawing/2014/main" id="{005E6BB8-3A8B-A745-B04F-FB4B81648C51}"/>
              </a:ext>
            </a:extLst>
          </p:cNvPr>
          <p:cNvSpPr txBox="1"/>
          <p:nvPr/>
        </p:nvSpPr>
        <p:spPr>
          <a:xfrm>
            <a:off x="2714384" y="4505861"/>
            <a:ext cx="806054" cy="22576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r>
              <a:rPr lang="hr-HR" sz="1467" b="1" dirty="0">
                <a:solidFill>
                  <a:srgbClr val="BA4422"/>
                </a:solidFill>
                <a:latin typeface="+mj-lt"/>
                <a:cs typeface="Arial" panose="020B0604020202020204" pitchFamily="34" charset="0"/>
              </a:rPr>
              <a:t>NIVO + IPI </a:t>
            </a:r>
            <a:endParaRPr lang="en-GB" sz="1467" dirty="0">
              <a:solidFill>
                <a:srgbClr val="BA442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77" name="Oval 6">
            <a:extLst>
              <a:ext uri="{FF2B5EF4-FFF2-40B4-BE49-F238E27FC236}">
                <a16:creationId xmlns:a16="http://schemas.microsoft.com/office/drawing/2014/main" id="{27B800AA-2366-A34F-BC67-8642E2C29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9968" y="4751322"/>
            <a:ext cx="147275" cy="103911"/>
          </a:xfrm>
          <a:prstGeom prst="ellipse">
            <a:avLst/>
          </a:prstGeom>
          <a:noFill/>
          <a:ln w="6350" cap="flat">
            <a:solidFill>
              <a:srgbClr val="1DCE9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67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78" name="Line 8">
            <a:extLst>
              <a:ext uri="{FF2B5EF4-FFF2-40B4-BE49-F238E27FC236}">
                <a16:creationId xmlns:a16="http://schemas.microsoft.com/office/drawing/2014/main" id="{E49E52FD-C16B-2446-91DF-8E2287FA9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7329" y="4803277"/>
            <a:ext cx="332556" cy="0"/>
          </a:xfrm>
          <a:prstGeom prst="line">
            <a:avLst/>
          </a:prstGeom>
          <a:noFill/>
          <a:ln w="12700" cap="flat">
            <a:solidFill>
              <a:srgbClr val="1DCE9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67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79" name="TextBox 315">
            <a:extLst>
              <a:ext uri="{FF2B5EF4-FFF2-40B4-BE49-F238E27FC236}">
                <a16:creationId xmlns:a16="http://schemas.microsoft.com/office/drawing/2014/main" id="{EB4657EA-2AEC-0544-8EBA-8789F5206685}"/>
              </a:ext>
            </a:extLst>
          </p:cNvPr>
          <p:cNvSpPr txBox="1"/>
          <p:nvPr/>
        </p:nvSpPr>
        <p:spPr>
          <a:xfrm>
            <a:off x="2714377" y="4691726"/>
            <a:ext cx="392480" cy="22576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r>
              <a:rPr lang="hr-HR" sz="1467" b="1" dirty="0">
                <a:solidFill>
                  <a:srgbClr val="1DCE9B"/>
                </a:solidFill>
                <a:latin typeface="+mj-lt"/>
                <a:cs typeface="Arial" panose="020B0604020202020204" pitchFamily="34" charset="0"/>
              </a:rPr>
              <a:t>NIVO</a:t>
            </a:r>
            <a:endParaRPr lang="en-GB" sz="1467" dirty="0">
              <a:solidFill>
                <a:srgbClr val="1DCE9B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56" name="TextBox 655">
            <a:extLst>
              <a:ext uri="{FF2B5EF4-FFF2-40B4-BE49-F238E27FC236}">
                <a16:creationId xmlns:a16="http://schemas.microsoft.com/office/drawing/2014/main" id="{37189831-C0DD-9A40-8945-8B9D0E853D04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813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16490"/>
            <a:ext cx="11435077" cy="67733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Exploratory endpoint: DMFS in patients with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stage III disease </a:t>
            </a:r>
          </a:p>
        </p:txBody>
      </p:sp>
      <p:graphicFrame>
        <p:nvGraphicFramePr>
          <p:cNvPr id="740" name="Table 739">
            <a:extLst>
              <a:ext uri="{FF2B5EF4-FFF2-40B4-BE49-F238E27FC236}">
                <a16:creationId xmlns:a16="http://schemas.microsoft.com/office/drawing/2014/main" id="{E72AE23B-F1A1-274E-9E30-7EC19934CD55}"/>
              </a:ext>
            </a:extLst>
          </p:cNvPr>
          <p:cNvGraphicFramePr>
            <a:graphicFrameLocks noGrp="1"/>
          </p:cNvGraphicFramePr>
          <p:nvPr/>
        </p:nvGraphicFramePr>
        <p:xfrm>
          <a:off x="2377283" y="1156880"/>
          <a:ext cx="3692507" cy="120497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703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5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668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GB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NIVO + IPI</a:t>
                      </a:r>
                      <a:r>
                        <a:rPr lang="en-GB" sz="11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(n = 797)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44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NIVO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(n = 798)</a:t>
                      </a:r>
                      <a:endParaRPr lang="en-GB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Events, n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195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194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US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Median, mo (95% CI)</a:t>
                      </a:r>
                      <a:endParaRPr lang="en-GB" sz="11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  <a:endParaRPr lang="en-GB" sz="11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  <a:endParaRPr lang="en-US" sz="11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662655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GB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HR (95% CI)</a:t>
                      </a:r>
                      <a:r>
                        <a:rPr lang="en-GB" sz="1100" b="1" kern="1200" baseline="300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1.01 (0.83–1.23)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8" name="Table 737">
            <a:extLst>
              <a:ext uri="{FF2B5EF4-FFF2-40B4-BE49-F238E27FC236}">
                <a16:creationId xmlns:a16="http://schemas.microsoft.com/office/drawing/2014/main" id="{E72AE23B-F1A1-274E-9E30-7EC19934CD55}"/>
              </a:ext>
            </a:extLst>
          </p:cNvPr>
          <p:cNvGraphicFramePr>
            <a:graphicFrameLocks noGrp="1"/>
          </p:cNvGraphicFramePr>
          <p:nvPr/>
        </p:nvGraphicFramePr>
        <p:xfrm>
          <a:off x="8389234" y="1163760"/>
          <a:ext cx="3599567" cy="120497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473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9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668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GB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NIVO + IPI</a:t>
                      </a:r>
                      <a:r>
                        <a:rPr lang="en-GB" sz="11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(n = 305)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44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NIVO 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(n = 307)</a:t>
                      </a:r>
                      <a:endParaRPr lang="en-GB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Events, n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100" b="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US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Median, mo (95% CI)</a:t>
                      </a:r>
                      <a:endParaRPr lang="en-GB" sz="11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(33.2–NR)</a:t>
                      </a:r>
                      <a:endParaRPr lang="en-GB" sz="11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(33.4–NR)</a:t>
                      </a:r>
                      <a:endParaRPr lang="en-US" sz="11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662655"/>
                  </a:ext>
                </a:extLst>
              </a:tr>
              <a:tr h="2623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85000"/>
                        </a:lnSpc>
                      </a:pPr>
                      <a:r>
                        <a:rPr lang="en-GB" sz="11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HR (95% CI)</a:t>
                      </a:r>
                      <a:r>
                        <a:rPr lang="en-GB" sz="1100" b="1" kern="1200" baseline="300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60960" marR="60960" marT="60960" marB="6096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0.94 (0.70–1.25)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8" name="Line 242">
            <a:extLst>
              <a:ext uri="{FF2B5EF4-FFF2-40B4-BE49-F238E27FC236}">
                <a16:creationId xmlns:a16="http://schemas.microsoft.com/office/drawing/2014/main" id="{336B7E26-D553-6942-A403-7293DA45B4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1369" y="2818219"/>
            <a:ext cx="0" cy="2485448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9" name="Grupo 88">
            <a:extLst>
              <a:ext uri="{FF2B5EF4-FFF2-40B4-BE49-F238E27FC236}">
                <a16:creationId xmlns:a16="http://schemas.microsoft.com/office/drawing/2014/main" id="{3ACB5046-526B-CE4B-B1DA-E6202EA38B1D}"/>
              </a:ext>
            </a:extLst>
          </p:cNvPr>
          <p:cNvGrpSpPr/>
          <p:nvPr/>
        </p:nvGrpSpPr>
        <p:grpSpPr>
          <a:xfrm>
            <a:off x="913041" y="5357459"/>
            <a:ext cx="4971383" cy="225767"/>
            <a:chOff x="3708271" y="4533040"/>
            <a:chExt cx="4971382" cy="225767"/>
          </a:xfrm>
        </p:grpSpPr>
        <p:sp>
          <p:nvSpPr>
            <p:cNvPr id="90" name="TextBox 270">
              <a:extLst>
                <a:ext uri="{FF2B5EF4-FFF2-40B4-BE49-F238E27FC236}">
                  <a16:creationId xmlns:a16="http://schemas.microsoft.com/office/drawing/2014/main" id="{33047B3C-F147-A248-9A4F-0167F353D70C}"/>
                </a:ext>
              </a:extLst>
            </p:cNvPr>
            <p:cNvSpPr txBox="1"/>
            <p:nvPr/>
          </p:nvSpPr>
          <p:spPr>
            <a:xfrm>
              <a:off x="370827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1" name="TextBox 271">
              <a:extLst>
                <a:ext uri="{FF2B5EF4-FFF2-40B4-BE49-F238E27FC236}">
                  <a16:creationId xmlns:a16="http://schemas.microsoft.com/office/drawing/2014/main" id="{57E64F45-2935-7E4A-869B-16FBF2946C84}"/>
                </a:ext>
              </a:extLst>
            </p:cNvPr>
            <p:cNvSpPr txBox="1"/>
            <p:nvPr/>
          </p:nvSpPr>
          <p:spPr>
            <a:xfrm>
              <a:off x="406853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92" name="TextBox 278">
              <a:extLst>
                <a:ext uri="{FF2B5EF4-FFF2-40B4-BE49-F238E27FC236}">
                  <a16:creationId xmlns:a16="http://schemas.microsoft.com/office/drawing/2014/main" id="{4D85D44D-BEDD-2749-A5D6-F6E3E0A6530D}"/>
                </a:ext>
              </a:extLst>
            </p:cNvPr>
            <p:cNvSpPr txBox="1"/>
            <p:nvPr/>
          </p:nvSpPr>
          <p:spPr>
            <a:xfrm>
              <a:off x="442879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93" name="TextBox 279">
              <a:extLst>
                <a:ext uri="{FF2B5EF4-FFF2-40B4-BE49-F238E27FC236}">
                  <a16:creationId xmlns:a16="http://schemas.microsoft.com/office/drawing/2014/main" id="{AAF5FAF1-40B1-454C-82F6-DB7EE29490B6}"/>
                </a:ext>
              </a:extLst>
            </p:cNvPr>
            <p:cNvSpPr txBox="1"/>
            <p:nvPr/>
          </p:nvSpPr>
          <p:spPr>
            <a:xfrm>
              <a:off x="478905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94" name="TextBox 284">
              <a:extLst>
                <a:ext uri="{FF2B5EF4-FFF2-40B4-BE49-F238E27FC236}">
                  <a16:creationId xmlns:a16="http://schemas.microsoft.com/office/drawing/2014/main" id="{3CB975AB-2FCE-F44C-A6DD-58E15DBD8EF6}"/>
                </a:ext>
              </a:extLst>
            </p:cNvPr>
            <p:cNvSpPr txBox="1"/>
            <p:nvPr/>
          </p:nvSpPr>
          <p:spPr>
            <a:xfrm>
              <a:off x="514931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95" name="TextBox 285">
              <a:extLst>
                <a:ext uri="{FF2B5EF4-FFF2-40B4-BE49-F238E27FC236}">
                  <a16:creationId xmlns:a16="http://schemas.microsoft.com/office/drawing/2014/main" id="{0EE580DE-9EC6-8B4F-927D-2AD61D2A4A67}"/>
                </a:ext>
              </a:extLst>
            </p:cNvPr>
            <p:cNvSpPr txBox="1"/>
            <p:nvPr/>
          </p:nvSpPr>
          <p:spPr>
            <a:xfrm>
              <a:off x="550957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96" name="TextBox 290">
              <a:extLst>
                <a:ext uri="{FF2B5EF4-FFF2-40B4-BE49-F238E27FC236}">
                  <a16:creationId xmlns:a16="http://schemas.microsoft.com/office/drawing/2014/main" id="{FFDABF25-238B-7043-9195-588E6FD2774E}"/>
                </a:ext>
              </a:extLst>
            </p:cNvPr>
            <p:cNvSpPr txBox="1"/>
            <p:nvPr/>
          </p:nvSpPr>
          <p:spPr>
            <a:xfrm>
              <a:off x="586983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97" name="TextBox 291">
              <a:extLst>
                <a:ext uri="{FF2B5EF4-FFF2-40B4-BE49-F238E27FC236}">
                  <a16:creationId xmlns:a16="http://schemas.microsoft.com/office/drawing/2014/main" id="{49D5AC10-FEBD-994B-9D8C-2A8C54C4C07E}"/>
                </a:ext>
              </a:extLst>
            </p:cNvPr>
            <p:cNvSpPr txBox="1"/>
            <p:nvPr/>
          </p:nvSpPr>
          <p:spPr>
            <a:xfrm>
              <a:off x="623009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98" name="TextBox 296">
              <a:extLst>
                <a:ext uri="{FF2B5EF4-FFF2-40B4-BE49-F238E27FC236}">
                  <a16:creationId xmlns:a16="http://schemas.microsoft.com/office/drawing/2014/main" id="{2D128165-5829-9541-8596-41F170527A25}"/>
                </a:ext>
              </a:extLst>
            </p:cNvPr>
            <p:cNvSpPr txBox="1"/>
            <p:nvPr/>
          </p:nvSpPr>
          <p:spPr>
            <a:xfrm>
              <a:off x="659035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99" name="TextBox 297">
              <a:extLst>
                <a:ext uri="{FF2B5EF4-FFF2-40B4-BE49-F238E27FC236}">
                  <a16:creationId xmlns:a16="http://schemas.microsoft.com/office/drawing/2014/main" id="{225BB9DD-0796-994A-B617-338CDC58FB9E}"/>
                </a:ext>
              </a:extLst>
            </p:cNvPr>
            <p:cNvSpPr txBox="1"/>
            <p:nvPr/>
          </p:nvSpPr>
          <p:spPr>
            <a:xfrm>
              <a:off x="695061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100" name="TextBox 302">
              <a:extLst>
                <a:ext uri="{FF2B5EF4-FFF2-40B4-BE49-F238E27FC236}">
                  <a16:creationId xmlns:a16="http://schemas.microsoft.com/office/drawing/2014/main" id="{3EB1EEB1-90A3-8447-AAFE-BDFBF1F35AED}"/>
                </a:ext>
              </a:extLst>
            </p:cNvPr>
            <p:cNvSpPr txBox="1"/>
            <p:nvPr/>
          </p:nvSpPr>
          <p:spPr>
            <a:xfrm>
              <a:off x="7310871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101" name="TextBox 303">
              <a:extLst>
                <a:ext uri="{FF2B5EF4-FFF2-40B4-BE49-F238E27FC236}">
                  <a16:creationId xmlns:a16="http://schemas.microsoft.com/office/drawing/2014/main" id="{1A7A6B13-916A-5547-83B4-25DBD1DF8F2B}"/>
                </a:ext>
              </a:extLst>
            </p:cNvPr>
            <p:cNvSpPr txBox="1"/>
            <p:nvPr/>
          </p:nvSpPr>
          <p:spPr>
            <a:xfrm>
              <a:off x="7671130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33</a:t>
              </a:r>
            </a:p>
          </p:txBody>
        </p:sp>
        <p:sp>
          <p:nvSpPr>
            <p:cNvPr id="102" name="TextBox 308">
              <a:extLst>
                <a:ext uri="{FF2B5EF4-FFF2-40B4-BE49-F238E27FC236}">
                  <a16:creationId xmlns:a16="http://schemas.microsoft.com/office/drawing/2014/main" id="{D19090C7-8A7F-5449-885E-0D633EC435D1}"/>
                </a:ext>
              </a:extLst>
            </p:cNvPr>
            <p:cNvSpPr txBox="1"/>
            <p:nvPr/>
          </p:nvSpPr>
          <p:spPr>
            <a:xfrm>
              <a:off x="8031390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36</a:t>
              </a:r>
            </a:p>
          </p:txBody>
        </p:sp>
        <p:sp>
          <p:nvSpPr>
            <p:cNvPr id="103" name="TextBox 309">
              <a:extLst>
                <a:ext uri="{FF2B5EF4-FFF2-40B4-BE49-F238E27FC236}">
                  <a16:creationId xmlns:a16="http://schemas.microsoft.com/office/drawing/2014/main" id="{648A3D50-AF70-E142-AF20-51F9010DB6D6}"/>
                </a:ext>
              </a:extLst>
            </p:cNvPr>
            <p:cNvSpPr txBox="1"/>
            <p:nvPr/>
          </p:nvSpPr>
          <p:spPr>
            <a:xfrm>
              <a:off x="8391653" y="4533040"/>
              <a:ext cx="288000" cy="225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39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031188" y="3029915"/>
            <a:ext cx="914400" cy="24277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Bef>
                <a:spcPts val="1200"/>
              </a:spcBef>
              <a:buSzPct val="100000"/>
            </a:pPr>
            <a:r>
              <a:rPr lang="en-US" sz="1867" b="1" dirty="0">
                <a:solidFill>
                  <a:srgbClr val="BA4422"/>
                </a:solidFill>
                <a:latin typeface="+mj-lt"/>
                <a:cs typeface="Arial" panose="020B0604020202020204" pitchFamily="34" charset="0"/>
              </a:rPr>
              <a:t>75.4%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78941" y="2478251"/>
            <a:ext cx="914400" cy="43045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Bef>
                <a:spcPts val="1200"/>
              </a:spcBef>
              <a:buSzPct val="100000"/>
            </a:pPr>
            <a:r>
              <a:rPr lang="en-US" sz="1867" b="1" dirty="0">
                <a:solidFill>
                  <a:srgbClr val="1DCE9B"/>
                </a:solidFill>
                <a:latin typeface="+mj-lt"/>
                <a:cs typeface="Arial" panose="020B0604020202020204" pitchFamily="34" charset="0"/>
              </a:rPr>
              <a:t>77.4%</a:t>
            </a: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A602FC96-4229-2E49-81FC-B3232491E943}"/>
              </a:ext>
            </a:extLst>
          </p:cNvPr>
          <p:cNvGrpSpPr/>
          <p:nvPr/>
        </p:nvGrpSpPr>
        <p:grpSpPr>
          <a:xfrm>
            <a:off x="659903" y="1953973"/>
            <a:ext cx="283731" cy="3462577"/>
            <a:chOff x="2337044" y="1480023"/>
            <a:chExt cx="353206" cy="3491556"/>
          </a:xfrm>
        </p:grpSpPr>
        <p:sp>
          <p:nvSpPr>
            <p:cNvPr id="49" name="TextBox 1">
              <a:extLst>
                <a:ext uri="{FF2B5EF4-FFF2-40B4-BE49-F238E27FC236}">
                  <a16:creationId xmlns:a16="http://schemas.microsoft.com/office/drawing/2014/main" id="{40406F98-05E4-9C42-9705-16E0BF7E1020}"/>
                </a:ext>
              </a:extLst>
            </p:cNvPr>
            <p:cNvSpPr txBox="1"/>
            <p:nvPr/>
          </p:nvSpPr>
          <p:spPr>
            <a:xfrm>
              <a:off x="2337044" y="1480023"/>
              <a:ext cx="353206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50" name="TextBox 259">
              <a:extLst>
                <a:ext uri="{FF2B5EF4-FFF2-40B4-BE49-F238E27FC236}">
                  <a16:creationId xmlns:a16="http://schemas.microsoft.com/office/drawing/2014/main" id="{6CB4E3ED-C8A1-CF40-930C-B9D9BFF60EBE}"/>
                </a:ext>
              </a:extLst>
            </p:cNvPr>
            <p:cNvSpPr txBox="1"/>
            <p:nvPr/>
          </p:nvSpPr>
          <p:spPr>
            <a:xfrm>
              <a:off x="2454779" y="180641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90</a:t>
              </a:r>
            </a:p>
          </p:txBody>
        </p:sp>
        <p:sp>
          <p:nvSpPr>
            <p:cNvPr id="51" name="TextBox 260">
              <a:extLst>
                <a:ext uri="{FF2B5EF4-FFF2-40B4-BE49-F238E27FC236}">
                  <a16:creationId xmlns:a16="http://schemas.microsoft.com/office/drawing/2014/main" id="{0C4B452A-A963-B74B-B516-4226C247D6A0}"/>
                </a:ext>
              </a:extLst>
            </p:cNvPr>
            <p:cNvSpPr txBox="1"/>
            <p:nvPr/>
          </p:nvSpPr>
          <p:spPr>
            <a:xfrm>
              <a:off x="2454779" y="2132804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52" name="TextBox 261">
              <a:extLst>
                <a:ext uri="{FF2B5EF4-FFF2-40B4-BE49-F238E27FC236}">
                  <a16:creationId xmlns:a16="http://schemas.microsoft.com/office/drawing/2014/main" id="{C3CB3C64-1FE5-1D41-A906-8600C61BFA2E}"/>
                </a:ext>
              </a:extLst>
            </p:cNvPr>
            <p:cNvSpPr txBox="1"/>
            <p:nvPr/>
          </p:nvSpPr>
          <p:spPr>
            <a:xfrm>
              <a:off x="2454779" y="245919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53" name="TextBox 262">
              <a:extLst>
                <a:ext uri="{FF2B5EF4-FFF2-40B4-BE49-F238E27FC236}">
                  <a16:creationId xmlns:a16="http://schemas.microsoft.com/office/drawing/2014/main" id="{15579C8A-0BD9-8D49-AB63-D1BE66FB6A4A}"/>
                </a:ext>
              </a:extLst>
            </p:cNvPr>
            <p:cNvSpPr txBox="1"/>
            <p:nvPr/>
          </p:nvSpPr>
          <p:spPr>
            <a:xfrm>
              <a:off x="2454779" y="278558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54" name="TextBox 263">
              <a:extLst>
                <a:ext uri="{FF2B5EF4-FFF2-40B4-BE49-F238E27FC236}">
                  <a16:creationId xmlns:a16="http://schemas.microsoft.com/office/drawing/2014/main" id="{41B775F3-E953-6440-92A2-D8C7703B964D}"/>
                </a:ext>
              </a:extLst>
            </p:cNvPr>
            <p:cNvSpPr txBox="1"/>
            <p:nvPr/>
          </p:nvSpPr>
          <p:spPr>
            <a:xfrm>
              <a:off x="2454779" y="311197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55" name="TextBox 264">
              <a:extLst>
                <a:ext uri="{FF2B5EF4-FFF2-40B4-BE49-F238E27FC236}">
                  <a16:creationId xmlns:a16="http://schemas.microsoft.com/office/drawing/2014/main" id="{49ABF34C-DEF6-4349-98A5-31A8FEA4AE28}"/>
                </a:ext>
              </a:extLst>
            </p:cNvPr>
            <p:cNvSpPr txBox="1"/>
            <p:nvPr/>
          </p:nvSpPr>
          <p:spPr>
            <a:xfrm>
              <a:off x="2454779" y="343836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56" name="TextBox 265">
              <a:extLst>
                <a:ext uri="{FF2B5EF4-FFF2-40B4-BE49-F238E27FC236}">
                  <a16:creationId xmlns:a16="http://schemas.microsoft.com/office/drawing/2014/main" id="{99ED00CA-C943-5048-A752-A595A52B10A2}"/>
                </a:ext>
              </a:extLst>
            </p:cNvPr>
            <p:cNvSpPr txBox="1"/>
            <p:nvPr/>
          </p:nvSpPr>
          <p:spPr>
            <a:xfrm>
              <a:off x="2454779" y="3764752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57" name="TextBox 266">
              <a:extLst>
                <a:ext uri="{FF2B5EF4-FFF2-40B4-BE49-F238E27FC236}">
                  <a16:creationId xmlns:a16="http://schemas.microsoft.com/office/drawing/2014/main" id="{1D0E30BE-B538-9644-A062-5FC3B1269344}"/>
                </a:ext>
              </a:extLst>
            </p:cNvPr>
            <p:cNvSpPr txBox="1"/>
            <p:nvPr/>
          </p:nvSpPr>
          <p:spPr>
            <a:xfrm>
              <a:off x="2454779" y="4091141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58" name="TextBox 267">
              <a:extLst>
                <a:ext uri="{FF2B5EF4-FFF2-40B4-BE49-F238E27FC236}">
                  <a16:creationId xmlns:a16="http://schemas.microsoft.com/office/drawing/2014/main" id="{21849AED-1CB2-5647-A3AA-74B8599D9CDD}"/>
                </a:ext>
              </a:extLst>
            </p:cNvPr>
            <p:cNvSpPr txBox="1"/>
            <p:nvPr/>
          </p:nvSpPr>
          <p:spPr>
            <a:xfrm>
              <a:off x="2454779" y="4417533"/>
              <a:ext cx="235471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59" name="TextBox 268">
              <a:extLst>
                <a:ext uri="{FF2B5EF4-FFF2-40B4-BE49-F238E27FC236}">
                  <a16:creationId xmlns:a16="http://schemas.microsoft.com/office/drawing/2014/main" id="{8FA39C1E-8A3E-3541-B0F2-AD4B2F75CA40}"/>
                </a:ext>
              </a:extLst>
            </p:cNvPr>
            <p:cNvSpPr txBox="1"/>
            <p:nvPr/>
          </p:nvSpPr>
          <p:spPr>
            <a:xfrm>
              <a:off x="2572513" y="4743923"/>
              <a:ext cx="117737" cy="22765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GB" sz="1467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60" name="Freeform 229">
            <a:extLst>
              <a:ext uri="{FF2B5EF4-FFF2-40B4-BE49-F238E27FC236}">
                <a16:creationId xmlns:a16="http://schemas.microsoft.com/office/drawing/2014/main" id="{03066C9A-5979-814C-AAC6-DB179A955770}"/>
              </a:ext>
            </a:extLst>
          </p:cNvPr>
          <p:cNvSpPr>
            <a:spLocks/>
          </p:cNvSpPr>
          <p:nvPr/>
        </p:nvSpPr>
        <p:spPr bwMode="auto">
          <a:xfrm>
            <a:off x="1058471" y="2066857"/>
            <a:ext cx="4685555" cy="3236809"/>
          </a:xfrm>
          <a:custGeom>
            <a:avLst/>
            <a:gdLst>
              <a:gd name="T0" fmla="*/ 0 w 9081"/>
              <a:gd name="T1" fmla="*/ 0 h 4295"/>
              <a:gd name="T2" fmla="*/ 0 w 9081"/>
              <a:gd name="T3" fmla="*/ 4295 h 4295"/>
              <a:gd name="T4" fmla="*/ 9081 w 9081"/>
              <a:gd name="T5" fmla="*/ 4295 h 4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81" h="4295">
                <a:moveTo>
                  <a:pt x="0" y="0"/>
                </a:moveTo>
                <a:lnTo>
                  <a:pt x="0" y="4295"/>
                </a:lnTo>
                <a:lnTo>
                  <a:pt x="9081" y="4295"/>
                </a:ln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1" name="Grupo 60">
            <a:extLst>
              <a:ext uri="{FF2B5EF4-FFF2-40B4-BE49-F238E27FC236}">
                <a16:creationId xmlns:a16="http://schemas.microsoft.com/office/drawing/2014/main" id="{78D27DDF-6B77-6E49-81F4-5C377B326CEC}"/>
              </a:ext>
            </a:extLst>
          </p:cNvPr>
          <p:cNvGrpSpPr/>
          <p:nvPr/>
        </p:nvGrpSpPr>
        <p:grpSpPr>
          <a:xfrm>
            <a:off x="1058471" y="5303665"/>
            <a:ext cx="4685555" cy="64263"/>
            <a:chOff x="2794686" y="4857750"/>
            <a:chExt cx="5832861" cy="64800"/>
          </a:xfrm>
        </p:grpSpPr>
        <p:sp>
          <p:nvSpPr>
            <p:cNvPr id="62" name="Line 231">
              <a:extLst>
                <a:ext uri="{FF2B5EF4-FFF2-40B4-BE49-F238E27FC236}">
                  <a16:creationId xmlns:a16="http://schemas.microsoft.com/office/drawing/2014/main" id="{DCCB609F-360D-1F4F-B7AE-06ECE69D69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468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Line 232">
              <a:extLst>
                <a:ext uri="{FF2B5EF4-FFF2-40B4-BE49-F238E27FC236}">
                  <a16:creationId xmlns:a16="http://schemas.microsoft.com/office/drawing/2014/main" id="{ACAC1CF9-76B2-5B40-9467-AB4E781A7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36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Line 233">
              <a:extLst>
                <a:ext uri="{FF2B5EF4-FFF2-40B4-BE49-F238E27FC236}">
                  <a16:creationId xmlns:a16="http://schemas.microsoft.com/office/drawing/2014/main" id="{2EBF9A99-60BE-4C42-98C9-543D6F703C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205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Line 234">
              <a:extLst>
                <a:ext uri="{FF2B5EF4-FFF2-40B4-BE49-F238E27FC236}">
                  <a16:creationId xmlns:a16="http://schemas.microsoft.com/office/drawing/2014/main" id="{404906C8-B493-A54D-978E-2383E18101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0732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Line 235">
              <a:extLst>
                <a:ext uri="{FF2B5EF4-FFF2-40B4-BE49-F238E27FC236}">
                  <a16:creationId xmlns:a16="http://schemas.microsoft.com/office/drawing/2014/main" id="{98175EB9-6193-A643-A0FE-37A7C9C40F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9414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Line 236">
              <a:extLst>
                <a:ext uri="{FF2B5EF4-FFF2-40B4-BE49-F238E27FC236}">
                  <a16:creationId xmlns:a16="http://schemas.microsoft.com/office/drawing/2014/main" id="{43DD8118-DF92-A44D-89AF-75BB46073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809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Line 237">
              <a:extLst>
                <a:ext uri="{FF2B5EF4-FFF2-40B4-BE49-F238E27FC236}">
                  <a16:creationId xmlns:a16="http://schemas.microsoft.com/office/drawing/2014/main" id="{62794868-2505-2449-AA75-D0EC92B26C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677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Line 238">
              <a:extLst>
                <a:ext uri="{FF2B5EF4-FFF2-40B4-BE49-F238E27FC236}">
                  <a16:creationId xmlns:a16="http://schemas.microsoft.com/office/drawing/2014/main" id="{DF1A35A2-1DC2-BA42-BA0B-E588D14B13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3546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Line 239">
              <a:extLst>
                <a:ext uri="{FF2B5EF4-FFF2-40B4-BE49-F238E27FC236}">
                  <a16:creationId xmlns:a16="http://schemas.microsoft.com/office/drawing/2014/main" id="{BE969C88-FC65-604F-B00C-1D07BE0801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4142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Line 240">
              <a:extLst>
                <a:ext uri="{FF2B5EF4-FFF2-40B4-BE49-F238E27FC236}">
                  <a16:creationId xmlns:a16="http://schemas.microsoft.com/office/drawing/2014/main" id="{A7561A75-2573-1849-9C0E-F72DB8A794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32824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Line 241">
              <a:extLst>
                <a:ext uri="{FF2B5EF4-FFF2-40B4-BE49-F238E27FC236}">
                  <a16:creationId xmlns:a16="http://schemas.microsoft.com/office/drawing/2014/main" id="{B68ADFEF-6B39-214A-BAB7-2C90141045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1506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Line 244">
              <a:extLst>
                <a:ext uri="{FF2B5EF4-FFF2-40B4-BE49-F238E27FC236}">
                  <a16:creationId xmlns:a16="http://schemas.microsoft.com/office/drawing/2014/main" id="{FFC95717-4C8B-2F49-87CD-B1D77AB00A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0188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Line 245">
              <a:extLst>
                <a:ext uri="{FF2B5EF4-FFF2-40B4-BE49-F238E27FC236}">
                  <a16:creationId xmlns:a16="http://schemas.microsoft.com/office/drawing/2014/main" id="{D5F7C67D-FCD1-B345-B1A1-39E158B9DE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78870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Line 246">
              <a:extLst>
                <a:ext uri="{FF2B5EF4-FFF2-40B4-BE49-F238E27FC236}">
                  <a16:creationId xmlns:a16="http://schemas.microsoft.com/office/drawing/2014/main" id="{18E64DE7-0604-0C43-A193-8D6D3A5FF9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7547" y="4857750"/>
              <a:ext cx="0" cy="6480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CE59657C-D54D-6641-BB1C-47D886AA37A5}"/>
              </a:ext>
            </a:extLst>
          </p:cNvPr>
          <p:cNvGrpSpPr/>
          <p:nvPr/>
        </p:nvGrpSpPr>
        <p:grpSpPr>
          <a:xfrm>
            <a:off x="993671" y="2066857"/>
            <a:ext cx="64800" cy="3236809"/>
            <a:chOff x="3801647" y="1242443"/>
            <a:chExt cx="64800" cy="3236809"/>
          </a:xfrm>
        </p:grpSpPr>
        <p:sp>
          <p:nvSpPr>
            <p:cNvPr id="77" name="Line 230">
              <a:extLst>
                <a:ext uri="{FF2B5EF4-FFF2-40B4-BE49-F238E27FC236}">
                  <a16:creationId xmlns:a16="http://schemas.microsoft.com/office/drawing/2014/main" id="{0B2EBEFE-48F6-0943-B1C2-C04203543E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4479252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Line 247">
              <a:extLst>
                <a:ext uri="{FF2B5EF4-FFF2-40B4-BE49-F238E27FC236}">
                  <a16:creationId xmlns:a16="http://schemas.microsoft.com/office/drawing/2014/main" id="{5D4B69FF-7497-D746-AF04-B39A187485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4155571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Line 248">
              <a:extLst>
                <a:ext uri="{FF2B5EF4-FFF2-40B4-BE49-F238E27FC236}">
                  <a16:creationId xmlns:a16="http://schemas.microsoft.com/office/drawing/2014/main" id="{D8CA2A27-8482-8940-B82F-D85434BCC8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831890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Line 249">
              <a:extLst>
                <a:ext uri="{FF2B5EF4-FFF2-40B4-BE49-F238E27FC236}">
                  <a16:creationId xmlns:a16="http://schemas.microsoft.com/office/drawing/2014/main" id="{17156F11-2E7C-2546-8141-536D76D7FE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508209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Line 250">
              <a:extLst>
                <a:ext uri="{FF2B5EF4-FFF2-40B4-BE49-F238E27FC236}">
                  <a16:creationId xmlns:a16="http://schemas.microsoft.com/office/drawing/2014/main" id="{CF4A321B-9DCA-E041-8E0A-4B401BCD6C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3184528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Line 251">
              <a:extLst>
                <a:ext uri="{FF2B5EF4-FFF2-40B4-BE49-F238E27FC236}">
                  <a16:creationId xmlns:a16="http://schemas.microsoft.com/office/drawing/2014/main" id="{F69FA2EE-5B3E-A84C-9E47-983F9A3352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860848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Line 252">
              <a:extLst>
                <a:ext uri="{FF2B5EF4-FFF2-40B4-BE49-F238E27FC236}">
                  <a16:creationId xmlns:a16="http://schemas.microsoft.com/office/drawing/2014/main" id="{4B8F1D2E-C360-DC45-836C-BD7D7525D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537167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Line 253">
              <a:extLst>
                <a:ext uri="{FF2B5EF4-FFF2-40B4-BE49-F238E27FC236}">
                  <a16:creationId xmlns:a16="http://schemas.microsoft.com/office/drawing/2014/main" id="{33BB9C54-651B-0E4C-815A-57F2E24A49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2213486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Line 254">
              <a:extLst>
                <a:ext uri="{FF2B5EF4-FFF2-40B4-BE49-F238E27FC236}">
                  <a16:creationId xmlns:a16="http://schemas.microsoft.com/office/drawing/2014/main" id="{94BC55CB-30CD-9A49-928A-4A9892DDC3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889805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Line 255">
              <a:extLst>
                <a:ext uri="{FF2B5EF4-FFF2-40B4-BE49-F238E27FC236}">
                  <a16:creationId xmlns:a16="http://schemas.microsoft.com/office/drawing/2014/main" id="{3A5FAFE7-6D0F-A24F-AC73-683B95C895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566124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Line 256">
              <a:extLst>
                <a:ext uri="{FF2B5EF4-FFF2-40B4-BE49-F238E27FC236}">
                  <a16:creationId xmlns:a16="http://schemas.microsoft.com/office/drawing/2014/main" id="{6A857741-B9FC-2048-8472-AEFB0785B8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1647" y="1242443"/>
              <a:ext cx="64800" cy="0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8" name="TextBox 269">
            <a:extLst>
              <a:ext uri="{FF2B5EF4-FFF2-40B4-BE49-F238E27FC236}">
                <a16:creationId xmlns:a16="http://schemas.microsoft.com/office/drawing/2014/main" id="{53719407-F874-0149-BC5A-5F755B2B0970}"/>
              </a:ext>
            </a:extLst>
          </p:cNvPr>
          <p:cNvSpPr txBox="1"/>
          <p:nvPr/>
        </p:nvSpPr>
        <p:spPr>
          <a:xfrm rot="16200000">
            <a:off x="-1160228" y="3565547"/>
            <a:ext cx="323002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DMFS (%)</a:t>
            </a:r>
          </a:p>
        </p:txBody>
      </p:sp>
      <p:sp>
        <p:nvSpPr>
          <p:cNvPr id="105" name="Freeform 181">
            <a:extLst>
              <a:ext uri="{FF2B5EF4-FFF2-40B4-BE49-F238E27FC236}">
                <a16:creationId xmlns:a16="http://schemas.microsoft.com/office/drawing/2014/main" id="{57778E16-825B-804D-AD99-A1B54F81AD81}"/>
              </a:ext>
            </a:extLst>
          </p:cNvPr>
          <p:cNvSpPr>
            <a:spLocks/>
          </p:cNvSpPr>
          <p:nvPr/>
        </p:nvSpPr>
        <p:spPr bwMode="auto">
          <a:xfrm>
            <a:off x="1065617" y="2066080"/>
            <a:ext cx="4395993" cy="1116773"/>
          </a:xfrm>
          <a:custGeom>
            <a:avLst/>
            <a:gdLst>
              <a:gd name="T0" fmla="*/ 3159 w 3476"/>
              <a:gd name="T1" fmla="*/ 840 h 886"/>
              <a:gd name="T2" fmla="*/ 3008 w 3476"/>
              <a:gd name="T3" fmla="*/ 771 h 886"/>
              <a:gd name="T4" fmla="*/ 2887 w 3476"/>
              <a:gd name="T5" fmla="*/ 735 h 886"/>
              <a:gd name="T6" fmla="*/ 2727 w 3476"/>
              <a:gd name="T7" fmla="*/ 707 h 886"/>
              <a:gd name="T8" fmla="*/ 2619 w 3476"/>
              <a:gd name="T9" fmla="*/ 680 h 886"/>
              <a:gd name="T10" fmla="*/ 2543 w 3476"/>
              <a:gd name="T11" fmla="*/ 656 h 886"/>
              <a:gd name="T12" fmla="*/ 2495 w 3476"/>
              <a:gd name="T13" fmla="*/ 647 h 886"/>
              <a:gd name="T14" fmla="*/ 2401 w 3476"/>
              <a:gd name="T15" fmla="*/ 635 h 886"/>
              <a:gd name="T16" fmla="*/ 2362 w 3476"/>
              <a:gd name="T17" fmla="*/ 614 h 886"/>
              <a:gd name="T18" fmla="*/ 2247 w 3476"/>
              <a:gd name="T19" fmla="*/ 581 h 886"/>
              <a:gd name="T20" fmla="*/ 2159 w 3476"/>
              <a:gd name="T21" fmla="*/ 571 h 886"/>
              <a:gd name="T22" fmla="*/ 2123 w 3476"/>
              <a:gd name="T23" fmla="*/ 559 h 886"/>
              <a:gd name="T24" fmla="*/ 2102 w 3476"/>
              <a:gd name="T25" fmla="*/ 547 h 886"/>
              <a:gd name="T26" fmla="*/ 2081 w 3476"/>
              <a:gd name="T27" fmla="*/ 535 h 886"/>
              <a:gd name="T28" fmla="*/ 2066 w 3476"/>
              <a:gd name="T29" fmla="*/ 526 h 886"/>
              <a:gd name="T30" fmla="*/ 1981 w 3476"/>
              <a:gd name="T31" fmla="*/ 517 h 886"/>
              <a:gd name="T32" fmla="*/ 1900 w 3476"/>
              <a:gd name="T33" fmla="*/ 511 h 886"/>
              <a:gd name="T34" fmla="*/ 1860 w 3476"/>
              <a:gd name="T35" fmla="*/ 502 h 886"/>
              <a:gd name="T36" fmla="*/ 1845 w 3476"/>
              <a:gd name="T37" fmla="*/ 487 h 886"/>
              <a:gd name="T38" fmla="*/ 1839 w 3476"/>
              <a:gd name="T39" fmla="*/ 481 h 886"/>
              <a:gd name="T40" fmla="*/ 1746 w 3476"/>
              <a:gd name="T41" fmla="*/ 472 h 886"/>
              <a:gd name="T42" fmla="*/ 1631 w 3476"/>
              <a:gd name="T43" fmla="*/ 460 h 886"/>
              <a:gd name="T44" fmla="*/ 1607 w 3476"/>
              <a:gd name="T45" fmla="*/ 451 h 886"/>
              <a:gd name="T46" fmla="*/ 1568 w 3476"/>
              <a:gd name="T47" fmla="*/ 442 h 886"/>
              <a:gd name="T48" fmla="*/ 1549 w 3476"/>
              <a:gd name="T49" fmla="*/ 436 h 886"/>
              <a:gd name="T50" fmla="*/ 1501 w 3476"/>
              <a:gd name="T51" fmla="*/ 426 h 886"/>
              <a:gd name="T52" fmla="*/ 1453 w 3476"/>
              <a:gd name="T53" fmla="*/ 420 h 886"/>
              <a:gd name="T54" fmla="*/ 1383 w 3476"/>
              <a:gd name="T55" fmla="*/ 414 h 886"/>
              <a:gd name="T56" fmla="*/ 1356 w 3476"/>
              <a:gd name="T57" fmla="*/ 402 h 886"/>
              <a:gd name="T58" fmla="*/ 1323 w 3476"/>
              <a:gd name="T59" fmla="*/ 387 h 886"/>
              <a:gd name="T60" fmla="*/ 1302 w 3476"/>
              <a:gd name="T61" fmla="*/ 372 h 886"/>
              <a:gd name="T62" fmla="*/ 1272 w 3476"/>
              <a:gd name="T63" fmla="*/ 354 h 886"/>
              <a:gd name="T64" fmla="*/ 1211 w 3476"/>
              <a:gd name="T65" fmla="*/ 345 h 886"/>
              <a:gd name="T66" fmla="*/ 1127 w 3476"/>
              <a:gd name="T67" fmla="*/ 333 h 886"/>
              <a:gd name="T68" fmla="*/ 1063 w 3476"/>
              <a:gd name="T69" fmla="*/ 318 h 886"/>
              <a:gd name="T70" fmla="*/ 1042 w 3476"/>
              <a:gd name="T71" fmla="*/ 306 h 886"/>
              <a:gd name="T72" fmla="*/ 1012 w 3476"/>
              <a:gd name="T73" fmla="*/ 290 h 886"/>
              <a:gd name="T74" fmla="*/ 894 w 3476"/>
              <a:gd name="T75" fmla="*/ 281 h 886"/>
              <a:gd name="T76" fmla="*/ 861 w 3476"/>
              <a:gd name="T77" fmla="*/ 266 h 886"/>
              <a:gd name="T78" fmla="*/ 803 w 3476"/>
              <a:gd name="T79" fmla="*/ 257 h 886"/>
              <a:gd name="T80" fmla="*/ 791 w 3476"/>
              <a:gd name="T81" fmla="*/ 245 h 886"/>
              <a:gd name="T82" fmla="*/ 764 w 3476"/>
              <a:gd name="T83" fmla="*/ 230 h 886"/>
              <a:gd name="T84" fmla="*/ 659 w 3476"/>
              <a:gd name="T85" fmla="*/ 218 h 886"/>
              <a:gd name="T86" fmla="*/ 544 w 3476"/>
              <a:gd name="T87" fmla="*/ 206 h 886"/>
              <a:gd name="T88" fmla="*/ 523 w 3476"/>
              <a:gd name="T89" fmla="*/ 188 h 886"/>
              <a:gd name="T90" fmla="*/ 508 w 3476"/>
              <a:gd name="T91" fmla="*/ 170 h 886"/>
              <a:gd name="T92" fmla="*/ 396 w 3476"/>
              <a:gd name="T93" fmla="*/ 158 h 886"/>
              <a:gd name="T94" fmla="*/ 363 w 3476"/>
              <a:gd name="T95" fmla="*/ 139 h 886"/>
              <a:gd name="T96" fmla="*/ 278 w 3476"/>
              <a:gd name="T97" fmla="*/ 127 h 886"/>
              <a:gd name="T98" fmla="*/ 269 w 3476"/>
              <a:gd name="T99" fmla="*/ 112 h 886"/>
              <a:gd name="T100" fmla="*/ 260 w 3476"/>
              <a:gd name="T101" fmla="*/ 67 h 886"/>
              <a:gd name="T102" fmla="*/ 242 w 3476"/>
              <a:gd name="T103" fmla="*/ 49 h 886"/>
              <a:gd name="T104" fmla="*/ 196 w 3476"/>
              <a:gd name="T105" fmla="*/ 34 h 886"/>
              <a:gd name="T106" fmla="*/ 148 w 3476"/>
              <a:gd name="T107" fmla="*/ 16 h 886"/>
              <a:gd name="T108" fmla="*/ 76 w 3476"/>
              <a:gd name="T109" fmla="*/ 3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76" h="886">
                <a:moveTo>
                  <a:pt x="3476" y="886"/>
                </a:moveTo>
                <a:lnTo>
                  <a:pt x="3162" y="886"/>
                </a:lnTo>
                <a:lnTo>
                  <a:pt x="3162" y="840"/>
                </a:lnTo>
                <a:lnTo>
                  <a:pt x="3159" y="840"/>
                </a:lnTo>
                <a:lnTo>
                  <a:pt x="3159" y="795"/>
                </a:lnTo>
                <a:lnTo>
                  <a:pt x="3120" y="795"/>
                </a:lnTo>
                <a:lnTo>
                  <a:pt x="3120" y="771"/>
                </a:lnTo>
                <a:lnTo>
                  <a:pt x="3008" y="771"/>
                </a:lnTo>
                <a:lnTo>
                  <a:pt x="3008" y="750"/>
                </a:lnTo>
                <a:lnTo>
                  <a:pt x="2902" y="750"/>
                </a:lnTo>
                <a:lnTo>
                  <a:pt x="2902" y="735"/>
                </a:lnTo>
                <a:lnTo>
                  <a:pt x="2887" y="735"/>
                </a:lnTo>
                <a:lnTo>
                  <a:pt x="2887" y="729"/>
                </a:lnTo>
                <a:lnTo>
                  <a:pt x="2872" y="729"/>
                </a:lnTo>
                <a:lnTo>
                  <a:pt x="2872" y="707"/>
                </a:lnTo>
                <a:lnTo>
                  <a:pt x="2727" y="707"/>
                </a:lnTo>
                <a:lnTo>
                  <a:pt x="2727" y="689"/>
                </a:lnTo>
                <a:lnTo>
                  <a:pt x="2652" y="689"/>
                </a:lnTo>
                <a:lnTo>
                  <a:pt x="2652" y="680"/>
                </a:lnTo>
                <a:lnTo>
                  <a:pt x="2619" y="680"/>
                </a:lnTo>
                <a:lnTo>
                  <a:pt x="2619" y="659"/>
                </a:lnTo>
                <a:lnTo>
                  <a:pt x="2576" y="659"/>
                </a:lnTo>
                <a:lnTo>
                  <a:pt x="2576" y="656"/>
                </a:lnTo>
                <a:lnTo>
                  <a:pt x="2543" y="656"/>
                </a:lnTo>
                <a:lnTo>
                  <a:pt x="2543" y="650"/>
                </a:lnTo>
                <a:lnTo>
                  <a:pt x="2522" y="650"/>
                </a:lnTo>
                <a:lnTo>
                  <a:pt x="2522" y="647"/>
                </a:lnTo>
                <a:lnTo>
                  <a:pt x="2495" y="647"/>
                </a:lnTo>
                <a:lnTo>
                  <a:pt x="2495" y="638"/>
                </a:lnTo>
                <a:lnTo>
                  <a:pt x="2455" y="638"/>
                </a:lnTo>
                <a:lnTo>
                  <a:pt x="2455" y="635"/>
                </a:lnTo>
                <a:lnTo>
                  <a:pt x="2401" y="635"/>
                </a:lnTo>
                <a:lnTo>
                  <a:pt x="2401" y="623"/>
                </a:lnTo>
                <a:lnTo>
                  <a:pt x="2377" y="623"/>
                </a:lnTo>
                <a:lnTo>
                  <a:pt x="2377" y="614"/>
                </a:lnTo>
                <a:lnTo>
                  <a:pt x="2362" y="614"/>
                </a:lnTo>
                <a:lnTo>
                  <a:pt x="2362" y="590"/>
                </a:lnTo>
                <a:lnTo>
                  <a:pt x="2347" y="590"/>
                </a:lnTo>
                <a:lnTo>
                  <a:pt x="2347" y="581"/>
                </a:lnTo>
                <a:lnTo>
                  <a:pt x="2247" y="581"/>
                </a:lnTo>
                <a:lnTo>
                  <a:pt x="2247" y="578"/>
                </a:lnTo>
                <a:lnTo>
                  <a:pt x="2220" y="578"/>
                </a:lnTo>
                <a:lnTo>
                  <a:pt x="2220" y="571"/>
                </a:lnTo>
                <a:lnTo>
                  <a:pt x="2159" y="571"/>
                </a:lnTo>
                <a:lnTo>
                  <a:pt x="2159" y="565"/>
                </a:lnTo>
                <a:lnTo>
                  <a:pt x="2135" y="565"/>
                </a:lnTo>
                <a:lnTo>
                  <a:pt x="2135" y="559"/>
                </a:lnTo>
                <a:lnTo>
                  <a:pt x="2123" y="559"/>
                </a:lnTo>
                <a:lnTo>
                  <a:pt x="2123" y="553"/>
                </a:lnTo>
                <a:lnTo>
                  <a:pt x="2105" y="553"/>
                </a:lnTo>
                <a:lnTo>
                  <a:pt x="2105" y="547"/>
                </a:lnTo>
                <a:lnTo>
                  <a:pt x="2102" y="547"/>
                </a:lnTo>
                <a:lnTo>
                  <a:pt x="2102" y="538"/>
                </a:lnTo>
                <a:lnTo>
                  <a:pt x="2090" y="538"/>
                </a:lnTo>
                <a:lnTo>
                  <a:pt x="2090" y="535"/>
                </a:lnTo>
                <a:lnTo>
                  <a:pt x="2081" y="535"/>
                </a:lnTo>
                <a:lnTo>
                  <a:pt x="2081" y="532"/>
                </a:lnTo>
                <a:lnTo>
                  <a:pt x="2075" y="532"/>
                </a:lnTo>
                <a:lnTo>
                  <a:pt x="2075" y="526"/>
                </a:lnTo>
                <a:lnTo>
                  <a:pt x="2066" y="526"/>
                </a:lnTo>
                <a:lnTo>
                  <a:pt x="2066" y="523"/>
                </a:lnTo>
                <a:lnTo>
                  <a:pt x="2048" y="523"/>
                </a:lnTo>
                <a:lnTo>
                  <a:pt x="2048" y="517"/>
                </a:lnTo>
                <a:lnTo>
                  <a:pt x="1981" y="517"/>
                </a:lnTo>
                <a:lnTo>
                  <a:pt x="1981" y="514"/>
                </a:lnTo>
                <a:lnTo>
                  <a:pt x="1969" y="514"/>
                </a:lnTo>
                <a:lnTo>
                  <a:pt x="1969" y="511"/>
                </a:lnTo>
                <a:lnTo>
                  <a:pt x="1900" y="511"/>
                </a:lnTo>
                <a:lnTo>
                  <a:pt x="1900" y="505"/>
                </a:lnTo>
                <a:lnTo>
                  <a:pt x="1879" y="505"/>
                </a:lnTo>
                <a:lnTo>
                  <a:pt x="1879" y="502"/>
                </a:lnTo>
                <a:lnTo>
                  <a:pt x="1860" y="502"/>
                </a:lnTo>
                <a:lnTo>
                  <a:pt x="1860" y="496"/>
                </a:lnTo>
                <a:lnTo>
                  <a:pt x="1851" y="496"/>
                </a:lnTo>
                <a:lnTo>
                  <a:pt x="1851" y="487"/>
                </a:lnTo>
                <a:lnTo>
                  <a:pt x="1845" y="487"/>
                </a:lnTo>
                <a:lnTo>
                  <a:pt x="1845" y="484"/>
                </a:lnTo>
                <a:lnTo>
                  <a:pt x="1842" y="484"/>
                </a:lnTo>
                <a:lnTo>
                  <a:pt x="1842" y="481"/>
                </a:lnTo>
                <a:lnTo>
                  <a:pt x="1839" y="481"/>
                </a:lnTo>
                <a:lnTo>
                  <a:pt x="1839" y="475"/>
                </a:lnTo>
                <a:lnTo>
                  <a:pt x="1818" y="475"/>
                </a:lnTo>
                <a:lnTo>
                  <a:pt x="1818" y="472"/>
                </a:lnTo>
                <a:lnTo>
                  <a:pt x="1746" y="472"/>
                </a:lnTo>
                <a:lnTo>
                  <a:pt x="1746" y="463"/>
                </a:lnTo>
                <a:lnTo>
                  <a:pt x="1703" y="463"/>
                </a:lnTo>
                <a:lnTo>
                  <a:pt x="1703" y="460"/>
                </a:lnTo>
                <a:lnTo>
                  <a:pt x="1631" y="460"/>
                </a:lnTo>
                <a:lnTo>
                  <a:pt x="1631" y="454"/>
                </a:lnTo>
                <a:lnTo>
                  <a:pt x="1610" y="454"/>
                </a:lnTo>
                <a:lnTo>
                  <a:pt x="1610" y="451"/>
                </a:lnTo>
                <a:lnTo>
                  <a:pt x="1607" y="451"/>
                </a:lnTo>
                <a:lnTo>
                  <a:pt x="1607" y="445"/>
                </a:lnTo>
                <a:lnTo>
                  <a:pt x="1583" y="445"/>
                </a:lnTo>
                <a:lnTo>
                  <a:pt x="1583" y="442"/>
                </a:lnTo>
                <a:lnTo>
                  <a:pt x="1568" y="442"/>
                </a:lnTo>
                <a:lnTo>
                  <a:pt x="1568" y="439"/>
                </a:lnTo>
                <a:lnTo>
                  <a:pt x="1558" y="439"/>
                </a:lnTo>
                <a:lnTo>
                  <a:pt x="1558" y="436"/>
                </a:lnTo>
                <a:lnTo>
                  <a:pt x="1549" y="436"/>
                </a:lnTo>
                <a:lnTo>
                  <a:pt x="1549" y="429"/>
                </a:lnTo>
                <a:lnTo>
                  <a:pt x="1525" y="429"/>
                </a:lnTo>
                <a:lnTo>
                  <a:pt x="1525" y="426"/>
                </a:lnTo>
                <a:lnTo>
                  <a:pt x="1501" y="426"/>
                </a:lnTo>
                <a:lnTo>
                  <a:pt x="1501" y="423"/>
                </a:lnTo>
                <a:lnTo>
                  <a:pt x="1477" y="423"/>
                </a:lnTo>
                <a:lnTo>
                  <a:pt x="1477" y="420"/>
                </a:lnTo>
                <a:lnTo>
                  <a:pt x="1453" y="420"/>
                </a:lnTo>
                <a:lnTo>
                  <a:pt x="1453" y="417"/>
                </a:lnTo>
                <a:lnTo>
                  <a:pt x="1410" y="417"/>
                </a:lnTo>
                <a:lnTo>
                  <a:pt x="1410" y="414"/>
                </a:lnTo>
                <a:lnTo>
                  <a:pt x="1383" y="414"/>
                </a:lnTo>
                <a:lnTo>
                  <a:pt x="1383" y="405"/>
                </a:lnTo>
                <a:lnTo>
                  <a:pt x="1365" y="405"/>
                </a:lnTo>
                <a:lnTo>
                  <a:pt x="1365" y="402"/>
                </a:lnTo>
                <a:lnTo>
                  <a:pt x="1356" y="402"/>
                </a:lnTo>
                <a:lnTo>
                  <a:pt x="1356" y="390"/>
                </a:lnTo>
                <a:lnTo>
                  <a:pt x="1332" y="390"/>
                </a:lnTo>
                <a:lnTo>
                  <a:pt x="1332" y="387"/>
                </a:lnTo>
                <a:lnTo>
                  <a:pt x="1323" y="387"/>
                </a:lnTo>
                <a:lnTo>
                  <a:pt x="1323" y="378"/>
                </a:lnTo>
                <a:lnTo>
                  <a:pt x="1308" y="378"/>
                </a:lnTo>
                <a:lnTo>
                  <a:pt x="1308" y="372"/>
                </a:lnTo>
                <a:lnTo>
                  <a:pt x="1302" y="372"/>
                </a:lnTo>
                <a:lnTo>
                  <a:pt x="1302" y="360"/>
                </a:lnTo>
                <a:lnTo>
                  <a:pt x="1296" y="360"/>
                </a:lnTo>
                <a:lnTo>
                  <a:pt x="1296" y="354"/>
                </a:lnTo>
                <a:lnTo>
                  <a:pt x="1272" y="354"/>
                </a:lnTo>
                <a:lnTo>
                  <a:pt x="1272" y="348"/>
                </a:lnTo>
                <a:lnTo>
                  <a:pt x="1229" y="348"/>
                </a:lnTo>
                <a:lnTo>
                  <a:pt x="1229" y="345"/>
                </a:lnTo>
                <a:lnTo>
                  <a:pt x="1211" y="345"/>
                </a:lnTo>
                <a:lnTo>
                  <a:pt x="1211" y="339"/>
                </a:lnTo>
                <a:lnTo>
                  <a:pt x="1157" y="339"/>
                </a:lnTo>
                <a:lnTo>
                  <a:pt x="1157" y="333"/>
                </a:lnTo>
                <a:lnTo>
                  <a:pt x="1127" y="333"/>
                </a:lnTo>
                <a:lnTo>
                  <a:pt x="1127" y="324"/>
                </a:lnTo>
                <a:lnTo>
                  <a:pt x="1078" y="324"/>
                </a:lnTo>
                <a:lnTo>
                  <a:pt x="1078" y="318"/>
                </a:lnTo>
                <a:lnTo>
                  <a:pt x="1063" y="318"/>
                </a:lnTo>
                <a:lnTo>
                  <a:pt x="1063" y="312"/>
                </a:lnTo>
                <a:lnTo>
                  <a:pt x="1057" y="312"/>
                </a:lnTo>
                <a:lnTo>
                  <a:pt x="1057" y="306"/>
                </a:lnTo>
                <a:lnTo>
                  <a:pt x="1042" y="306"/>
                </a:lnTo>
                <a:lnTo>
                  <a:pt x="1042" y="293"/>
                </a:lnTo>
                <a:lnTo>
                  <a:pt x="1027" y="293"/>
                </a:lnTo>
                <a:lnTo>
                  <a:pt x="1027" y="290"/>
                </a:lnTo>
                <a:lnTo>
                  <a:pt x="1012" y="290"/>
                </a:lnTo>
                <a:lnTo>
                  <a:pt x="1012" y="284"/>
                </a:lnTo>
                <a:lnTo>
                  <a:pt x="970" y="284"/>
                </a:lnTo>
                <a:lnTo>
                  <a:pt x="970" y="281"/>
                </a:lnTo>
                <a:lnTo>
                  <a:pt x="894" y="281"/>
                </a:lnTo>
                <a:lnTo>
                  <a:pt x="894" y="275"/>
                </a:lnTo>
                <a:lnTo>
                  <a:pt x="876" y="275"/>
                </a:lnTo>
                <a:lnTo>
                  <a:pt x="876" y="266"/>
                </a:lnTo>
                <a:lnTo>
                  <a:pt x="861" y="266"/>
                </a:lnTo>
                <a:lnTo>
                  <a:pt x="861" y="260"/>
                </a:lnTo>
                <a:lnTo>
                  <a:pt x="825" y="260"/>
                </a:lnTo>
                <a:lnTo>
                  <a:pt x="825" y="257"/>
                </a:lnTo>
                <a:lnTo>
                  <a:pt x="803" y="257"/>
                </a:lnTo>
                <a:lnTo>
                  <a:pt x="803" y="251"/>
                </a:lnTo>
                <a:lnTo>
                  <a:pt x="800" y="251"/>
                </a:lnTo>
                <a:lnTo>
                  <a:pt x="800" y="245"/>
                </a:lnTo>
                <a:lnTo>
                  <a:pt x="791" y="245"/>
                </a:lnTo>
                <a:lnTo>
                  <a:pt x="791" y="239"/>
                </a:lnTo>
                <a:lnTo>
                  <a:pt x="773" y="239"/>
                </a:lnTo>
                <a:lnTo>
                  <a:pt x="773" y="230"/>
                </a:lnTo>
                <a:lnTo>
                  <a:pt x="764" y="230"/>
                </a:lnTo>
                <a:lnTo>
                  <a:pt x="764" y="224"/>
                </a:lnTo>
                <a:lnTo>
                  <a:pt x="746" y="224"/>
                </a:lnTo>
                <a:lnTo>
                  <a:pt x="746" y="218"/>
                </a:lnTo>
                <a:lnTo>
                  <a:pt x="659" y="218"/>
                </a:lnTo>
                <a:lnTo>
                  <a:pt x="659" y="209"/>
                </a:lnTo>
                <a:lnTo>
                  <a:pt x="634" y="209"/>
                </a:lnTo>
                <a:lnTo>
                  <a:pt x="634" y="206"/>
                </a:lnTo>
                <a:lnTo>
                  <a:pt x="544" y="206"/>
                </a:lnTo>
                <a:lnTo>
                  <a:pt x="544" y="194"/>
                </a:lnTo>
                <a:lnTo>
                  <a:pt x="535" y="194"/>
                </a:lnTo>
                <a:lnTo>
                  <a:pt x="535" y="188"/>
                </a:lnTo>
                <a:lnTo>
                  <a:pt x="523" y="188"/>
                </a:lnTo>
                <a:lnTo>
                  <a:pt x="523" y="179"/>
                </a:lnTo>
                <a:lnTo>
                  <a:pt x="517" y="179"/>
                </a:lnTo>
                <a:lnTo>
                  <a:pt x="517" y="170"/>
                </a:lnTo>
                <a:lnTo>
                  <a:pt x="508" y="170"/>
                </a:lnTo>
                <a:lnTo>
                  <a:pt x="508" y="161"/>
                </a:lnTo>
                <a:lnTo>
                  <a:pt x="498" y="161"/>
                </a:lnTo>
                <a:lnTo>
                  <a:pt x="498" y="158"/>
                </a:lnTo>
                <a:lnTo>
                  <a:pt x="396" y="158"/>
                </a:lnTo>
                <a:lnTo>
                  <a:pt x="396" y="145"/>
                </a:lnTo>
                <a:lnTo>
                  <a:pt x="375" y="145"/>
                </a:lnTo>
                <a:lnTo>
                  <a:pt x="375" y="139"/>
                </a:lnTo>
                <a:lnTo>
                  <a:pt x="363" y="139"/>
                </a:lnTo>
                <a:lnTo>
                  <a:pt x="363" y="130"/>
                </a:lnTo>
                <a:lnTo>
                  <a:pt x="353" y="130"/>
                </a:lnTo>
                <a:lnTo>
                  <a:pt x="353" y="127"/>
                </a:lnTo>
                <a:lnTo>
                  <a:pt x="278" y="127"/>
                </a:lnTo>
                <a:lnTo>
                  <a:pt x="278" y="121"/>
                </a:lnTo>
                <a:lnTo>
                  <a:pt x="275" y="121"/>
                </a:lnTo>
                <a:lnTo>
                  <a:pt x="275" y="112"/>
                </a:lnTo>
                <a:lnTo>
                  <a:pt x="269" y="112"/>
                </a:lnTo>
                <a:lnTo>
                  <a:pt x="269" y="85"/>
                </a:lnTo>
                <a:lnTo>
                  <a:pt x="266" y="85"/>
                </a:lnTo>
                <a:lnTo>
                  <a:pt x="266" y="67"/>
                </a:lnTo>
                <a:lnTo>
                  <a:pt x="260" y="67"/>
                </a:lnTo>
                <a:lnTo>
                  <a:pt x="260" y="55"/>
                </a:lnTo>
                <a:lnTo>
                  <a:pt x="248" y="55"/>
                </a:lnTo>
                <a:lnTo>
                  <a:pt x="248" y="49"/>
                </a:lnTo>
                <a:lnTo>
                  <a:pt x="242" y="49"/>
                </a:lnTo>
                <a:lnTo>
                  <a:pt x="242" y="40"/>
                </a:lnTo>
                <a:lnTo>
                  <a:pt x="239" y="40"/>
                </a:lnTo>
                <a:lnTo>
                  <a:pt x="239" y="34"/>
                </a:lnTo>
                <a:lnTo>
                  <a:pt x="196" y="34"/>
                </a:lnTo>
                <a:lnTo>
                  <a:pt x="196" y="22"/>
                </a:lnTo>
                <a:lnTo>
                  <a:pt x="169" y="22"/>
                </a:lnTo>
                <a:lnTo>
                  <a:pt x="169" y="16"/>
                </a:lnTo>
                <a:lnTo>
                  <a:pt x="148" y="16"/>
                </a:lnTo>
                <a:lnTo>
                  <a:pt x="148" y="12"/>
                </a:lnTo>
                <a:lnTo>
                  <a:pt x="109" y="12"/>
                </a:lnTo>
                <a:lnTo>
                  <a:pt x="109" y="3"/>
                </a:lnTo>
                <a:lnTo>
                  <a:pt x="76" y="3"/>
                </a:lnTo>
                <a:lnTo>
                  <a:pt x="7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1DCE9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 dirty="0"/>
          </a:p>
        </p:txBody>
      </p:sp>
      <p:sp>
        <p:nvSpPr>
          <p:cNvPr id="106" name="Freeform 326">
            <a:extLst>
              <a:ext uri="{FF2B5EF4-FFF2-40B4-BE49-F238E27FC236}">
                <a16:creationId xmlns:a16="http://schemas.microsoft.com/office/drawing/2014/main" id="{965DB200-15BE-674A-9C31-9AD887F0AB87}"/>
              </a:ext>
            </a:extLst>
          </p:cNvPr>
          <p:cNvSpPr>
            <a:spLocks/>
          </p:cNvSpPr>
          <p:nvPr/>
        </p:nvSpPr>
        <p:spPr bwMode="auto">
          <a:xfrm>
            <a:off x="1069410" y="2073643"/>
            <a:ext cx="4418757" cy="1071396"/>
          </a:xfrm>
          <a:custGeom>
            <a:avLst/>
            <a:gdLst>
              <a:gd name="T0" fmla="*/ 3201 w 3494"/>
              <a:gd name="T1" fmla="*/ 774 h 850"/>
              <a:gd name="T2" fmla="*/ 2963 w 3494"/>
              <a:gd name="T3" fmla="*/ 741 h 850"/>
              <a:gd name="T4" fmla="*/ 2902 w 3494"/>
              <a:gd name="T5" fmla="*/ 717 h 850"/>
              <a:gd name="T6" fmla="*/ 2767 w 3494"/>
              <a:gd name="T7" fmla="*/ 692 h 850"/>
              <a:gd name="T8" fmla="*/ 2757 w 3494"/>
              <a:gd name="T9" fmla="*/ 677 h 850"/>
              <a:gd name="T10" fmla="*/ 2712 w 3494"/>
              <a:gd name="T11" fmla="*/ 671 h 850"/>
              <a:gd name="T12" fmla="*/ 2600 w 3494"/>
              <a:gd name="T13" fmla="*/ 650 h 850"/>
              <a:gd name="T14" fmla="*/ 2365 w 3494"/>
              <a:gd name="T15" fmla="*/ 632 h 850"/>
              <a:gd name="T16" fmla="*/ 2359 w 3494"/>
              <a:gd name="T17" fmla="*/ 623 h 850"/>
              <a:gd name="T18" fmla="*/ 2208 w 3494"/>
              <a:gd name="T19" fmla="*/ 617 h 850"/>
              <a:gd name="T20" fmla="*/ 2172 w 3494"/>
              <a:gd name="T21" fmla="*/ 602 h 850"/>
              <a:gd name="T22" fmla="*/ 2099 w 3494"/>
              <a:gd name="T23" fmla="*/ 596 h 850"/>
              <a:gd name="T24" fmla="*/ 1966 w 3494"/>
              <a:gd name="T25" fmla="*/ 578 h 850"/>
              <a:gd name="T26" fmla="*/ 1927 w 3494"/>
              <a:gd name="T27" fmla="*/ 575 h 850"/>
              <a:gd name="T28" fmla="*/ 1870 w 3494"/>
              <a:gd name="T29" fmla="*/ 556 h 850"/>
              <a:gd name="T30" fmla="*/ 1839 w 3494"/>
              <a:gd name="T31" fmla="*/ 550 h 850"/>
              <a:gd name="T32" fmla="*/ 1818 w 3494"/>
              <a:gd name="T33" fmla="*/ 535 h 850"/>
              <a:gd name="T34" fmla="*/ 1776 w 3494"/>
              <a:gd name="T35" fmla="*/ 523 h 850"/>
              <a:gd name="T36" fmla="*/ 1737 w 3494"/>
              <a:gd name="T37" fmla="*/ 511 h 850"/>
              <a:gd name="T38" fmla="*/ 1604 w 3494"/>
              <a:gd name="T39" fmla="*/ 502 h 850"/>
              <a:gd name="T40" fmla="*/ 1586 w 3494"/>
              <a:gd name="T41" fmla="*/ 487 h 850"/>
              <a:gd name="T42" fmla="*/ 1534 w 3494"/>
              <a:gd name="T43" fmla="*/ 472 h 850"/>
              <a:gd name="T44" fmla="*/ 1483 w 3494"/>
              <a:gd name="T45" fmla="*/ 451 h 850"/>
              <a:gd name="T46" fmla="*/ 1344 w 3494"/>
              <a:gd name="T47" fmla="*/ 445 h 850"/>
              <a:gd name="T48" fmla="*/ 1326 w 3494"/>
              <a:gd name="T49" fmla="*/ 430 h 850"/>
              <a:gd name="T50" fmla="*/ 1284 w 3494"/>
              <a:gd name="T51" fmla="*/ 417 h 850"/>
              <a:gd name="T52" fmla="*/ 1241 w 3494"/>
              <a:gd name="T53" fmla="*/ 411 h 850"/>
              <a:gd name="T54" fmla="*/ 1118 w 3494"/>
              <a:gd name="T55" fmla="*/ 408 h 850"/>
              <a:gd name="T56" fmla="*/ 1105 w 3494"/>
              <a:gd name="T57" fmla="*/ 387 h 850"/>
              <a:gd name="T58" fmla="*/ 1027 w 3494"/>
              <a:gd name="T59" fmla="*/ 372 h 850"/>
              <a:gd name="T60" fmla="*/ 976 w 3494"/>
              <a:gd name="T61" fmla="*/ 345 h 850"/>
              <a:gd name="T62" fmla="*/ 900 w 3494"/>
              <a:gd name="T63" fmla="*/ 342 h 850"/>
              <a:gd name="T64" fmla="*/ 870 w 3494"/>
              <a:gd name="T65" fmla="*/ 318 h 850"/>
              <a:gd name="T66" fmla="*/ 788 w 3494"/>
              <a:gd name="T67" fmla="*/ 309 h 850"/>
              <a:gd name="T68" fmla="*/ 782 w 3494"/>
              <a:gd name="T69" fmla="*/ 291 h 850"/>
              <a:gd name="T70" fmla="*/ 731 w 3494"/>
              <a:gd name="T71" fmla="*/ 284 h 850"/>
              <a:gd name="T72" fmla="*/ 713 w 3494"/>
              <a:gd name="T73" fmla="*/ 263 h 850"/>
              <a:gd name="T74" fmla="*/ 659 w 3494"/>
              <a:gd name="T75" fmla="*/ 254 h 850"/>
              <a:gd name="T76" fmla="*/ 616 w 3494"/>
              <a:gd name="T77" fmla="*/ 236 h 850"/>
              <a:gd name="T78" fmla="*/ 556 w 3494"/>
              <a:gd name="T79" fmla="*/ 230 h 850"/>
              <a:gd name="T80" fmla="*/ 544 w 3494"/>
              <a:gd name="T81" fmla="*/ 215 h 850"/>
              <a:gd name="T82" fmla="*/ 514 w 3494"/>
              <a:gd name="T83" fmla="*/ 209 h 850"/>
              <a:gd name="T84" fmla="*/ 505 w 3494"/>
              <a:gd name="T85" fmla="*/ 194 h 850"/>
              <a:gd name="T86" fmla="*/ 435 w 3494"/>
              <a:gd name="T87" fmla="*/ 182 h 850"/>
              <a:gd name="T88" fmla="*/ 372 w 3494"/>
              <a:gd name="T89" fmla="*/ 167 h 850"/>
              <a:gd name="T90" fmla="*/ 317 w 3494"/>
              <a:gd name="T91" fmla="*/ 155 h 850"/>
              <a:gd name="T92" fmla="*/ 296 w 3494"/>
              <a:gd name="T93" fmla="*/ 142 h 850"/>
              <a:gd name="T94" fmla="*/ 269 w 3494"/>
              <a:gd name="T95" fmla="*/ 136 h 850"/>
              <a:gd name="T96" fmla="*/ 263 w 3494"/>
              <a:gd name="T97" fmla="*/ 76 h 850"/>
              <a:gd name="T98" fmla="*/ 248 w 3494"/>
              <a:gd name="T99" fmla="*/ 61 h 850"/>
              <a:gd name="T100" fmla="*/ 236 w 3494"/>
              <a:gd name="T101" fmla="*/ 34 h 850"/>
              <a:gd name="T102" fmla="*/ 160 w 3494"/>
              <a:gd name="T103" fmla="*/ 16 h 850"/>
              <a:gd name="T104" fmla="*/ 82 w 3494"/>
              <a:gd name="T105" fmla="*/ 0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94" h="850">
                <a:moveTo>
                  <a:pt x="3494" y="850"/>
                </a:moveTo>
                <a:lnTo>
                  <a:pt x="3201" y="850"/>
                </a:lnTo>
                <a:lnTo>
                  <a:pt x="3201" y="774"/>
                </a:lnTo>
                <a:lnTo>
                  <a:pt x="3141" y="774"/>
                </a:lnTo>
                <a:lnTo>
                  <a:pt x="3141" y="741"/>
                </a:lnTo>
                <a:lnTo>
                  <a:pt x="2963" y="741"/>
                </a:lnTo>
                <a:lnTo>
                  <a:pt x="2963" y="720"/>
                </a:lnTo>
                <a:lnTo>
                  <a:pt x="2902" y="720"/>
                </a:lnTo>
                <a:lnTo>
                  <a:pt x="2902" y="717"/>
                </a:lnTo>
                <a:lnTo>
                  <a:pt x="2896" y="717"/>
                </a:lnTo>
                <a:lnTo>
                  <a:pt x="2896" y="692"/>
                </a:lnTo>
                <a:lnTo>
                  <a:pt x="2767" y="692"/>
                </a:lnTo>
                <a:lnTo>
                  <a:pt x="2767" y="680"/>
                </a:lnTo>
                <a:lnTo>
                  <a:pt x="2757" y="680"/>
                </a:lnTo>
                <a:lnTo>
                  <a:pt x="2757" y="677"/>
                </a:lnTo>
                <a:lnTo>
                  <a:pt x="2730" y="677"/>
                </a:lnTo>
                <a:lnTo>
                  <a:pt x="2730" y="671"/>
                </a:lnTo>
                <a:lnTo>
                  <a:pt x="2712" y="671"/>
                </a:lnTo>
                <a:lnTo>
                  <a:pt x="2712" y="659"/>
                </a:lnTo>
                <a:lnTo>
                  <a:pt x="2600" y="659"/>
                </a:lnTo>
                <a:lnTo>
                  <a:pt x="2600" y="650"/>
                </a:lnTo>
                <a:lnTo>
                  <a:pt x="2437" y="650"/>
                </a:lnTo>
                <a:lnTo>
                  <a:pt x="2437" y="632"/>
                </a:lnTo>
                <a:lnTo>
                  <a:pt x="2365" y="632"/>
                </a:lnTo>
                <a:lnTo>
                  <a:pt x="2365" y="629"/>
                </a:lnTo>
                <a:lnTo>
                  <a:pt x="2359" y="629"/>
                </a:lnTo>
                <a:lnTo>
                  <a:pt x="2359" y="623"/>
                </a:lnTo>
                <a:lnTo>
                  <a:pt x="2250" y="623"/>
                </a:lnTo>
                <a:lnTo>
                  <a:pt x="2250" y="617"/>
                </a:lnTo>
                <a:lnTo>
                  <a:pt x="2208" y="617"/>
                </a:lnTo>
                <a:lnTo>
                  <a:pt x="2208" y="614"/>
                </a:lnTo>
                <a:lnTo>
                  <a:pt x="2172" y="614"/>
                </a:lnTo>
                <a:lnTo>
                  <a:pt x="2172" y="602"/>
                </a:lnTo>
                <a:lnTo>
                  <a:pt x="2117" y="602"/>
                </a:lnTo>
                <a:lnTo>
                  <a:pt x="2117" y="596"/>
                </a:lnTo>
                <a:lnTo>
                  <a:pt x="2099" y="596"/>
                </a:lnTo>
                <a:lnTo>
                  <a:pt x="2099" y="593"/>
                </a:lnTo>
                <a:lnTo>
                  <a:pt x="1966" y="593"/>
                </a:lnTo>
                <a:lnTo>
                  <a:pt x="1966" y="578"/>
                </a:lnTo>
                <a:lnTo>
                  <a:pt x="1960" y="578"/>
                </a:lnTo>
                <a:lnTo>
                  <a:pt x="1960" y="575"/>
                </a:lnTo>
                <a:lnTo>
                  <a:pt x="1927" y="575"/>
                </a:lnTo>
                <a:lnTo>
                  <a:pt x="1927" y="572"/>
                </a:lnTo>
                <a:lnTo>
                  <a:pt x="1870" y="572"/>
                </a:lnTo>
                <a:lnTo>
                  <a:pt x="1870" y="556"/>
                </a:lnTo>
                <a:lnTo>
                  <a:pt x="1851" y="556"/>
                </a:lnTo>
                <a:lnTo>
                  <a:pt x="1851" y="550"/>
                </a:lnTo>
                <a:lnTo>
                  <a:pt x="1839" y="550"/>
                </a:lnTo>
                <a:lnTo>
                  <a:pt x="1839" y="547"/>
                </a:lnTo>
                <a:lnTo>
                  <a:pt x="1818" y="547"/>
                </a:lnTo>
                <a:lnTo>
                  <a:pt x="1818" y="535"/>
                </a:lnTo>
                <a:lnTo>
                  <a:pt x="1806" y="535"/>
                </a:lnTo>
                <a:lnTo>
                  <a:pt x="1806" y="523"/>
                </a:lnTo>
                <a:lnTo>
                  <a:pt x="1776" y="523"/>
                </a:lnTo>
                <a:lnTo>
                  <a:pt x="1776" y="514"/>
                </a:lnTo>
                <a:lnTo>
                  <a:pt x="1737" y="514"/>
                </a:lnTo>
                <a:lnTo>
                  <a:pt x="1737" y="511"/>
                </a:lnTo>
                <a:lnTo>
                  <a:pt x="1697" y="511"/>
                </a:lnTo>
                <a:lnTo>
                  <a:pt x="1697" y="502"/>
                </a:lnTo>
                <a:lnTo>
                  <a:pt x="1604" y="502"/>
                </a:lnTo>
                <a:lnTo>
                  <a:pt x="1604" y="493"/>
                </a:lnTo>
                <a:lnTo>
                  <a:pt x="1586" y="493"/>
                </a:lnTo>
                <a:lnTo>
                  <a:pt x="1586" y="487"/>
                </a:lnTo>
                <a:lnTo>
                  <a:pt x="1552" y="487"/>
                </a:lnTo>
                <a:lnTo>
                  <a:pt x="1552" y="472"/>
                </a:lnTo>
                <a:lnTo>
                  <a:pt x="1534" y="472"/>
                </a:lnTo>
                <a:lnTo>
                  <a:pt x="1534" y="466"/>
                </a:lnTo>
                <a:lnTo>
                  <a:pt x="1483" y="466"/>
                </a:lnTo>
                <a:lnTo>
                  <a:pt x="1483" y="451"/>
                </a:lnTo>
                <a:lnTo>
                  <a:pt x="1395" y="451"/>
                </a:lnTo>
                <a:lnTo>
                  <a:pt x="1395" y="445"/>
                </a:lnTo>
                <a:lnTo>
                  <a:pt x="1344" y="445"/>
                </a:lnTo>
                <a:lnTo>
                  <a:pt x="1344" y="436"/>
                </a:lnTo>
                <a:lnTo>
                  <a:pt x="1326" y="436"/>
                </a:lnTo>
                <a:lnTo>
                  <a:pt x="1326" y="430"/>
                </a:lnTo>
                <a:lnTo>
                  <a:pt x="1302" y="430"/>
                </a:lnTo>
                <a:lnTo>
                  <a:pt x="1302" y="417"/>
                </a:lnTo>
                <a:lnTo>
                  <a:pt x="1284" y="417"/>
                </a:lnTo>
                <a:lnTo>
                  <a:pt x="1284" y="414"/>
                </a:lnTo>
                <a:lnTo>
                  <a:pt x="1241" y="414"/>
                </a:lnTo>
                <a:lnTo>
                  <a:pt x="1241" y="411"/>
                </a:lnTo>
                <a:lnTo>
                  <a:pt x="1163" y="411"/>
                </a:lnTo>
                <a:lnTo>
                  <a:pt x="1163" y="408"/>
                </a:lnTo>
                <a:lnTo>
                  <a:pt x="1118" y="408"/>
                </a:lnTo>
                <a:lnTo>
                  <a:pt x="1118" y="396"/>
                </a:lnTo>
                <a:lnTo>
                  <a:pt x="1105" y="396"/>
                </a:lnTo>
                <a:lnTo>
                  <a:pt x="1105" y="387"/>
                </a:lnTo>
                <a:lnTo>
                  <a:pt x="1054" y="387"/>
                </a:lnTo>
                <a:lnTo>
                  <a:pt x="1054" y="372"/>
                </a:lnTo>
                <a:lnTo>
                  <a:pt x="1027" y="372"/>
                </a:lnTo>
                <a:lnTo>
                  <a:pt x="1027" y="357"/>
                </a:lnTo>
                <a:lnTo>
                  <a:pt x="976" y="357"/>
                </a:lnTo>
                <a:lnTo>
                  <a:pt x="976" y="345"/>
                </a:lnTo>
                <a:lnTo>
                  <a:pt x="958" y="345"/>
                </a:lnTo>
                <a:lnTo>
                  <a:pt x="958" y="342"/>
                </a:lnTo>
                <a:lnTo>
                  <a:pt x="900" y="342"/>
                </a:lnTo>
                <a:lnTo>
                  <a:pt x="900" y="336"/>
                </a:lnTo>
                <a:lnTo>
                  <a:pt x="870" y="336"/>
                </a:lnTo>
                <a:lnTo>
                  <a:pt x="870" y="318"/>
                </a:lnTo>
                <a:lnTo>
                  <a:pt x="803" y="318"/>
                </a:lnTo>
                <a:lnTo>
                  <a:pt x="803" y="309"/>
                </a:lnTo>
                <a:lnTo>
                  <a:pt x="788" y="309"/>
                </a:lnTo>
                <a:lnTo>
                  <a:pt x="788" y="303"/>
                </a:lnTo>
                <a:lnTo>
                  <a:pt x="782" y="303"/>
                </a:lnTo>
                <a:lnTo>
                  <a:pt x="782" y="291"/>
                </a:lnTo>
                <a:lnTo>
                  <a:pt x="755" y="291"/>
                </a:lnTo>
                <a:lnTo>
                  <a:pt x="755" y="284"/>
                </a:lnTo>
                <a:lnTo>
                  <a:pt x="731" y="284"/>
                </a:lnTo>
                <a:lnTo>
                  <a:pt x="731" y="272"/>
                </a:lnTo>
                <a:lnTo>
                  <a:pt x="713" y="272"/>
                </a:lnTo>
                <a:lnTo>
                  <a:pt x="713" y="263"/>
                </a:lnTo>
                <a:lnTo>
                  <a:pt x="674" y="263"/>
                </a:lnTo>
                <a:lnTo>
                  <a:pt x="674" y="254"/>
                </a:lnTo>
                <a:lnTo>
                  <a:pt x="659" y="254"/>
                </a:lnTo>
                <a:lnTo>
                  <a:pt x="659" y="242"/>
                </a:lnTo>
                <a:lnTo>
                  <a:pt x="616" y="242"/>
                </a:lnTo>
                <a:lnTo>
                  <a:pt x="616" y="236"/>
                </a:lnTo>
                <a:lnTo>
                  <a:pt x="580" y="236"/>
                </a:lnTo>
                <a:lnTo>
                  <a:pt x="580" y="230"/>
                </a:lnTo>
                <a:lnTo>
                  <a:pt x="556" y="230"/>
                </a:lnTo>
                <a:lnTo>
                  <a:pt x="556" y="221"/>
                </a:lnTo>
                <a:lnTo>
                  <a:pt x="544" y="221"/>
                </a:lnTo>
                <a:lnTo>
                  <a:pt x="544" y="215"/>
                </a:lnTo>
                <a:lnTo>
                  <a:pt x="532" y="215"/>
                </a:lnTo>
                <a:lnTo>
                  <a:pt x="532" y="209"/>
                </a:lnTo>
                <a:lnTo>
                  <a:pt x="514" y="209"/>
                </a:lnTo>
                <a:lnTo>
                  <a:pt x="514" y="197"/>
                </a:lnTo>
                <a:lnTo>
                  <a:pt x="505" y="197"/>
                </a:lnTo>
                <a:lnTo>
                  <a:pt x="505" y="194"/>
                </a:lnTo>
                <a:lnTo>
                  <a:pt x="498" y="194"/>
                </a:lnTo>
                <a:lnTo>
                  <a:pt x="498" y="182"/>
                </a:lnTo>
                <a:lnTo>
                  <a:pt x="435" y="182"/>
                </a:lnTo>
                <a:lnTo>
                  <a:pt x="435" y="176"/>
                </a:lnTo>
                <a:lnTo>
                  <a:pt x="372" y="176"/>
                </a:lnTo>
                <a:lnTo>
                  <a:pt x="372" y="167"/>
                </a:lnTo>
                <a:lnTo>
                  <a:pt x="353" y="167"/>
                </a:lnTo>
                <a:lnTo>
                  <a:pt x="353" y="155"/>
                </a:lnTo>
                <a:lnTo>
                  <a:pt x="317" y="155"/>
                </a:lnTo>
                <a:lnTo>
                  <a:pt x="317" y="149"/>
                </a:lnTo>
                <a:lnTo>
                  <a:pt x="296" y="149"/>
                </a:lnTo>
                <a:lnTo>
                  <a:pt x="296" y="142"/>
                </a:lnTo>
                <a:lnTo>
                  <a:pt x="281" y="142"/>
                </a:lnTo>
                <a:lnTo>
                  <a:pt x="281" y="136"/>
                </a:lnTo>
                <a:lnTo>
                  <a:pt x="269" y="136"/>
                </a:lnTo>
                <a:lnTo>
                  <a:pt x="269" y="121"/>
                </a:lnTo>
                <a:lnTo>
                  <a:pt x="263" y="121"/>
                </a:lnTo>
                <a:lnTo>
                  <a:pt x="263" y="76"/>
                </a:lnTo>
                <a:lnTo>
                  <a:pt x="254" y="76"/>
                </a:lnTo>
                <a:lnTo>
                  <a:pt x="254" y="61"/>
                </a:lnTo>
                <a:lnTo>
                  <a:pt x="248" y="61"/>
                </a:lnTo>
                <a:lnTo>
                  <a:pt x="248" y="52"/>
                </a:lnTo>
                <a:lnTo>
                  <a:pt x="236" y="52"/>
                </a:lnTo>
                <a:lnTo>
                  <a:pt x="236" y="34"/>
                </a:lnTo>
                <a:lnTo>
                  <a:pt x="199" y="34"/>
                </a:lnTo>
                <a:lnTo>
                  <a:pt x="199" y="16"/>
                </a:lnTo>
                <a:lnTo>
                  <a:pt x="160" y="16"/>
                </a:lnTo>
                <a:lnTo>
                  <a:pt x="160" y="3"/>
                </a:lnTo>
                <a:lnTo>
                  <a:pt x="82" y="3"/>
                </a:lnTo>
                <a:lnTo>
                  <a:pt x="82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BA442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54C93966-82F8-7141-A2E1-59F748F0D629}"/>
              </a:ext>
            </a:extLst>
          </p:cNvPr>
          <p:cNvGrpSpPr/>
          <p:nvPr/>
        </p:nvGrpSpPr>
        <p:grpSpPr>
          <a:xfrm>
            <a:off x="1035261" y="2032047"/>
            <a:ext cx="4449600" cy="1181573"/>
            <a:chOff x="3830492" y="1207634"/>
            <a:chExt cx="4449834" cy="1181573"/>
          </a:xfrm>
        </p:grpSpPr>
        <p:sp>
          <p:nvSpPr>
            <p:cNvPr id="108" name="Oval 35">
              <a:extLst>
                <a:ext uri="{FF2B5EF4-FFF2-40B4-BE49-F238E27FC236}">
                  <a16:creationId xmlns:a16="http://schemas.microsoft.com/office/drawing/2014/main" id="{0BD8A307-02A7-4C48-919B-1499F83E6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526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09" name="Oval 36">
              <a:extLst>
                <a:ext uri="{FF2B5EF4-FFF2-40B4-BE49-F238E27FC236}">
                  <a16:creationId xmlns:a16="http://schemas.microsoft.com/office/drawing/2014/main" id="{589928CB-B52E-B145-808E-33B3EA11D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0348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0" name="Oval 37">
              <a:extLst>
                <a:ext uri="{FF2B5EF4-FFF2-40B4-BE49-F238E27FC236}">
                  <a16:creationId xmlns:a16="http://schemas.microsoft.com/office/drawing/2014/main" id="{E3EE8C46-2947-9D45-A834-3EB8E0D14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5171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1" name="Oval 38">
              <a:extLst>
                <a:ext uri="{FF2B5EF4-FFF2-40B4-BE49-F238E27FC236}">
                  <a16:creationId xmlns:a16="http://schemas.microsoft.com/office/drawing/2014/main" id="{A07FA721-0936-4A43-AF6E-93E9915DF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9993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2" name="Oval 39">
              <a:extLst>
                <a:ext uri="{FF2B5EF4-FFF2-40B4-BE49-F238E27FC236}">
                  <a16:creationId xmlns:a16="http://schemas.microsoft.com/office/drawing/2014/main" id="{27BB8143-2AB2-6F4C-8EEB-7C71F5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9638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3" name="Oval 40">
              <a:extLst>
                <a:ext uri="{FF2B5EF4-FFF2-40B4-BE49-F238E27FC236}">
                  <a16:creationId xmlns:a16="http://schemas.microsoft.com/office/drawing/2014/main" id="{91B54957-4C24-2D4E-96F9-C8CD83325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1021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4" name="Oval 41">
              <a:extLst>
                <a:ext uri="{FF2B5EF4-FFF2-40B4-BE49-F238E27FC236}">
                  <a16:creationId xmlns:a16="http://schemas.microsoft.com/office/drawing/2014/main" id="{AD14CB17-8887-8040-B904-C9C326CF2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5607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5" name="Oval 42">
              <a:extLst>
                <a:ext uri="{FF2B5EF4-FFF2-40B4-BE49-F238E27FC236}">
                  <a16:creationId xmlns:a16="http://schemas.microsoft.com/office/drawing/2014/main" id="{106C9CAF-18FE-6040-B992-0E802181F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4224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6" name="Oval 43">
              <a:extLst>
                <a:ext uri="{FF2B5EF4-FFF2-40B4-BE49-F238E27FC236}">
                  <a16:creationId xmlns:a16="http://schemas.microsoft.com/office/drawing/2014/main" id="{6732B0F1-36DF-3641-9465-0486D1A3C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0074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7" name="Oval 44">
              <a:extLst>
                <a:ext uri="{FF2B5EF4-FFF2-40B4-BE49-F238E27FC236}">
                  <a16:creationId xmlns:a16="http://schemas.microsoft.com/office/drawing/2014/main" id="{900B9EB9-D77F-8342-BE79-B468B5A15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4860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8" name="Oval 45">
              <a:extLst>
                <a:ext uri="{FF2B5EF4-FFF2-40B4-BE49-F238E27FC236}">
                  <a16:creationId xmlns:a16="http://schemas.microsoft.com/office/drawing/2014/main" id="{6B870141-B3E8-644F-85E7-B574B7EC5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4623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19" name="Oval 46">
              <a:extLst>
                <a:ext uri="{FF2B5EF4-FFF2-40B4-BE49-F238E27FC236}">
                  <a16:creationId xmlns:a16="http://schemas.microsoft.com/office/drawing/2014/main" id="{52E3F603-84DE-8E46-A6E9-45DE28E31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3240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0" name="Oval 47">
              <a:extLst>
                <a:ext uri="{FF2B5EF4-FFF2-40B4-BE49-F238E27FC236}">
                  <a16:creationId xmlns:a16="http://schemas.microsoft.com/office/drawing/2014/main" id="{434E43FE-0407-694F-96A8-0DCF7295E6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8062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1" name="Oval 48">
              <a:extLst>
                <a:ext uri="{FF2B5EF4-FFF2-40B4-BE49-F238E27FC236}">
                  <a16:creationId xmlns:a16="http://schemas.microsoft.com/office/drawing/2014/main" id="{DD42E2B6-FFB8-794E-B0E9-2E8615EB6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6680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2" name="Oval 49">
              <a:extLst>
                <a:ext uri="{FF2B5EF4-FFF2-40B4-BE49-F238E27FC236}">
                  <a16:creationId xmlns:a16="http://schemas.microsoft.com/office/drawing/2014/main" id="{F64A7BC6-A90F-F84F-9135-A836EBE94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5296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3" name="Oval 50">
              <a:extLst>
                <a:ext uri="{FF2B5EF4-FFF2-40B4-BE49-F238E27FC236}">
                  <a16:creationId xmlns:a16="http://schemas.microsoft.com/office/drawing/2014/main" id="{B2BB0193-063A-6C4B-8905-83C1FA3DE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913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4" name="Oval 51">
              <a:extLst>
                <a:ext uri="{FF2B5EF4-FFF2-40B4-BE49-F238E27FC236}">
                  <a16:creationId xmlns:a16="http://schemas.microsoft.com/office/drawing/2014/main" id="{CB1A8F0A-3F6B-0644-9A48-93C1CAB30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325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5" name="Oval 52">
              <a:extLst>
                <a:ext uri="{FF2B5EF4-FFF2-40B4-BE49-F238E27FC236}">
                  <a16:creationId xmlns:a16="http://schemas.microsoft.com/office/drawing/2014/main" id="{B315A404-B48E-F343-BB2E-E5007E7DF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1147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6" name="Oval 53">
              <a:extLst>
                <a:ext uri="{FF2B5EF4-FFF2-40B4-BE49-F238E27FC236}">
                  <a16:creationId xmlns:a16="http://schemas.microsoft.com/office/drawing/2014/main" id="{DF2D126D-5600-7F4A-8E33-8A3225D7E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9764" y="23244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7" name="Oval 54">
              <a:extLst>
                <a:ext uri="{FF2B5EF4-FFF2-40B4-BE49-F238E27FC236}">
                  <a16:creationId xmlns:a16="http://schemas.microsoft.com/office/drawing/2014/main" id="{7D9BD2B7-F9B0-1D44-A4BB-D57C3D089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8381" y="2213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8" name="Oval 55">
              <a:extLst>
                <a:ext uri="{FF2B5EF4-FFF2-40B4-BE49-F238E27FC236}">
                  <a16:creationId xmlns:a16="http://schemas.microsoft.com/office/drawing/2014/main" id="{2FD3A6C5-99C8-504E-BB02-AB3ED860C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0792" y="2213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29" name="Oval 56">
              <a:extLst>
                <a:ext uri="{FF2B5EF4-FFF2-40B4-BE49-F238E27FC236}">
                  <a16:creationId xmlns:a16="http://schemas.microsoft.com/office/drawing/2014/main" id="{F7866233-345E-A64A-BF5E-3253CD322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409" y="2213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0" name="Oval 57">
              <a:extLst>
                <a:ext uri="{FF2B5EF4-FFF2-40B4-BE49-F238E27FC236}">
                  <a16:creationId xmlns:a16="http://schemas.microsoft.com/office/drawing/2014/main" id="{97DCCA6E-6F27-F147-8A44-EC5D4AA98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8026" y="2213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1" name="Oval 58">
              <a:extLst>
                <a:ext uri="{FF2B5EF4-FFF2-40B4-BE49-F238E27FC236}">
                  <a16:creationId xmlns:a16="http://schemas.microsoft.com/office/drawing/2014/main" id="{3D944456-7F65-5541-9160-0BB055578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2848" y="217945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2" name="Oval 59">
              <a:extLst>
                <a:ext uri="{FF2B5EF4-FFF2-40B4-BE49-F238E27FC236}">
                  <a16:creationId xmlns:a16="http://schemas.microsoft.com/office/drawing/2014/main" id="{F1AB661F-C4DB-6E40-9B48-2CE9E6784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7671" y="217945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3" name="Oval 60">
              <a:extLst>
                <a:ext uri="{FF2B5EF4-FFF2-40B4-BE49-F238E27FC236}">
                  <a16:creationId xmlns:a16="http://schemas.microsoft.com/office/drawing/2014/main" id="{BE044423-4448-6540-858B-02432AF3D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6287" y="217945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4" name="Oval 61">
              <a:extLst>
                <a:ext uri="{FF2B5EF4-FFF2-40B4-BE49-F238E27FC236}">
                  <a16:creationId xmlns:a16="http://schemas.microsoft.com/office/drawing/2014/main" id="{57F27A73-CD7B-1243-BE89-2990D1486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5696" y="217945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5" name="Oval 180">
              <a:extLst>
                <a:ext uri="{FF2B5EF4-FFF2-40B4-BE49-F238E27FC236}">
                  <a16:creationId xmlns:a16="http://schemas.microsoft.com/office/drawing/2014/main" id="{B3F16ECA-9E0A-004F-BD0B-4FA1BEF1F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8781" y="217945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6" name="Oval 65">
              <a:extLst>
                <a:ext uri="{FF2B5EF4-FFF2-40B4-BE49-F238E27FC236}">
                  <a16:creationId xmlns:a16="http://schemas.microsoft.com/office/drawing/2014/main" id="{FF4FEC63-4EF3-7843-ABBD-FFC4B88A0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2301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7" name="Oval 66">
              <a:extLst>
                <a:ext uri="{FF2B5EF4-FFF2-40B4-BE49-F238E27FC236}">
                  <a16:creationId xmlns:a16="http://schemas.microsoft.com/office/drawing/2014/main" id="{84372E09-40D6-854F-BBEB-763936ADB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4713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8" name="Oval 63">
              <a:extLst>
                <a:ext uri="{FF2B5EF4-FFF2-40B4-BE49-F238E27FC236}">
                  <a16:creationId xmlns:a16="http://schemas.microsoft.com/office/drawing/2014/main" id="{C73A736A-80AB-AC45-B519-5DB8DB27E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4276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39" name="Oval 64">
              <a:extLst>
                <a:ext uri="{FF2B5EF4-FFF2-40B4-BE49-F238E27FC236}">
                  <a16:creationId xmlns:a16="http://schemas.microsoft.com/office/drawing/2014/main" id="{D3F50E0C-20C3-2148-A8FE-AE96954E5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7479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0" name="Oval 177">
              <a:extLst>
                <a:ext uri="{FF2B5EF4-FFF2-40B4-BE49-F238E27FC236}">
                  <a16:creationId xmlns:a16="http://schemas.microsoft.com/office/drawing/2014/main" id="{03A6286F-2D20-6245-A054-CBD8F33DD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5304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1" name="Oval 100">
              <a:extLst>
                <a:ext uri="{FF2B5EF4-FFF2-40B4-BE49-F238E27FC236}">
                  <a16:creationId xmlns:a16="http://schemas.microsoft.com/office/drawing/2014/main" id="{31A85138-0AD4-ED41-A6F2-B393DE6DD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2753" y="195383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2" name="Oval 103">
              <a:extLst>
                <a:ext uri="{FF2B5EF4-FFF2-40B4-BE49-F238E27FC236}">
                  <a16:creationId xmlns:a16="http://schemas.microsoft.com/office/drawing/2014/main" id="{98E59210-6EFC-7844-9F38-66D30B77C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012" y="1942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3" name="Oval 104">
              <a:extLst>
                <a:ext uri="{FF2B5EF4-FFF2-40B4-BE49-F238E27FC236}">
                  <a16:creationId xmlns:a16="http://schemas.microsoft.com/office/drawing/2014/main" id="{3CA601A0-8072-B147-9F35-CD009A414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8685" y="1942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4" name="Oval 105">
              <a:extLst>
                <a:ext uri="{FF2B5EF4-FFF2-40B4-BE49-F238E27FC236}">
                  <a16:creationId xmlns:a16="http://schemas.microsoft.com/office/drawing/2014/main" id="{BC24E473-12C8-1A46-A79E-A46F99BBB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152" y="193114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5" name="Oval 106">
              <a:extLst>
                <a:ext uri="{FF2B5EF4-FFF2-40B4-BE49-F238E27FC236}">
                  <a16:creationId xmlns:a16="http://schemas.microsoft.com/office/drawing/2014/main" id="{C79DB664-2AB8-B649-8942-BEFB9425B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1533" y="193114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6" name="Oval 107">
              <a:extLst>
                <a:ext uri="{FF2B5EF4-FFF2-40B4-BE49-F238E27FC236}">
                  <a16:creationId xmlns:a16="http://schemas.microsoft.com/office/drawing/2014/main" id="{FC569490-AF52-3F4B-BE52-851AE79E6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4972" y="193114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7" name="Oval 108">
              <a:extLst>
                <a:ext uri="{FF2B5EF4-FFF2-40B4-BE49-F238E27FC236}">
                  <a16:creationId xmlns:a16="http://schemas.microsoft.com/office/drawing/2014/main" id="{683563F5-0177-2144-A377-578CA463E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028" y="191601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8" name="Oval 109">
              <a:extLst>
                <a:ext uri="{FF2B5EF4-FFF2-40B4-BE49-F238E27FC236}">
                  <a16:creationId xmlns:a16="http://schemas.microsoft.com/office/drawing/2014/main" id="{5CB19696-D7EF-154E-ABA0-1061C828E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79" y="190089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49" name="Oval 110">
              <a:extLst>
                <a:ext uri="{FF2B5EF4-FFF2-40B4-BE49-F238E27FC236}">
                  <a16:creationId xmlns:a16="http://schemas.microsoft.com/office/drawing/2014/main" id="{7E785FA7-1414-224E-8B80-19DAB8539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2524" y="18857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0" name="Oval 111">
              <a:extLst>
                <a:ext uri="{FF2B5EF4-FFF2-40B4-BE49-F238E27FC236}">
                  <a16:creationId xmlns:a16="http://schemas.microsoft.com/office/drawing/2014/main" id="{997C9024-A237-CC46-A49E-415B9CEFA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580" y="187063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1" name="Oval 173">
              <a:extLst>
                <a:ext uri="{FF2B5EF4-FFF2-40B4-BE49-F238E27FC236}">
                  <a16:creationId xmlns:a16="http://schemas.microsoft.com/office/drawing/2014/main" id="{5CF4AE41-171E-F04C-9119-3556802DD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4935" y="187820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2" name="Oval 174">
              <a:extLst>
                <a:ext uri="{FF2B5EF4-FFF2-40B4-BE49-F238E27FC236}">
                  <a16:creationId xmlns:a16="http://schemas.microsoft.com/office/drawing/2014/main" id="{675EB57C-D6CD-A34A-B867-8538047B3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2161" y="1942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3" name="Oval 175">
              <a:extLst>
                <a:ext uri="{FF2B5EF4-FFF2-40B4-BE49-F238E27FC236}">
                  <a16:creationId xmlns:a16="http://schemas.microsoft.com/office/drawing/2014/main" id="{B20CC3BC-2F05-1A40-82AA-659457DA0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311" y="19424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4" name="Oval 112">
              <a:extLst>
                <a:ext uri="{FF2B5EF4-FFF2-40B4-BE49-F238E27FC236}">
                  <a16:creationId xmlns:a16="http://schemas.microsoft.com/office/drawing/2014/main" id="{F68347BC-2D53-7D48-BC44-91151F668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3634" y="187063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5" name="Oval 113">
              <a:extLst>
                <a:ext uri="{FF2B5EF4-FFF2-40B4-BE49-F238E27FC236}">
                  <a16:creationId xmlns:a16="http://schemas.microsoft.com/office/drawing/2014/main" id="{6835DDFF-354C-5340-98CC-E4605D30D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2250" y="185929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6" name="Oval 114">
              <a:extLst>
                <a:ext uri="{FF2B5EF4-FFF2-40B4-BE49-F238E27FC236}">
                  <a16:creationId xmlns:a16="http://schemas.microsoft.com/office/drawing/2014/main" id="{3F32CFB8-EBE8-BF4A-8429-67DCB0B74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1895" y="18517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7" name="Oval 115">
              <a:extLst>
                <a:ext uri="{FF2B5EF4-FFF2-40B4-BE49-F238E27FC236}">
                  <a16:creationId xmlns:a16="http://schemas.microsoft.com/office/drawing/2014/main" id="{C46EA5C0-E50B-3A48-8D7F-891A5E0A3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9129" y="18517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8" name="Oval 116">
              <a:extLst>
                <a:ext uri="{FF2B5EF4-FFF2-40B4-BE49-F238E27FC236}">
                  <a16:creationId xmlns:a16="http://schemas.microsoft.com/office/drawing/2014/main" id="{B0EDF4FE-C00F-A34B-A4C1-893927856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6363" y="18517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59" name="Oval 117">
              <a:extLst>
                <a:ext uri="{FF2B5EF4-FFF2-40B4-BE49-F238E27FC236}">
                  <a16:creationId xmlns:a16="http://schemas.microsoft.com/office/drawing/2014/main" id="{5C81D31B-5BB9-0B4F-83A9-E47C2025D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3360" y="184795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0" name="Oval 118">
              <a:extLst>
                <a:ext uri="{FF2B5EF4-FFF2-40B4-BE49-F238E27FC236}">
                  <a16:creationId xmlns:a16="http://schemas.microsoft.com/office/drawing/2014/main" id="{4B404717-1DF0-0B4F-9949-A4C6D5FA8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416" y="183660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1" name="Oval 119">
              <a:extLst>
                <a:ext uri="{FF2B5EF4-FFF2-40B4-BE49-F238E27FC236}">
                  <a16:creationId xmlns:a16="http://schemas.microsoft.com/office/drawing/2014/main" id="{171A8CBE-3E4B-6A46-ADC1-8853B4E04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6445" y="182148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2" name="Oval 120">
              <a:extLst>
                <a:ext uri="{FF2B5EF4-FFF2-40B4-BE49-F238E27FC236}">
                  <a16:creationId xmlns:a16="http://schemas.microsoft.com/office/drawing/2014/main" id="{65547E6B-45D1-3546-A193-87C02D69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5061" y="181013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3" name="Oval 121">
              <a:extLst>
                <a:ext uri="{FF2B5EF4-FFF2-40B4-BE49-F238E27FC236}">
                  <a16:creationId xmlns:a16="http://schemas.microsoft.com/office/drawing/2014/main" id="{246BE94A-6812-0D4E-91AE-757958142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735" y="180257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4" name="Oval 122">
              <a:extLst>
                <a:ext uri="{FF2B5EF4-FFF2-40B4-BE49-F238E27FC236}">
                  <a16:creationId xmlns:a16="http://schemas.microsoft.com/office/drawing/2014/main" id="{2F3BE259-0019-B24E-9600-2674F9D88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2377" y="179501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5" name="Oval 123">
              <a:extLst>
                <a:ext uri="{FF2B5EF4-FFF2-40B4-BE49-F238E27FC236}">
                  <a16:creationId xmlns:a16="http://schemas.microsoft.com/office/drawing/2014/main" id="{B4AE3A9B-B192-CA4A-9666-EE66FD1C8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0993" y="179501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6" name="Oval 124">
              <a:extLst>
                <a:ext uri="{FF2B5EF4-FFF2-40B4-BE49-F238E27FC236}">
                  <a16:creationId xmlns:a16="http://schemas.microsoft.com/office/drawing/2014/main" id="{B318FA1E-37E4-834C-BE87-46F8E793A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1312" y="179123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7" name="Oval 125">
              <a:extLst>
                <a:ext uri="{FF2B5EF4-FFF2-40B4-BE49-F238E27FC236}">
                  <a16:creationId xmlns:a16="http://schemas.microsoft.com/office/drawing/2014/main" id="{5CEA532D-23EC-B546-A1EA-BD6F4ECCF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8190" y="177862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8" name="Oval 126">
              <a:extLst>
                <a:ext uri="{FF2B5EF4-FFF2-40B4-BE49-F238E27FC236}">
                  <a16:creationId xmlns:a16="http://schemas.microsoft.com/office/drawing/2014/main" id="{FD536733-DB78-4C4F-A371-051146D0D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6807" y="177862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69" name="Oval 127">
              <a:extLst>
                <a:ext uri="{FF2B5EF4-FFF2-40B4-BE49-F238E27FC236}">
                  <a16:creationId xmlns:a16="http://schemas.microsoft.com/office/drawing/2014/main" id="{B661FBF1-B7E9-2949-A305-397D3923E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247" y="1771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0" name="Oval 128">
              <a:extLst>
                <a:ext uri="{FF2B5EF4-FFF2-40B4-BE49-F238E27FC236}">
                  <a16:creationId xmlns:a16="http://schemas.microsoft.com/office/drawing/2014/main" id="{F2020AC8-0A45-5349-8CF4-755C990AD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804" y="176728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1" name="Oval 129">
              <a:extLst>
                <a:ext uri="{FF2B5EF4-FFF2-40B4-BE49-F238E27FC236}">
                  <a16:creationId xmlns:a16="http://schemas.microsoft.com/office/drawing/2014/main" id="{25CBD184-5D87-A248-BC26-C2C5542AFF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8271" y="175215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2" name="Oval 130">
              <a:extLst>
                <a:ext uri="{FF2B5EF4-FFF2-40B4-BE49-F238E27FC236}">
                  <a16:creationId xmlns:a16="http://schemas.microsoft.com/office/drawing/2014/main" id="{17ABC96A-EDBA-0741-95D0-087A6342F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5150" y="174837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3" name="Oval 131">
              <a:extLst>
                <a:ext uri="{FF2B5EF4-FFF2-40B4-BE49-F238E27FC236}">
                  <a16:creationId xmlns:a16="http://schemas.microsoft.com/office/drawing/2014/main" id="{B599165D-F94D-B847-ABEA-02AB88A80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054" y="173324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4" name="Oval 132">
              <a:extLst>
                <a:ext uri="{FF2B5EF4-FFF2-40B4-BE49-F238E27FC236}">
                  <a16:creationId xmlns:a16="http://schemas.microsoft.com/office/drawing/2014/main" id="{C41B1B65-748F-1A41-9071-B1903A243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195" y="169921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5" name="Oval 133">
              <a:extLst>
                <a:ext uri="{FF2B5EF4-FFF2-40B4-BE49-F238E27FC236}">
                  <a16:creationId xmlns:a16="http://schemas.microsoft.com/office/drawing/2014/main" id="{00A800AE-0F16-B64B-9BD0-5B1D1094C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7606" y="169543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6" name="Oval 134">
              <a:extLst>
                <a:ext uri="{FF2B5EF4-FFF2-40B4-BE49-F238E27FC236}">
                  <a16:creationId xmlns:a16="http://schemas.microsoft.com/office/drawing/2014/main" id="{89E5A571-76FC-3E49-826B-F76AB2908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428" y="168787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7" name="Oval 135">
              <a:extLst>
                <a:ext uri="{FF2B5EF4-FFF2-40B4-BE49-F238E27FC236}">
                  <a16:creationId xmlns:a16="http://schemas.microsoft.com/office/drawing/2014/main" id="{1599ADB3-EA5B-EE4D-8A7B-31A7CB155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279" y="165762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8" name="Oval 136">
              <a:extLst>
                <a:ext uri="{FF2B5EF4-FFF2-40B4-BE49-F238E27FC236}">
                  <a16:creationId xmlns:a16="http://schemas.microsoft.com/office/drawing/2014/main" id="{C3ED1D5E-B65F-5F45-BA07-DECC86526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837" y="165762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79" name="Oval 137">
              <a:extLst>
                <a:ext uri="{FF2B5EF4-FFF2-40B4-BE49-F238E27FC236}">
                  <a16:creationId xmlns:a16="http://schemas.microsoft.com/office/drawing/2014/main" id="{B69AFE33-35BC-9B49-8825-247D18DCA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5239" y="163493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0" name="Oval 138">
              <a:extLst>
                <a:ext uri="{FF2B5EF4-FFF2-40B4-BE49-F238E27FC236}">
                  <a16:creationId xmlns:a16="http://schemas.microsoft.com/office/drawing/2014/main" id="{F40A6751-D309-A243-9362-9DC1E7152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526" y="161602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1" name="Oval 139">
              <a:extLst>
                <a:ext uri="{FF2B5EF4-FFF2-40B4-BE49-F238E27FC236}">
                  <a16:creationId xmlns:a16="http://schemas.microsoft.com/office/drawing/2014/main" id="{D47D92B1-6BE3-8D48-9D7D-9A2C275F5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2555" y="160720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2" name="Oval 140">
              <a:extLst>
                <a:ext uri="{FF2B5EF4-FFF2-40B4-BE49-F238E27FC236}">
                  <a16:creationId xmlns:a16="http://schemas.microsoft.com/office/drawing/2014/main" id="{83C383E9-DA87-2E43-830A-C825B58A0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4966" y="160342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3" name="Oval 141">
              <a:extLst>
                <a:ext uri="{FF2B5EF4-FFF2-40B4-BE49-F238E27FC236}">
                  <a16:creationId xmlns:a16="http://schemas.microsoft.com/office/drawing/2014/main" id="{CF0148BB-1A08-F849-9F19-09487C4F7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5994" y="159207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4" name="Oval 142">
              <a:extLst>
                <a:ext uri="{FF2B5EF4-FFF2-40B4-BE49-F238E27FC236}">
                  <a16:creationId xmlns:a16="http://schemas.microsoft.com/office/drawing/2014/main" id="{3029F357-AC13-2049-BBF5-40618D9D0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256" y="157316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id="{A4DB3F46-1852-EE4B-A93E-EE95A858C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5284" y="1569388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6" name="Oval 144">
              <a:extLst>
                <a:ext uri="{FF2B5EF4-FFF2-40B4-BE49-F238E27FC236}">
                  <a16:creationId xmlns:a16="http://schemas.microsoft.com/office/drawing/2014/main" id="{23663C6E-9840-E640-B04F-46DDF9EFB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253" y="1569388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7" name="Oval 145">
              <a:extLst>
                <a:ext uri="{FF2B5EF4-FFF2-40B4-BE49-F238E27FC236}">
                  <a16:creationId xmlns:a16="http://schemas.microsoft.com/office/drawing/2014/main" id="{4F6CCC98-603D-5C47-B67B-7C97B7EE1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8132" y="156560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8" name="Oval 146">
              <a:extLst>
                <a:ext uri="{FF2B5EF4-FFF2-40B4-BE49-F238E27FC236}">
                  <a16:creationId xmlns:a16="http://schemas.microsoft.com/office/drawing/2014/main" id="{F2599F4B-0859-6E46-9102-2892B36F2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571" y="156560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89" name="Oval 147">
              <a:extLst>
                <a:ext uri="{FF2B5EF4-FFF2-40B4-BE49-F238E27FC236}">
                  <a16:creationId xmlns:a16="http://schemas.microsoft.com/office/drawing/2014/main" id="{78AFC372-490C-7445-B12B-D1EFA8F17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450" y="15542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0" name="Oval 172">
              <a:extLst>
                <a:ext uri="{FF2B5EF4-FFF2-40B4-BE49-F238E27FC236}">
                  <a16:creationId xmlns:a16="http://schemas.microsoft.com/office/drawing/2014/main" id="{5C89DB40-464F-D643-B011-4AA8C8A0D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2236" y="162737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1" name="Oval 148">
              <a:extLst>
                <a:ext uri="{FF2B5EF4-FFF2-40B4-BE49-F238E27FC236}">
                  <a16:creationId xmlns:a16="http://schemas.microsoft.com/office/drawing/2014/main" id="{07B7D896-AF9E-8443-B835-C69D13C93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709" y="153157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2" name="Oval 149">
              <a:extLst>
                <a:ext uri="{FF2B5EF4-FFF2-40B4-BE49-F238E27FC236}">
                  <a16:creationId xmlns:a16="http://schemas.microsoft.com/office/drawing/2014/main" id="{1CC8127F-C69C-B540-8754-B71EF56B3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6120" y="152779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3" name="Oval 150">
              <a:extLst>
                <a:ext uri="{FF2B5EF4-FFF2-40B4-BE49-F238E27FC236}">
                  <a16:creationId xmlns:a16="http://schemas.microsoft.com/office/drawing/2014/main" id="{56CE281A-10E1-3A43-A880-7C0D9E68F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43" y="152023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4" name="Oval 151">
              <a:extLst>
                <a:ext uri="{FF2B5EF4-FFF2-40B4-BE49-F238E27FC236}">
                  <a16:creationId xmlns:a16="http://schemas.microsoft.com/office/drawing/2014/main" id="{2636627D-6FB6-284A-93BB-64D47FCE3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559" y="151266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5" name="Oval 152">
              <a:extLst>
                <a:ext uri="{FF2B5EF4-FFF2-40B4-BE49-F238E27FC236}">
                  <a16:creationId xmlns:a16="http://schemas.microsoft.com/office/drawing/2014/main" id="{6BD1320E-533D-4F4C-87B7-4813A49F8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5055" y="148619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6" name="Oval 153">
              <a:extLst>
                <a:ext uri="{FF2B5EF4-FFF2-40B4-BE49-F238E27FC236}">
                  <a16:creationId xmlns:a16="http://schemas.microsoft.com/office/drawing/2014/main" id="{54B94104-A953-8844-8213-A3D583AA3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3317" y="148619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7" name="Oval 154">
              <a:extLst>
                <a:ext uri="{FF2B5EF4-FFF2-40B4-BE49-F238E27FC236}">
                  <a16:creationId xmlns:a16="http://schemas.microsoft.com/office/drawing/2014/main" id="{42084F7C-4FF1-6942-9F22-CBA0DEF08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5491" y="148619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8" name="Oval 155">
              <a:extLst>
                <a:ext uri="{FF2B5EF4-FFF2-40B4-BE49-F238E27FC236}">
                  <a16:creationId xmlns:a16="http://schemas.microsoft.com/office/drawing/2014/main" id="{024AEE24-9F64-3E42-972B-A0D378AB5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9604" y="147107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199" name="Oval 156">
              <a:extLst>
                <a:ext uri="{FF2B5EF4-FFF2-40B4-BE49-F238E27FC236}">
                  <a16:creationId xmlns:a16="http://schemas.microsoft.com/office/drawing/2014/main" id="{7C65DD5C-3062-4245-9944-9A4FEC2FA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2689" y="147107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0" name="Oval 157">
              <a:extLst>
                <a:ext uri="{FF2B5EF4-FFF2-40B4-BE49-F238E27FC236}">
                  <a16:creationId xmlns:a16="http://schemas.microsoft.com/office/drawing/2014/main" id="{EB56AF52-A736-F94E-873B-A722DA7DA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3361" y="145594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1" name="Oval 158">
              <a:extLst>
                <a:ext uri="{FF2B5EF4-FFF2-40B4-BE49-F238E27FC236}">
                  <a16:creationId xmlns:a16="http://schemas.microsoft.com/office/drawing/2014/main" id="{9E1C0C30-EECD-6C4D-A4C6-1B99962D8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0713" y="144460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2" name="Oval 159">
              <a:extLst>
                <a:ext uri="{FF2B5EF4-FFF2-40B4-BE49-F238E27FC236}">
                  <a16:creationId xmlns:a16="http://schemas.microsoft.com/office/drawing/2014/main" id="{C874CC47-FF20-D14A-8BB7-2DA00868A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0677" y="1405528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3" name="Oval 160">
              <a:extLst>
                <a:ext uri="{FF2B5EF4-FFF2-40B4-BE49-F238E27FC236}">
                  <a16:creationId xmlns:a16="http://schemas.microsoft.com/office/drawing/2014/main" id="{FF61E1F1-AF71-0242-B8C0-28D96B8CA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3843" y="137149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4" name="Oval 161">
              <a:extLst>
                <a:ext uri="{FF2B5EF4-FFF2-40B4-BE49-F238E27FC236}">
                  <a16:creationId xmlns:a16="http://schemas.microsoft.com/office/drawing/2014/main" id="{E19F8C46-7954-FB46-A678-BD37481D1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1076" y="137149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5" name="Oval 162">
              <a:extLst>
                <a:ext uri="{FF2B5EF4-FFF2-40B4-BE49-F238E27FC236}">
                  <a16:creationId xmlns:a16="http://schemas.microsoft.com/office/drawing/2014/main" id="{567D8C80-1923-534A-AD1B-680BBB207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693" y="137149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6" name="Oval 166">
              <a:extLst>
                <a:ext uri="{FF2B5EF4-FFF2-40B4-BE49-F238E27FC236}">
                  <a16:creationId xmlns:a16="http://schemas.microsoft.com/office/drawing/2014/main" id="{8911A0F1-03A8-F54A-AB40-47AF61056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8746" y="125301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7" name="Oval 167">
              <a:extLst>
                <a:ext uri="{FF2B5EF4-FFF2-40B4-BE49-F238E27FC236}">
                  <a16:creationId xmlns:a16="http://schemas.microsoft.com/office/drawing/2014/main" id="{9D4136A3-BBB6-C248-9F23-31D4F9354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887" y="122276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8" name="Oval 168">
              <a:extLst>
                <a:ext uri="{FF2B5EF4-FFF2-40B4-BE49-F238E27FC236}">
                  <a16:creationId xmlns:a16="http://schemas.microsoft.com/office/drawing/2014/main" id="{1FE6F41A-82DF-D943-A1F6-F3297334B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794" y="1215197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09" name="Oval 169">
              <a:extLst>
                <a:ext uri="{FF2B5EF4-FFF2-40B4-BE49-F238E27FC236}">
                  <a16:creationId xmlns:a16="http://schemas.microsoft.com/office/drawing/2014/main" id="{27D8AF3E-52CF-844F-A9C4-B04077AF2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492" y="120763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0" name="Oval 170">
              <a:extLst>
                <a:ext uri="{FF2B5EF4-FFF2-40B4-BE49-F238E27FC236}">
                  <a16:creationId xmlns:a16="http://schemas.microsoft.com/office/drawing/2014/main" id="{8A574412-B567-2D40-9025-9538DB0ED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3613" y="1207634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1" name="Oval 171">
              <a:extLst>
                <a:ext uri="{FF2B5EF4-FFF2-40B4-BE49-F238E27FC236}">
                  <a16:creationId xmlns:a16="http://schemas.microsoft.com/office/drawing/2014/main" id="{4B3B650D-60F9-854D-920F-A4D8E4445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8310" y="136393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2" name="Oval 165">
              <a:extLst>
                <a:ext uri="{FF2B5EF4-FFF2-40B4-BE49-F238E27FC236}">
                  <a16:creationId xmlns:a16="http://schemas.microsoft.com/office/drawing/2014/main" id="{F6F6D770-C563-4040-8221-F7230701B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1749" y="128074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3" name="Oval 164">
              <a:extLst>
                <a:ext uri="{FF2B5EF4-FFF2-40B4-BE49-F238E27FC236}">
                  <a16:creationId xmlns:a16="http://schemas.microsoft.com/office/drawing/2014/main" id="{998002F5-3882-8742-9142-5E01B38BE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6927" y="131855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4" name="Oval 163">
              <a:extLst>
                <a:ext uri="{FF2B5EF4-FFF2-40B4-BE49-F238E27FC236}">
                  <a16:creationId xmlns:a16="http://schemas.microsoft.com/office/drawing/2014/main" id="{D2FE804D-A696-8A44-AE8A-9C5791833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515" y="134880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5" name="Oval 90">
              <a:extLst>
                <a:ext uri="{FF2B5EF4-FFF2-40B4-BE49-F238E27FC236}">
                  <a16:creationId xmlns:a16="http://schemas.microsoft.com/office/drawing/2014/main" id="{6C239127-73EF-BB4F-BF77-CCE48531E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323" y="201559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6" name="Oval 91">
              <a:extLst>
                <a:ext uri="{FF2B5EF4-FFF2-40B4-BE49-F238E27FC236}">
                  <a16:creationId xmlns:a16="http://schemas.microsoft.com/office/drawing/2014/main" id="{25ECA690-4838-2F4C-A532-D11DB4582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294" y="201559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7" name="Oval 92">
              <a:extLst>
                <a:ext uri="{FF2B5EF4-FFF2-40B4-BE49-F238E27FC236}">
                  <a16:creationId xmlns:a16="http://schemas.microsoft.com/office/drawing/2014/main" id="{C9548869-3C99-1E48-A1CA-D4C38D11C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7531" y="202315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8" name="Oval 101">
              <a:extLst>
                <a:ext uri="{FF2B5EF4-FFF2-40B4-BE49-F238E27FC236}">
                  <a16:creationId xmlns:a16="http://schemas.microsoft.com/office/drawing/2014/main" id="{43CB25D3-1F5A-3C4F-8354-9A1367C4A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5519" y="1985342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19" name="Oval 69">
              <a:extLst>
                <a:ext uri="{FF2B5EF4-FFF2-40B4-BE49-F238E27FC236}">
                  <a16:creationId xmlns:a16="http://schemas.microsoft.com/office/drawing/2014/main" id="{CAE8DDC1-908A-324E-A59A-F500862BD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0918" y="2136598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0" name="Oval 73">
              <a:extLst>
                <a:ext uri="{FF2B5EF4-FFF2-40B4-BE49-F238E27FC236}">
                  <a16:creationId xmlns:a16="http://schemas.microsoft.com/office/drawing/2014/main" id="{91D64345-7ED5-BD4A-87EA-0BFFB4D26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6140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1" name="Oval 74">
              <a:extLst>
                <a:ext uri="{FF2B5EF4-FFF2-40B4-BE49-F238E27FC236}">
                  <a16:creationId xmlns:a16="http://schemas.microsoft.com/office/drawing/2014/main" id="{6718908D-C535-DD4F-B362-C8E0AA2D8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757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2" name="Oval 75">
              <a:extLst>
                <a:ext uri="{FF2B5EF4-FFF2-40B4-BE49-F238E27FC236}">
                  <a16:creationId xmlns:a16="http://schemas.microsoft.com/office/drawing/2014/main" id="{7DA004B8-A5BC-894B-A990-AA1651763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9580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3" name="Oval 77">
              <a:extLst>
                <a:ext uri="{FF2B5EF4-FFF2-40B4-BE49-F238E27FC236}">
                  <a16:creationId xmlns:a16="http://schemas.microsoft.com/office/drawing/2014/main" id="{67252F94-732B-9543-877B-8F26239E8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6458" y="207609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4" name="Oval 78">
              <a:extLst>
                <a:ext uri="{FF2B5EF4-FFF2-40B4-BE49-F238E27FC236}">
                  <a16:creationId xmlns:a16="http://schemas.microsoft.com/office/drawing/2014/main" id="{D7E4A6F0-FB23-B847-9A27-A250FDEFA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5075" y="207609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5" name="Oval 79">
              <a:extLst>
                <a:ext uri="{FF2B5EF4-FFF2-40B4-BE49-F238E27FC236}">
                  <a16:creationId xmlns:a16="http://schemas.microsoft.com/office/drawing/2014/main" id="{B83A843A-3C6B-BD46-8C9E-06BDD40E0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897" y="207609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6" name="Oval 80">
              <a:extLst>
                <a:ext uri="{FF2B5EF4-FFF2-40B4-BE49-F238E27FC236}">
                  <a16:creationId xmlns:a16="http://schemas.microsoft.com/office/drawing/2014/main" id="{BBE96F6B-8CEB-BB40-ABC9-B7797D9D2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4720" y="207609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7" name="Oval 96">
              <a:extLst>
                <a:ext uri="{FF2B5EF4-FFF2-40B4-BE49-F238E27FC236}">
                  <a16:creationId xmlns:a16="http://schemas.microsoft.com/office/drawing/2014/main" id="{08187733-036D-BB4E-B3AD-718045EEA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652" y="203450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8" name="Oval 97">
              <a:extLst>
                <a:ext uri="{FF2B5EF4-FFF2-40B4-BE49-F238E27FC236}">
                  <a16:creationId xmlns:a16="http://schemas.microsoft.com/office/drawing/2014/main" id="{5730AFE9-647C-8545-A5F9-6D75AFF4B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3145" y="201559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29" name="Oval 102">
              <a:extLst>
                <a:ext uri="{FF2B5EF4-FFF2-40B4-BE49-F238E27FC236}">
                  <a16:creationId xmlns:a16="http://schemas.microsoft.com/office/drawing/2014/main" id="{030D8D91-E399-FE4B-BF2A-5A8BDA00B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2080" y="199668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0" name="Oval 68">
              <a:extLst>
                <a:ext uri="{FF2B5EF4-FFF2-40B4-BE49-F238E27FC236}">
                  <a16:creationId xmlns:a16="http://schemas.microsoft.com/office/drawing/2014/main" id="{516ECC3E-7DBC-FE47-8B19-23091AB45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3329" y="2136598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1" name="Oval 72">
              <a:extLst>
                <a:ext uri="{FF2B5EF4-FFF2-40B4-BE49-F238E27FC236}">
                  <a16:creationId xmlns:a16="http://schemas.microsoft.com/office/drawing/2014/main" id="{2DDE653C-FEE7-7E4C-BD46-68A5787A5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9261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2" name="Oval 76">
              <a:extLst>
                <a:ext uri="{FF2B5EF4-FFF2-40B4-BE49-F238E27FC236}">
                  <a16:creationId xmlns:a16="http://schemas.microsoft.com/office/drawing/2014/main" id="{FFB9FA8D-7A35-FD48-BBF9-F87FB756A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0607" y="207609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3" name="Oval 84">
              <a:extLst>
                <a:ext uri="{FF2B5EF4-FFF2-40B4-BE49-F238E27FC236}">
                  <a16:creationId xmlns:a16="http://schemas.microsoft.com/office/drawing/2014/main" id="{B1C714A3-23CC-F049-9830-5470A0B24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4720" y="20685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4" name="Oval 89">
              <a:extLst>
                <a:ext uri="{FF2B5EF4-FFF2-40B4-BE49-F238E27FC236}">
                  <a16:creationId xmlns:a16="http://schemas.microsoft.com/office/drawing/2014/main" id="{9D9228D3-3D6A-1C40-A90F-DD41A0ECB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3773" y="2042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5" name="Oval 94">
              <a:extLst>
                <a:ext uri="{FF2B5EF4-FFF2-40B4-BE49-F238E27FC236}">
                  <a16:creationId xmlns:a16="http://schemas.microsoft.com/office/drawing/2014/main" id="{7F7455B9-FA14-3846-A369-91C1224F8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5474" y="203071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6" name="Oval 95">
              <a:extLst>
                <a:ext uri="{FF2B5EF4-FFF2-40B4-BE49-F238E27FC236}">
                  <a16:creationId xmlns:a16="http://schemas.microsoft.com/office/drawing/2014/main" id="{DDC25699-8088-2B40-B5ED-9941C59DD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3418" y="2034500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7" name="Oval 98">
              <a:extLst>
                <a:ext uri="{FF2B5EF4-FFF2-40B4-BE49-F238E27FC236}">
                  <a16:creationId xmlns:a16="http://schemas.microsoft.com/office/drawing/2014/main" id="{FA638664-8D16-9D4C-BCEA-0EFEECCFD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0379" y="200803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8" name="Oval 179">
              <a:extLst>
                <a:ext uri="{FF2B5EF4-FFF2-40B4-BE49-F238E27FC236}">
                  <a16:creationId xmlns:a16="http://schemas.microsoft.com/office/drawing/2014/main" id="{80166CD2-FCA9-0145-A7CF-A5785FBA2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1864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39" name="Oval 71">
              <a:extLst>
                <a:ext uri="{FF2B5EF4-FFF2-40B4-BE49-F238E27FC236}">
                  <a16:creationId xmlns:a16="http://schemas.microsoft.com/office/drawing/2014/main" id="{60A9FB71-F1EE-BC4D-82D1-7D7083446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293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0" name="Oval 81">
              <a:extLst>
                <a:ext uri="{FF2B5EF4-FFF2-40B4-BE49-F238E27FC236}">
                  <a16:creationId xmlns:a16="http://schemas.microsoft.com/office/drawing/2014/main" id="{FA2782F1-B14B-5445-9430-9B406A3E9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3100" y="20685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1" name="Oval 82">
              <a:extLst>
                <a:ext uri="{FF2B5EF4-FFF2-40B4-BE49-F238E27FC236}">
                  <a16:creationId xmlns:a16="http://schemas.microsoft.com/office/drawing/2014/main" id="{B3E43B98-915B-DE44-A8EB-9B54581D1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0689" y="20685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2" name="Oval 83">
              <a:extLst>
                <a:ext uri="{FF2B5EF4-FFF2-40B4-BE49-F238E27FC236}">
                  <a16:creationId xmlns:a16="http://schemas.microsoft.com/office/drawing/2014/main" id="{1FBB0603-B917-1F4B-89F0-C6A0FC944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337" y="206853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3" name="Oval 87">
              <a:extLst>
                <a:ext uri="{FF2B5EF4-FFF2-40B4-BE49-F238E27FC236}">
                  <a16:creationId xmlns:a16="http://schemas.microsoft.com/office/drawing/2014/main" id="{8D0B9EE4-5064-2446-BB08-F8F8527BA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2390" y="2042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4" name="Oval 93">
              <a:extLst>
                <a:ext uri="{FF2B5EF4-FFF2-40B4-BE49-F238E27FC236}">
                  <a16:creationId xmlns:a16="http://schemas.microsoft.com/office/drawing/2014/main" id="{B0D15C58-59D8-654F-B2B5-0CADFAD53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6503" y="2030719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5" name="Oval 99">
              <a:extLst>
                <a:ext uri="{FF2B5EF4-FFF2-40B4-BE49-F238E27FC236}">
                  <a16:creationId xmlns:a16="http://schemas.microsoft.com/office/drawing/2014/main" id="{F4D5B0E7-7219-2146-A214-25C4D818F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6229" y="2008031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6" name="Oval 88">
              <a:extLst>
                <a:ext uri="{FF2B5EF4-FFF2-40B4-BE49-F238E27FC236}">
                  <a16:creationId xmlns:a16="http://schemas.microsoft.com/office/drawing/2014/main" id="{EAAB825E-C98B-1345-9125-68D27F1D0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4802" y="2042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7" name="Oval 86">
              <a:extLst>
                <a:ext uri="{FF2B5EF4-FFF2-40B4-BE49-F238E27FC236}">
                  <a16:creationId xmlns:a16="http://schemas.microsoft.com/office/drawing/2014/main" id="{6942F436-9375-C54E-A001-28E1196E7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5157" y="2042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8" name="Oval 85">
              <a:extLst>
                <a:ext uri="{FF2B5EF4-FFF2-40B4-BE49-F238E27FC236}">
                  <a16:creationId xmlns:a16="http://schemas.microsoft.com/office/drawing/2014/main" id="{0B15E8FA-047B-2947-8A03-7486B8737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0334" y="2042063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49" name="Oval 70">
              <a:extLst>
                <a:ext uri="{FF2B5EF4-FFF2-40B4-BE49-F238E27FC236}">
                  <a16:creationId xmlns:a16="http://schemas.microsoft.com/office/drawing/2014/main" id="{010F6FAA-9D62-1B41-BBA6-9FB0C12FF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2619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0" name="Oval 178">
              <a:extLst>
                <a:ext uri="{FF2B5EF4-FFF2-40B4-BE49-F238E27FC236}">
                  <a16:creationId xmlns:a16="http://schemas.microsoft.com/office/drawing/2014/main" id="{4C136B72-965A-ED48-B7CC-D6C13638F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3248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1" name="Oval 67">
              <a:extLst>
                <a:ext uri="{FF2B5EF4-FFF2-40B4-BE49-F238E27FC236}">
                  <a16:creationId xmlns:a16="http://schemas.microsoft.com/office/drawing/2014/main" id="{72B84781-6CFE-E74B-9E81-645768794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7797" y="2102565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2" name="Oval 176">
              <a:extLst>
                <a:ext uri="{FF2B5EF4-FFF2-40B4-BE49-F238E27FC236}">
                  <a16:creationId xmlns:a16="http://schemas.microsoft.com/office/drawing/2014/main" id="{B29A7769-0621-924F-B180-AC65ADF4A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220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3" name="Oval 62">
              <a:extLst>
                <a:ext uri="{FF2B5EF4-FFF2-40B4-BE49-F238E27FC236}">
                  <a16:creationId xmlns:a16="http://schemas.microsoft.com/office/drawing/2014/main" id="{FD8B073A-4FA7-064A-A31F-BA31467D2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9808" y="2156766"/>
              <a:ext cx="64800" cy="64800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</p:grpSp>
      <p:grpSp>
        <p:nvGrpSpPr>
          <p:cNvPr id="8192" name="Grupo 8191">
            <a:extLst>
              <a:ext uri="{FF2B5EF4-FFF2-40B4-BE49-F238E27FC236}">
                <a16:creationId xmlns:a16="http://schemas.microsoft.com/office/drawing/2014/main" id="{EEABF021-C4FA-404A-B537-BE883300D6EB}"/>
              </a:ext>
            </a:extLst>
          </p:cNvPr>
          <p:cNvGrpSpPr/>
          <p:nvPr/>
        </p:nvGrpSpPr>
        <p:grpSpPr>
          <a:xfrm>
            <a:off x="1028912" y="2047172"/>
            <a:ext cx="4489200" cy="1124136"/>
            <a:chOff x="3830493" y="1222760"/>
            <a:chExt cx="4487844" cy="1124136"/>
          </a:xfrm>
        </p:grpSpPr>
        <p:sp>
          <p:nvSpPr>
            <p:cNvPr id="255" name="Freeform 182">
              <a:extLst>
                <a:ext uri="{FF2B5EF4-FFF2-40B4-BE49-F238E27FC236}">
                  <a16:creationId xmlns:a16="http://schemas.microsoft.com/office/drawing/2014/main" id="{2AFAAB48-B5C9-F245-A02D-F658B98C2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9937" y="2292896"/>
              <a:ext cx="68400" cy="54000"/>
            </a:xfrm>
            <a:custGeom>
              <a:avLst/>
              <a:gdLst>
                <a:gd name="T0" fmla="*/ 0 w 52"/>
                <a:gd name="T1" fmla="*/ 40 h 40"/>
                <a:gd name="T2" fmla="*/ 27 w 52"/>
                <a:gd name="T3" fmla="*/ 0 h 40"/>
                <a:gd name="T4" fmla="*/ 52 w 52"/>
                <a:gd name="T5" fmla="*/ 40 h 40"/>
                <a:gd name="T6" fmla="*/ 0 w 5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0" y="40"/>
                  </a:moveTo>
                  <a:lnTo>
                    <a:pt x="27" y="0"/>
                  </a:lnTo>
                  <a:lnTo>
                    <a:pt x="52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6" name="Freeform 183">
              <a:extLst>
                <a:ext uri="{FF2B5EF4-FFF2-40B4-BE49-F238E27FC236}">
                  <a16:creationId xmlns:a16="http://schemas.microsoft.com/office/drawing/2014/main" id="{DAEE5742-121F-B648-B747-2B51B7544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0964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7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7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7" name="Freeform 184">
              <a:extLst>
                <a:ext uri="{FF2B5EF4-FFF2-40B4-BE49-F238E27FC236}">
                  <a16:creationId xmlns:a16="http://schemas.microsoft.com/office/drawing/2014/main" id="{1A7E3A88-8325-F84A-8E43-0288422C0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019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4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4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8" name="Freeform 185">
              <a:extLst>
                <a:ext uri="{FF2B5EF4-FFF2-40B4-BE49-F238E27FC236}">
                  <a16:creationId xmlns:a16="http://schemas.microsoft.com/office/drawing/2014/main" id="{0CEC0833-1405-4D43-B042-092811477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5073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4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4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59" name="Freeform 186">
              <a:extLst>
                <a:ext uri="{FF2B5EF4-FFF2-40B4-BE49-F238E27FC236}">
                  <a16:creationId xmlns:a16="http://schemas.microsoft.com/office/drawing/2014/main" id="{2042DAD3-8529-C14F-BF78-175C0A69B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099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7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7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0" name="Freeform 187">
              <a:extLst>
                <a:ext uri="{FF2B5EF4-FFF2-40B4-BE49-F238E27FC236}">
                  <a16:creationId xmlns:a16="http://schemas.microsoft.com/office/drawing/2014/main" id="{DF341A25-B681-644A-8B0F-9D6B051DE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8272" y="2292896"/>
              <a:ext cx="68400" cy="54000"/>
            </a:xfrm>
            <a:custGeom>
              <a:avLst/>
              <a:gdLst>
                <a:gd name="T0" fmla="*/ 0 w 52"/>
                <a:gd name="T1" fmla="*/ 40 h 40"/>
                <a:gd name="T2" fmla="*/ 28 w 52"/>
                <a:gd name="T3" fmla="*/ 0 h 40"/>
                <a:gd name="T4" fmla="*/ 52 w 52"/>
                <a:gd name="T5" fmla="*/ 40 h 40"/>
                <a:gd name="T6" fmla="*/ 0 w 5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0" y="40"/>
                  </a:moveTo>
                  <a:lnTo>
                    <a:pt x="28" y="0"/>
                  </a:lnTo>
                  <a:lnTo>
                    <a:pt x="52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1" name="Freeform 188">
              <a:extLst>
                <a:ext uri="{FF2B5EF4-FFF2-40B4-BE49-F238E27FC236}">
                  <a16:creationId xmlns:a16="http://schemas.microsoft.com/office/drawing/2014/main" id="{0FF8B3FD-F489-A944-91C4-36F40003A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094" y="2292896"/>
              <a:ext cx="68400" cy="54000"/>
            </a:xfrm>
            <a:custGeom>
              <a:avLst/>
              <a:gdLst>
                <a:gd name="T0" fmla="*/ 0 w 52"/>
                <a:gd name="T1" fmla="*/ 40 h 40"/>
                <a:gd name="T2" fmla="*/ 28 w 52"/>
                <a:gd name="T3" fmla="*/ 0 h 40"/>
                <a:gd name="T4" fmla="*/ 52 w 52"/>
                <a:gd name="T5" fmla="*/ 40 h 40"/>
                <a:gd name="T6" fmla="*/ 0 w 5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0" y="40"/>
                  </a:moveTo>
                  <a:lnTo>
                    <a:pt x="28" y="0"/>
                  </a:lnTo>
                  <a:lnTo>
                    <a:pt x="52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2" name="Freeform 189">
              <a:extLst>
                <a:ext uri="{FF2B5EF4-FFF2-40B4-BE49-F238E27FC236}">
                  <a16:creationId xmlns:a16="http://schemas.microsoft.com/office/drawing/2014/main" id="{55EC4592-A305-2249-B06A-4167C5FB3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7915" y="2292896"/>
              <a:ext cx="68400" cy="54000"/>
            </a:xfrm>
            <a:custGeom>
              <a:avLst/>
              <a:gdLst>
                <a:gd name="T0" fmla="*/ 0 w 52"/>
                <a:gd name="T1" fmla="*/ 40 h 40"/>
                <a:gd name="T2" fmla="*/ 27 w 52"/>
                <a:gd name="T3" fmla="*/ 0 h 40"/>
                <a:gd name="T4" fmla="*/ 52 w 52"/>
                <a:gd name="T5" fmla="*/ 40 h 40"/>
                <a:gd name="T6" fmla="*/ 0 w 5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0" y="40"/>
                  </a:moveTo>
                  <a:lnTo>
                    <a:pt x="27" y="0"/>
                  </a:lnTo>
                  <a:lnTo>
                    <a:pt x="52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3" name="Freeform 190">
              <a:extLst>
                <a:ext uri="{FF2B5EF4-FFF2-40B4-BE49-F238E27FC236}">
                  <a16:creationId xmlns:a16="http://schemas.microsoft.com/office/drawing/2014/main" id="{F72A9DD7-2AC4-3946-839B-A1EBECC1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558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7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7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4" name="Freeform 191">
              <a:extLst>
                <a:ext uri="{FF2B5EF4-FFF2-40B4-BE49-F238E27FC236}">
                  <a16:creationId xmlns:a16="http://schemas.microsoft.com/office/drawing/2014/main" id="{4EC98654-C755-3A46-8FE7-C5F788CDA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872" y="2292896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4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4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5" name="Freeform 192">
              <a:extLst>
                <a:ext uri="{FF2B5EF4-FFF2-40B4-BE49-F238E27FC236}">
                  <a16:creationId xmlns:a16="http://schemas.microsoft.com/office/drawing/2014/main" id="{FFD933B1-EA1C-644B-8DCB-FFEC03550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105" y="2292896"/>
              <a:ext cx="68400" cy="54000"/>
            </a:xfrm>
            <a:custGeom>
              <a:avLst/>
              <a:gdLst>
                <a:gd name="T0" fmla="*/ 0 w 54"/>
                <a:gd name="T1" fmla="*/ 40 h 40"/>
                <a:gd name="T2" fmla="*/ 27 w 54"/>
                <a:gd name="T3" fmla="*/ 0 h 40"/>
                <a:gd name="T4" fmla="*/ 54 w 54"/>
                <a:gd name="T5" fmla="*/ 40 h 40"/>
                <a:gd name="T6" fmla="*/ 0 w 54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0">
                  <a:moveTo>
                    <a:pt x="0" y="40"/>
                  </a:moveTo>
                  <a:lnTo>
                    <a:pt x="27" y="0"/>
                  </a:lnTo>
                  <a:lnTo>
                    <a:pt x="54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6" name="Freeform 193">
              <a:extLst>
                <a:ext uri="{FF2B5EF4-FFF2-40B4-BE49-F238E27FC236}">
                  <a16:creationId xmlns:a16="http://schemas.microsoft.com/office/drawing/2014/main" id="{77DD0178-5270-6D47-8B5D-A888DD211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072" y="2292896"/>
              <a:ext cx="68400" cy="54000"/>
            </a:xfrm>
            <a:custGeom>
              <a:avLst/>
              <a:gdLst>
                <a:gd name="T0" fmla="*/ 0 w 52"/>
                <a:gd name="T1" fmla="*/ 40 h 40"/>
                <a:gd name="T2" fmla="*/ 25 w 52"/>
                <a:gd name="T3" fmla="*/ 0 h 40"/>
                <a:gd name="T4" fmla="*/ 52 w 52"/>
                <a:gd name="T5" fmla="*/ 40 h 40"/>
                <a:gd name="T6" fmla="*/ 0 w 5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0" y="40"/>
                  </a:moveTo>
                  <a:lnTo>
                    <a:pt x="25" y="0"/>
                  </a:lnTo>
                  <a:lnTo>
                    <a:pt x="52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7" name="Freeform 194">
              <a:extLst>
                <a:ext uri="{FF2B5EF4-FFF2-40B4-BE49-F238E27FC236}">
                  <a16:creationId xmlns:a16="http://schemas.microsoft.com/office/drawing/2014/main" id="{210E1700-E749-B848-B1F5-BAD016289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921" y="2292896"/>
              <a:ext cx="68400" cy="54000"/>
            </a:xfrm>
            <a:custGeom>
              <a:avLst/>
              <a:gdLst>
                <a:gd name="T0" fmla="*/ 0 w 55"/>
                <a:gd name="T1" fmla="*/ 40 h 40"/>
                <a:gd name="T2" fmla="*/ 27 w 55"/>
                <a:gd name="T3" fmla="*/ 0 h 40"/>
                <a:gd name="T4" fmla="*/ 55 w 55"/>
                <a:gd name="T5" fmla="*/ 40 h 40"/>
                <a:gd name="T6" fmla="*/ 0 w 5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0">
                  <a:moveTo>
                    <a:pt x="0" y="40"/>
                  </a:moveTo>
                  <a:lnTo>
                    <a:pt x="27" y="0"/>
                  </a:lnTo>
                  <a:lnTo>
                    <a:pt x="55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8" name="Freeform 195">
              <a:extLst>
                <a:ext uri="{FF2B5EF4-FFF2-40B4-BE49-F238E27FC236}">
                  <a16:creationId xmlns:a16="http://schemas.microsoft.com/office/drawing/2014/main" id="{6C005FEA-8A14-1047-B236-A2D096E1E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7947" y="219836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7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7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69" name="Freeform 196">
              <a:extLst>
                <a:ext uri="{FF2B5EF4-FFF2-40B4-BE49-F238E27FC236}">
                  <a16:creationId xmlns:a16="http://schemas.microsoft.com/office/drawing/2014/main" id="{73066CA4-70B8-5F4A-A295-7666C7F4E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153" y="219836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0" name="Freeform 197">
              <a:extLst>
                <a:ext uri="{FF2B5EF4-FFF2-40B4-BE49-F238E27FC236}">
                  <a16:creationId xmlns:a16="http://schemas.microsoft.com/office/drawing/2014/main" id="{2F7DDBBA-0DCB-B149-B467-11C326D93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2769" y="219836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1" name="Freeform 200">
              <a:extLst>
                <a:ext uri="{FF2B5EF4-FFF2-40B4-BE49-F238E27FC236}">
                  <a16:creationId xmlns:a16="http://schemas.microsoft.com/office/drawing/2014/main" id="{370D680E-7E90-9443-8C1A-C5FAD4057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3440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2" name="Freeform 201">
              <a:extLst>
                <a:ext uri="{FF2B5EF4-FFF2-40B4-BE49-F238E27FC236}">
                  <a16:creationId xmlns:a16="http://schemas.microsoft.com/office/drawing/2014/main" id="{24845407-1C14-F242-A703-A675D3294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261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3" name="Freeform 202">
              <a:extLst>
                <a:ext uri="{FF2B5EF4-FFF2-40B4-BE49-F238E27FC236}">
                  <a16:creationId xmlns:a16="http://schemas.microsoft.com/office/drawing/2014/main" id="{1721E09D-1149-3E45-9CDA-40EBFEDEA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288" y="2156766"/>
              <a:ext cx="68400" cy="54000"/>
            </a:xfrm>
            <a:custGeom>
              <a:avLst/>
              <a:gdLst>
                <a:gd name="T0" fmla="*/ 0 w 54"/>
                <a:gd name="T1" fmla="*/ 42 h 42"/>
                <a:gd name="T2" fmla="*/ 27 w 54"/>
                <a:gd name="T3" fmla="*/ 0 h 42"/>
                <a:gd name="T4" fmla="*/ 54 w 54"/>
                <a:gd name="T5" fmla="*/ 42 h 42"/>
                <a:gd name="T6" fmla="*/ 0 w 54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27" y="0"/>
                  </a:lnTo>
                  <a:lnTo>
                    <a:pt x="54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4" name="Freeform 203">
              <a:extLst>
                <a:ext uri="{FF2B5EF4-FFF2-40B4-BE49-F238E27FC236}">
                  <a16:creationId xmlns:a16="http://schemas.microsoft.com/office/drawing/2014/main" id="{F07813B5-7470-0140-8593-DB7E213B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667" y="2156766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5" name="Freeform 204">
              <a:extLst>
                <a:ext uri="{FF2B5EF4-FFF2-40B4-BE49-F238E27FC236}">
                  <a16:creationId xmlns:a16="http://schemas.microsoft.com/office/drawing/2014/main" id="{C6D8E113-9A8B-CE46-B6D4-80EA6BC2A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899" y="2156766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6" name="Freeform 206">
              <a:extLst>
                <a:ext uri="{FF2B5EF4-FFF2-40B4-BE49-F238E27FC236}">
                  <a16:creationId xmlns:a16="http://schemas.microsoft.com/office/drawing/2014/main" id="{54CC304A-5979-2949-806D-46C539CF4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8336" y="2156766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7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7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7" name="Freeform 207">
              <a:extLst>
                <a:ext uri="{FF2B5EF4-FFF2-40B4-BE49-F238E27FC236}">
                  <a16:creationId xmlns:a16="http://schemas.microsoft.com/office/drawing/2014/main" id="{7780977E-E5F7-FA4D-9AC9-E97259E20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364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8" name="Freeform 208">
              <a:extLst>
                <a:ext uri="{FF2B5EF4-FFF2-40B4-BE49-F238E27FC236}">
                  <a16:creationId xmlns:a16="http://schemas.microsoft.com/office/drawing/2014/main" id="{924AAC4B-82D5-8742-B27E-7D6E4921F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6596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79" name="Freeform 209">
              <a:extLst>
                <a:ext uri="{FF2B5EF4-FFF2-40B4-BE49-F238E27FC236}">
                  <a16:creationId xmlns:a16="http://schemas.microsoft.com/office/drawing/2014/main" id="{8B4992B3-7E72-8448-A1B3-C5F3E5D62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212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0" name="Freeform 210">
              <a:extLst>
                <a:ext uri="{FF2B5EF4-FFF2-40B4-BE49-F238E27FC236}">
                  <a16:creationId xmlns:a16="http://schemas.microsoft.com/office/drawing/2014/main" id="{F5B638A3-FD6F-2849-B533-F034564F9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829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1" name="Freeform 211">
              <a:extLst>
                <a:ext uri="{FF2B5EF4-FFF2-40B4-BE49-F238E27FC236}">
                  <a16:creationId xmlns:a16="http://schemas.microsoft.com/office/drawing/2014/main" id="{C063B1C5-9EEF-8542-A9D0-1A3C5CAB2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239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2" name="Freeform 212">
              <a:extLst>
                <a:ext uri="{FF2B5EF4-FFF2-40B4-BE49-F238E27FC236}">
                  <a16:creationId xmlns:a16="http://schemas.microsoft.com/office/drawing/2014/main" id="{1A7E7C03-048F-8446-BF64-FE22711EA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472" y="215676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3" name="Freeform 213">
              <a:extLst>
                <a:ext uri="{FF2B5EF4-FFF2-40B4-BE49-F238E27FC236}">
                  <a16:creationId xmlns:a16="http://schemas.microsoft.com/office/drawing/2014/main" id="{E7D62355-4F31-454A-A728-FCC8CA3D6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088" y="2156766"/>
              <a:ext cx="68400" cy="54000"/>
            </a:xfrm>
            <a:custGeom>
              <a:avLst/>
              <a:gdLst>
                <a:gd name="T0" fmla="*/ 0 w 54"/>
                <a:gd name="T1" fmla="*/ 42 h 42"/>
                <a:gd name="T2" fmla="*/ 27 w 54"/>
                <a:gd name="T3" fmla="*/ 0 h 42"/>
                <a:gd name="T4" fmla="*/ 54 w 54"/>
                <a:gd name="T5" fmla="*/ 42 h 42"/>
                <a:gd name="T6" fmla="*/ 0 w 54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27" y="0"/>
                  </a:lnTo>
                  <a:lnTo>
                    <a:pt x="54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4" name="Freeform 214">
              <a:extLst>
                <a:ext uri="{FF2B5EF4-FFF2-40B4-BE49-F238E27FC236}">
                  <a16:creationId xmlns:a16="http://schemas.microsoft.com/office/drawing/2014/main" id="{025040F6-97FE-B14A-AE9F-AD94302FF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909" y="2129036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5" name="Freeform 215">
              <a:extLst>
                <a:ext uri="{FF2B5EF4-FFF2-40B4-BE49-F238E27FC236}">
                  <a16:creationId xmlns:a16="http://schemas.microsoft.com/office/drawing/2014/main" id="{EDF12151-FDB2-A34D-BDC4-507FCD783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671" y="2129036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8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8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6" name="Freeform 216">
              <a:extLst>
                <a:ext uri="{FF2B5EF4-FFF2-40B4-BE49-F238E27FC236}">
                  <a16:creationId xmlns:a16="http://schemas.microsoft.com/office/drawing/2014/main" id="{F50E2DDA-8EFC-8146-8CD1-48980871B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82" y="2129036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8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8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7" name="Freeform 217">
              <a:extLst>
                <a:ext uri="{FF2B5EF4-FFF2-40B4-BE49-F238E27FC236}">
                  <a16:creationId xmlns:a16="http://schemas.microsoft.com/office/drawing/2014/main" id="{B6A83BFD-3D98-B14E-B89B-BD1D8593E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699" y="2129036"/>
              <a:ext cx="68400" cy="54000"/>
            </a:xfrm>
            <a:custGeom>
              <a:avLst/>
              <a:gdLst>
                <a:gd name="T0" fmla="*/ 0 w 55"/>
                <a:gd name="T1" fmla="*/ 43 h 43"/>
                <a:gd name="T2" fmla="*/ 28 w 55"/>
                <a:gd name="T3" fmla="*/ 0 h 43"/>
                <a:gd name="T4" fmla="*/ 55 w 55"/>
                <a:gd name="T5" fmla="*/ 43 h 43"/>
                <a:gd name="T6" fmla="*/ 0 w 5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3">
                  <a:moveTo>
                    <a:pt x="0" y="43"/>
                  </a:moveTo>
                  <a:lnTo>
                    <a:pt x="28" y="0"/>
                  </a:lnTo>
                  <a:lnTo>
                    <a:pt x="55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8" name="Freeform 218">
              <a:extLst>
                <a:ext uri="{FF2B5EF4-FFF2-40B4-BE49-F238E27FC236}">
                  <a16:creationId xmlns:a16="http://schemas.microsoft.com/office/drawing/2014/main" id="{1774375B-7B92-B14A-BD91-90387503B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520" y="2129036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7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7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89" name="Freeform 219">
              <a:extLst>
                <a:ext uri="{FF2B5EF4-FFF2-40B4-BE49-F238E27FC236}">
                  <a16:creationId xmlns:a16="http://schemas.microsoft.com/office/drawing/2014/main" id="{CFC87325-E20A-D743-960C-351D5A3B1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136" y="2125254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7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7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0" name="Freeform 220">
              <a:extLst>
                <a:ext uri="{FF2B5EF4-FFF2-40B4-BE49-F238E27FC236}">
                  <a16:creationId xmlns:a16="http://schemas.microsoft.com/office/drawing/2014/main" id="{1F676A69-B374-F240-A91E-514BB4147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2163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1" name="Freeform 221">
              <a:extLst>
                <a:ext uri="{FF2B5EF4-FFF2-40B4-BE49-F238E27FC236}">
                  <a16:creationId xmlns:a16="http://schemas.microsoft.com/office/drawing/2014/main" id="{1B65D115-27E3-954A-B99E-6BD6CE451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4574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2" name="Freeform 222">
              <a:extLst>
                <a:ext uri="{FF2B5EF4-FFF2-40B4-BE49-F238E27FC236}">
                  <a16:creationId xmlns:a16="http://schemas.microsoft.com/office/drawing/2014/main" id="{0CADA1F1-2F44-5E48-8F06-85210585C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985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3" name="Freeform 223">
              <a:extLst>
                <a:ext uri="{FF2B5EF4-FFF2-40B4-BE49-F238E27FC236}">
                  <a16:creationId xmlns:a16="http://schemas.microsoft.com/office/drawing/2014/main" id="{4CCE7627-FD8D-434C-91A9-BBAB823B5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601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4" name="Freeform 224">
              <a:extLst>
                <a:ext uri="{FF2B5EF4-FFF2-40B4-BE49-F238E27FC236}">
                  <a16:creationId xmlns:a16="http://schemas.microsoft.com/office/drawing/2014/main" id="{B65C61A0-7D01-3C4D-8E06-BC092FFE8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8012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5" name="Freeform 225">
              <a:extLst>
                <a:ext uri="{FF2B5EF4-FFF2-40B4-BE49-F238E27FC236}">
                  <a16:creationId xmlns:a16="http://schemas.microsoft.com/office/drawing/2014/main" id="{4DC81DF2-8087-C445-AA46-9421B4011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6628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6" name="Freeform 226">
              <a:extLst>
                <a:ext uri="{FF2B5EF4-FFF2-40B4-BE49-F238E27FC236}">
                  <a16:creationId xmlns:a16="http://schemas.microsoft.com/office/drawing/2014/main" id="{D7A3E17D-560B-5D4B-8C1D-0EA84794E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271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7" name="Freeform 227">
              <a:extLst>
                <a:ext uri="{FF2B5EF4-FFF2-40B4-BE49-F238E27FC236}">
                  <a16:creationId xmlns:a16="http://schemas.microsoft.com/office/drawing/2014/main" id="{A715532D-2842-3E41-90AD-73351A8EE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093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8" name="Freeform 228">
              <a:extLst>
                <a:ext uri="{FF2B5EF4-FFF2-40B4-BE49-F238E27FC236}">
                  <a16:creationId xmlns:a16="http://schemas.microsoft.com/office/drawing/2014/main" id="{889AC8BD-6C8F-644B-84FE-F1B6C09B8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4530" y="2095003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299" name="Freeform 229">
              <a:extLst>
                <a:ext uri="{FF2B5EF4-FFF2-40B4-BE49-F238E27FC236}">
                  <a16:creationId xmlns:a16="http://schemas.microsoft.com/office/drawing/2014/main" id="{8CEAF901-8632-434B-A23B-DBD30F8DE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498" y="2095003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8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8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0" name="Freeform 230">
              <a:extLst>
                <a:ext uri="{FF2B5EF4-FFF2-40B4-BE49-F238E27FC236}">
                  <a16:creationId xmlns:a16="http://schemas.microsoft.com/office/drawing/2014/main" id="{BC5BF018-D9AF-A24C-A288-FB6380039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5320" y="2083658"/>
              <a:ext cx="68400" cy="54000"/>
            </a:xfrm>
            <a:custGeom>
              <a:avLst/>
              <a:gdLst>
                <a:gd name="T0" fmla="*/ 0 w 52"/>
                <a:gd name="T1" fmla="*/ 39 h 39"/>
                <a:gd name="T2" fmla="*/ 24 w 52"/>
                <a:gd name="T3" fmla="*/ 0 h 39"/>
                <a:gd name="T4" fmla="*/ 52 w 52"/>
                <a:gd name="T5" fmla="*/ 39 h 39"/>
                <a:gd name="T6" fmla="*/ 0 w 5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9">
                  <a:moveTo>
                    <a:pt x="0" y="39"/>
                  </a:moveTo>
                  <a:lnTo>
                    <a:pt x="24" y="0"/>
                  </a:lnTo>
                  <a:lnTo>
                    <a:pt x="52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1" name="Freeform 231">
              <a:extLst>
                <a:ext uri="{FF2B5EF4-FFF2-40B4-BE49-F238E27FC236}">
                  <a16:creationId xmlns:a16="http://schemas.microsoft.com/office/drawing/2014/main" id="{DF9C679F-AE29-9C46-80EB-831568A07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0142" y="2076096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4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4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2" name="Freeform 232">
              <a:extLst>
                <a:ext uri="{FF2B5EF4-FFF2-40B4-BE49-F238E27FC236}">
                  <a16:creationId xmlns:a16="http://schemas.microsoft.com/office/drawing/2014/main" id="{4248D64C-B156-C441-B05E-250E0673A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4963" y="207609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3" name="Freeform 233">
              <a:extLst>
                <a:ext uri="{FF2B5EF4-FFF2-40B4-BE49-F238E27FC236}">
                  <a16:creationId xmlns:a16="http://schemas.microsoft.com/office/drawing/2014/main" id="{607B889B-A02C-1C4F-8942-A9783C59E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990" y="2072313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4" name="Freeform 234">
              <a:extLst>
                <a:ext uri="{FF2B5EF4-FFF2-40B4-BE49-F238E27FC236}">
                  <a16:creationId xmlns:a16="http://schemas.microsoft.com/office/drawing/2014/main" id="{7B1E1378-F704-B94E-821F-C4FA9BCAF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017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5" name="Freeform 235">
              <a:extLst>
                <a:ext uri="{FF2B5EF4-FFF2-40B4-BE49-F238E27FC236}">
                  <a16:creationId xmlns:a16="http://schemas.microsoft.com/office/drawing/2014/main" id="{2FBBDAB8-2DCF-D843-911A-A26E2121D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839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6" name="Freeform 236">
              <a:extLst>
                <a:ext uri="{FF2B5EF4-FFF2-40B4-BE49-F238E27FC236}">
                  <a16:creationId xmlns:a16="http://schemas.microsoft.com/office/drawing/2014/main" id="{781ABD1C-E6B3-F649-9FDA-584B69401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0455" y="2053408"/>
              <a:ext cx="68400" cy="54000"/>
            </a:xfrm>
            <a:custGeom>
              <a:avLst/>
              <a:gdLst>
                <a:gd name="T0" fmla="*/ 0 w 54"/>
                <a:gd name="T1" fmla="*/ 42 h 42"/>
                <a:gd name="T2" fmla="*/ 27 w 54"/>
                <a:gd name="T3" fmla="*/ 0 h 42"/>
                <a:gd name="T4" fmla="*/ 54 w 54"/>
                <a:gd name="T5" fmla="*/ 42 h 42"/>
                <a:gd name="T6" fmla="*/ 0 w 54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27" y="0"/>
                  </a:lnTo>
                  <a:lnTo>
                    <a:pt x="54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7" name="Freeform 237">
              <a:extLst>
                <a:ext uri="{FF2B5EF4-FFF2-40B4-BE49-F238E27FC236}">
                  <a16:creationId xmlns:a16="http://schemas.microsoft.com/office/drawing/2014/main" id="{012471B5-7C13-3243-B81B-F5FF0D744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276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8" name="Freeform 238">
              <a:extLst>
                <a:ext uri="{FF2B5EF4-FFF2-40B4-BE49-F238E27FC236}">
                  <a16:creationId xmlns:a16="http://schemas.microsoft.com/office/drawing/2014/main" id="{3D4EB4B0-F66A-5A46-B4C7-ACA56CA84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3893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09" name="Freeform 239">
              <a:extLst>
                <a:ext uri="{FF2B5EF4-FFF2-40B4-BE49-F238E27FC236}">
                  <a16:creationId xmlns:a16="http://schemas.microsoft.com/office/drawing/2014/main" id="{ED9CAFCA-02DE-0046-A4C1-AF615ECBE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509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0" name="Freeform 240">
              <a:extLst>
                <a:ext uri="{FF2B5EF4-FFF2-40B4-BE49-F238E27FC236}">
                  <a16:creationId xmlns:a16="http://schemas.microsoft.com/office/drawing/2014/main" id="{363BBFA6-FD4E-6045-817C-0F40C558A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1125" y="205340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1" name="Freeform 241">
              <a:extLst>
                <a:ext uri="{FF2B5EF4-FFF2-40B4-BE49-F238E27FC236}">
                  <a16:creationId xmlns:a16="http://schemas.microsoft.com/office/drawing/2014/main" id="{F4A38642-D3E5-C24C-98B1-DA2F6B6D9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0887" y="205340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2" name="Freeform 242">
              <a:extLst>
                <a:ext uri="{FF2B5EF4-FFF2-40B4-BE49-F238E27FC236}">
                  <a16:creationId xmlns:a16="http://schemas.microsoft.com/office/drawing/2014/main" id="{E8173DFC-4C81-A14C-B0A5-F6B53D196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709" y="205340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3" name="Freeform 243">
              <a:extLst>
                <a:ext uri="{FF2B5EF4-FFF2-40B4-BE49-F238E27FC236}">
                  <a16:creationId xmlns:a16="http://schemas.microsoft.com/office/drawing/2014/main" id="{0F1B4A03-C5E0-1148-AD6A-4C7B3AB91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941" y="205340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4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4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4" name="Freeform 244">
              <a:extLst>
                <a:ext uri="{FF2B5EF4-FFF2-40B4-BE49-F238E27FC236}">
                  <a16:creationId xmlns:a16="http://schemas.microsoft.com/office/drawing/2014/main" id="{700ECCD3-F3ED-2F40-85E8-18360221A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200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5" name="Freeform 245">
              <a:extLst>
                <a:ext uri="{FF2B5EF4-FFF2-40B4-BE49-F238E27FC236}">
                  <a16:creationId xmlns:a16="http://schemas.microsoft.com/office/drawing/2014/main" id="{40ECA9DA-48BB-0041-ADFB-2C2F750A5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611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6" name="Freeform 246">
              <a:extLst>
                <a:ext uri="{FF2B5EF4-FFF2-40B4-BE49-F238E27FC236}">
                  <a16:creationId xmlns:a16="http://schemas.microsoft.com/office/drawing/2014/main" id="{3156A702-E617-4A47-9E23-5B0D0F0AF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228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7" name="Freeform 247">
              <a:extLst>
                <a:ext uri="{FF2B5EF4-FFF2-40B4-BE49-F238E27FC236}">
                  <a16:creationId xmlns:a16="http://schemas.microsoft.com/office/drawing/2014/main" id="{3995AC5B-2FF9-7E4C-9B44-70F985CEA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7049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8" name="Freeform 248">
              <a:extLst>
                <a:ext uri="{FF2B5EF4-FFF2-40B4-BE49-F238E27FC236}">
                  <a16:creationId xmlns:a16="http://schemas.microsoft.com/office/drawing/2014/main" id="{DECC651A-9BF3-A34C-80C6-25C98B749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871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19" name="Freeform 249">
              <a:extLst>
                <a:ext uri="{FF2B5EF4-FFF2-40B4-BE49-F238E27FC236}">
                  <a16:creationId xmlns:a16="http://schemas.microsoft.com/office/drawing/2014/main" id="{B0FC6620-EE43-774D-90A9-9DAF8FE9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308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0" name="Freeform 250">
              <a:extLst>
                <a:ext uri="{FF2B5EF4-FFF2-40B4-BE49-F238E27FC236}">
                  <a16:creationId xmlns:a16="http://schemas.microsoft.com/office/drawing/2014/main" id="{8D3FD94B-9B06-2444-9806-FE1C7C367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336" y="204584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1" name="Freeform 251">
              <a:extLst>
                <a:ext uri="{FF2B5EF4-FFF2-40B4-BE49-F238E27FC236}">
                  <a16:creationId xmlns:a16="http://schemas.microsoft.com/office/drawing/2014/main" id="{4438ACCE-75E4-124C-A478-260F27859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286" y="201937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2" name="Freeform 252">
              <a:extLst>
                <a:ext uri="{FF2B5EF4-FFF2-40B4-BE49-F238E27FC236}">
                  <a16:creationId xmlns:a16="http://schemas.microsoft.com/office/drawing/2014/main" id="{74CE5D6A-968C-0640-AF32-2C7352DAE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65" y="201937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3" name="Freeform 253">
              <a:extLst>
                <a:ext uri="{FF2B5EF4-FFF2-40B4-BE49-F238E27FC236}">
                  <a16:creationId xmlns:a16="http://schemas.microsoft.com/office/drawing/2014/main" id="{3EF7782C-16F7-0142-BBAF-81F8B15AA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006" y="200803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4" name="Freeform 254">
              <a:extLst>
                <a:ext uri="{FF2B5EF4-FFF2-40B4-BE49-F238E27FC236}">
                  <a16:creationId xmlns:a16="http://schemas.microsoft.com/office/drawing/2014/main" id="{5CD04643-9D63-894D-92EE-09EF67549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265" y="2000467"/>
              <a:ext cx="68400" cy="54000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5" name="Freeform 255">
              <a:extLst>
                <a:ext uri="{FF2B5EF4-FFF2-40B4-BE49-F238E27FC236}">
                  <a16:creationId xmlns:a16="http://schemas.microsoft.com/office/drawing/2014/main" id="{666668F8-5A36-7845-90B3-21D8C7EAA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675" y="2000467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4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4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6" name="Freeform 256">
              <a:extLst>
                <a:ext uri="{FF2B5EF4-FFF2-40B4-BE49-F238E27FC236}">
                  <a16:creationId xmlns:a16="http://schemas.microsoft.com/office/drawing/2014/main" id="{8EF2E909-2145-2A49-B23A-1AA8B7BB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697" y="1996686"/>
              <a:ext cx="68400" cy="54000"/>
            </a:xfrm>
            <a:custGeom>
              <a:avLst/>
              <a:gdLst>
                <a:gd name="T0" fmla="*/ 0 w 55"/>
                <a:gd name="T1" fmla="*/ 42 h 42"/>
                <a:gd name="T2" fmla="*/ 28 w 55"/>
                <a:gd name="T3" fmla="*/ 0 h 42"/>
                <a:gd name="T4" fmla="*/ 55 w 55"/>
                <a:gd name="T5" fmla="*/ 42 h 42"/>
                <a:gd name="T6" fmla="*/ 0 w 5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2">
                  <a:moveTo>
                    <a:pt x="0" y="42"/>
                  </a:moveTo>
                  <a:lnTo>
                    <a:pt x="28" y="0"/>
                  </a:lnTo>
                  <a:lnTo>
                    <a:pt x="55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7" name="Freeform 257">
              <a:extLst>
                <a:ext uri="{FF2B5EF4-FFF2-40B4-BE49-F238E27FC236}">
                  <a16:creationId xmlns:a16="http://schemas.microsoft.com/office/drawing/2014/main" id="{A2349D8C-41D0-4D4C-8C53-263CE0DFC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551" y="199668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8" name="Freeform 258">
              <a:extLst>
                <a:ext uri="{FF2B5EF4-FFF2-40B4-BE49-F238E27FC236}">
                  <a16:creationId xmlns:a16="http://schemas.microsoft.com/office/drawing/2014/main" id="{763B264B-9A0E-6F4B-9643-1AE386522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84" y="1985342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29" name="Freeform 259">
              <a:extLst>
                <a:ext uri="{FF2B5EF4-FFF2-40B4-BE49-F238E27FC236}">
                  <a16:creationId xmlns:a16="http://schemas.microsoft.com/office/drawing/2014/main" id="{A6F19E1B-CAEB-E747-94E9-AC522446B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9956" y="1985342"/>
              <a:ext cx="68400" cy="54000"/>
            </a:xfrm>
            <a:custGeom>
              <a:avLst/>
              <a:gdLst>
                <a:gd name="T0" fmla="*/ 0 w 52"/>
                <a:gd name="T1" fmla="*/ 39 h 39"/>
                <a:gd name="T2" fmla="*/ 24 w 52"/>
                <a:gd name="T3" fmla="*/ 0 h 39"/>
                <a:gd name="T4" fmla="*/ 52 w 52"/>
                <a:gd name="T5" fmla="*/ 39 h 39"/>
                <a:gd name="T6" fmla="*/ 0 w 5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9">
                  <a:moveTo>
                    <a:pt x="0" y="39"/>
                  </a:moveTo>
                  <a:lnTo>
                    <a:pt x="24" y="0"/>
                  </a:lnTo>
                  <a:lnTo>
                    <a:pt x="52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0" name="Freeform 260">
              <a:extLst>
                <a:ext uri="{FF2B5EF4-FFF2-40B4-BE49-F238E27FC236}">
                  <a16:creationId xmlns:a16="http://schemas.microsoft.com/office/drawing/2014/main" id="{4F76C492-0F40-BD47-8519-9398E2809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724" y="1985342"/>
              <a:ext cx="68400" cy="54000"/>
            </a:xfrm>
            <a:custGeom>
              <a:avLst/>
              <a:gdLst>
                <a:gd name="T0" fmla="*/ 0 w 55"/>
                <a:gd name="T1" fmla="*/ 39 h 39"/>
                <a:gd name="T2" fmla="*/ 28 w 55"/>
                <a:gd name="T3" fmla="*/ 0 h 39"/>
                <a:gd name="T4" fmla="*/ 55 w 55"/>
                <a:gd name="T5" fmla="*/ 39 h 39"/>
                <a:gd name="T6" fmla="*/ 0 w 55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9">
                  <a:moveTo>
                    <a:pt x="0" y="39"/>
                  </a:moveTo>
                  <a:lnTo>
                    <a:pt x="28" y="0"/>
                  </a:lnTo>
                  <a:lnTo>
                    <a:pt x="55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1" name="Freeform 261">
              <a:extLst>
                <a:ext uri="{FF2B5EF4-FFF2-40B4-BE49-F238E27FC236}">
                  <a16:creationId xmlns:a16="http://schemas.microsoft.com/office/drawing/2014/main" id="{3BBF340C-1495-DC4B-9211-310A422D0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681" y="1970217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2" name="Freeform 262">
              <a:extLst>
                <a:ext uri="{FF2B5EF4-FFF2-40B4-BE49-F238E27FC236}">
                  <a16:creationId xmlns:a16="http://schemas.microsoft.com/office/drawing/2014/main" id="{A84E88D6-3F16-AD4B-8643-BDDB4CEC9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8529" y="1970217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3" name="Freeform 263">
              <a:extLst>
                <a:ext uri="{FF2B5EF4-FFF2-40B4-BE49-F238E27FC236}">
                  <a16:creationId xmlns:a16="http://schemas.microsoft.com/office/drawing/2014/main" id="{2FEE6616-EA72-884F-BA37-0AC306D16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702" y="1970217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4" name="Freeform 264">
              <a:extLst>
                <a:ext uri="{FF2B5EF4-FFF2-40B4-BE49-F238E27FC236}">
                  <a16:creationId xmlns:a16="http://schemas.microsoft.com/office/drawing/2014/main" id="{637F4CE6-224A-4945-B289-60EC38F6F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29" y="1970217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5" name="Freeform 265">
              <a:extLst>
                <a:ext uri="{FF2B5EF4-FFF2-40B4-BE49-F238E27FC236}">
                  <a16:creationId xmlns:a16="http://schemas.microsoft.com/office/drawing/2014/main" id="{1C75031C-B9CD-6145-8903-E14D89E62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632" y="1950049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6" name="Freeform 266">
              <a:extLst>
                <a:ext uri="{FF2B5EF4-FFF2-40B4-BE49-F238E27FC236}">
                  <a16:creationId xmlns:a16="http://schemas.microsoft.com/office/drawing/2014/main" id="{13ED922B-7B84-C34B-A719-0E5367023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275" y="1950049"/>
              <a:ext cx="68400" cy="54000"/>
            </a:xfrm>
            <a:custGeom>
              <a:avLst/>
              <a:gdLst>
                <a:gd name="T0" fmla="*/ 0 w 54"/>
                <a:gd name="T1" fmla="*/ 43 h 43"/>
                <a:gd name="T2" fmla="*/ 27 w 54"/>
                <a:gd name="T3" fmla="*/ 0 h 43"/>
                <a:gd name="T4" fmla="*/ 54 w 54"/>
                <a:gd name="T5" fmla="*/ 43 h 43"/>
                <a:gd name="T6" fmla="*/ 0 w 5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27" y="0"/>
                  </a:lnTo>
                  <a:lnTo>
                    <a:pt x="54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7" name="Freeform 267">
              <a:extLst>
                <a:ext uri="{FF2B5EF4-FFF2-40B4-BE49-F238E27FC236}">
                  <a16:creationId xmlns:a16="http://schemas.microsoft.com/office/drawing/2014/main" id="{7DB93E09-8F01-9B42-9AD9-43CC5A01B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096" y="1942487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8" name="Freeform 268">
              <a:extLst>
                <a:ext uri="{FF2B5EF4-FFF2-40B4-BE49-F238E27FC236}">
                  <a16:creationId xmlns:a16="http://schemas.microsoft.com/office/drawing/2014/main" id="{FA9F873A-9C39-DA49-9128-54D32CBB5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0377" y="1919798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4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4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39" name="Freeform 269">
              <a:extLst>
                <a:ext uri="{FF2B5EF4-FFF2-40B4-BE49-F238E27FC236}">
                  <a16:creationId xmlns:a16="http://schemas.microsoft.com/office/drawing/2014/main" id="{B5EE47B3-64B7-1F48-8328-EDAE2BFAF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994" y="1912235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0" name="Freeform 270">
              <a:extLst>
                <a:ext uri="{FF2B5EF4-FFF2-40B4-BE49-F238E27FC236}">
                  <a16:creationId xmlns:a16="http://schemas.microsoft.com/office/drawing/2014/main" id="{EC7EBCB6-5EC3-6C4C-B9E5-095D48CEA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610" y="1912235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4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4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1" name="Freeform 271">
              <a:extLst>
                <a:ext uri="{FF2B5EF4-FFF2-40B4-BE49-F238E27FC236}">
                  <a16:creationId xmlns:a16="http://schemas.microsoft.com/office/drawing/2014/main" id="{BCC98114-1412-8447-8A18-D13DC83B0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1437" y="185929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2" name="Freeform 272">
              <a:extLst>
                <a:ext uri="{FF2B5EF4-FFF2-40B4-BE49-F238E27FC236}">
                  <a16:creationId xmlns:a16="http://schemas.microsoft.com/office/drawing/2014/main" id="{6CAC6125-9DC8-9740-A795-1C796B008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696" y="1859296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3" name="Freeform 273">
              <a:extLst>
                <a:ext uri="{FF2B5EF4-FFF2-40B4-BE49-F238E27FC236}">
                  <a16:creationId xmlns:a16="http://schemas.microsoft.com/office/drawing/2014/main" id="{352B1141-BD3A-6646-A82A-372A13DED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7956" y="1844170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4" name="Freeform 274">
              <a:extLst>
                <a:ext uri="{FF2B5EF4-FFF2-40B4-BE49-F238E27FC236}">
                  <a16:creationId xmlns:a16="http://schemas.microsoft.com/office/drawing/2014/main" id="{4B7214BD-721D-204A-9C2E-18CE3511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307" y="1844170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5" name="Freeform 275">
              <a:extLst>
                <a:ext uri="{FF2B5EF4-FFF2-40B4-BE49-F238E27FC236}">
                  <a16:creationId xmlns:a16="http://schemas.microsoft.com/office/drawing/2014/main" id="{20A1C70D-30DB-154C-BE62-0D4B1AC7C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923" y="1836607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6" name="Freeform 276">
              <a:extLst>
                <a:ext uri="{FF2B5EF4-FFF2-40B4-BE49-F238E27FC236}">
                  <a16:creationId xmlns:a16="http://schemas.microsoft.com/office/drawing/2014/main" id="{91AB0E30-133C-DE43-8861-2B79D7305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798" y="1817700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7" name="Freeform 277">
              <a:extLst>
                <a:ext uri="{FF2B5EF4-FFF2-40B4-BE49-F238E27FC236}">
                  <a16:creationId xmlns:a16="http://schemas.microsoft.com/office/drawing/2014/main" id="{8051393B-2C8E-1A49-8BB0-D18069F6F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9371" y="1791231"/>
              <a:ext cx="68400" cy="54000"/>
            </a:xfrm>
            <a:custGeom>
              <a:avLst/>
              <a:gdLst>
                <a:gd name="T0" fmla="*/ 0 w 54"/>
                <a:gd name="T1" fmla="*/ 42 h 42"/>
                <a:gd name="T2" fmla="*/ 27 w 54"/>
                <a:gd name="T3" fmla="*/ 0 h 42"/>
                <a:gd name="T4" fmla="*/ 54 w 54"/>
                <a:gd name="T5" fmla="*/ 42 h 42"/>
                <a:gd name="T6" fmla="*/ 0 w 54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27" y="0"/>
                  </a:lnTo>
                  <a:lnTo>
                    <a:pt x="54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8" name="Freeform 278">
              <a:extLst>
                <a:ext uri="{FF2B5EF4-FFF2-40B4-BE49-F238E27FC236}">
                  <a16:creationId xmlns:a16="http://schemas.microsoft.com/office/drawing/2014/main" id="{1B0ABBC2-F175-254A-B5E2-ADFA7847D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626" y="1778626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49" name="Freeform 279">
              <a:extLst>
                <a:ext uri="{FF2B5EF4-FFF2-40B4-BE49-F238E27FC236}">
                  <a16:creationId xmlns:a16="http://schemas.microsoft.com/office/drawing/2014/main" id="{1CC1A7E2-0EBD-DE4E-B65B-BFF5868C8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474" y="1778626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0" name="Freeform 280">
              <a:extLst>
                <a:ext uri="{FF2B5EF4-FFF2-40B4-BE49-F238E27FC236}">
                  <a16:creationId xmlns:a16="http://schemas.microsoft.com/office/drawing/2014/main" id="{3950D82E-43F1-564B-88F1-DA5057696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528" y="1763500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1" name="Freeform 281">
              <a:extLst>
                <a:ext uri="{FF2B5EF4-FFF2-40B4-BE49-F238E27FC236}">
                  <a16:creationId xmlns:a16="http://schemas.microsoft.com/office/drawing/2014/main" id="{8F98F474-3BA3-8044-993E-3D81D6C63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144" y="1733249"/>
              <a:ext cx="68400" cy="54000"/>
            </a:xfrm>
            <a:custGeom>
              <a:avLst/>
              <a:gdLst>
                <a:gd name="T0" fmla="*/ 0 w 55"/>
                <a:gd name="T1" fmla="*/ 42 h 42"/>
                <a:gd name="T2" fmla="*/ 28 w 55"/>
                <a:gd name="T3" fmla="*/ 0 h 42"/>
                <a:gd name="T4" fmla="*/ 55 w 55"/>
                <a:gd name="T5" fmla="*/ 42 h 42"/>
                <a:gd name="T6" fmla="*/ 0 w 5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2">
                  <a:moveTo>
                    <a:pt x="0" y="42"/>
                  </a:moveTo>
                  <a:lnTo>
                    <a:pt x="28" y="0"/>
                  </a:lnTo>
                  <a:lnTo>
                    <a:pt x="55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2" name="Freeform 282">
              <a:extLst>
                <a:ext uri="{FF2B5EF4-FFF2-40B4-BE49-F238E27FC236}">
                  <a16:creationId xmlns:a16="http://schemas.microsoft.com/office/drawing/2014/main" id="{5497D770-9C57-F049-B1BA-309007F6F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2636" y="171056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3" name="Freeform 283">
              <a:extLst>
                <a:ext uri="{FF2B5EF4-FFF2-40B4-BE49-F238E27FC236}">
                  <a16:creationId xmlns:a16="http://schemas.microsoft.com/office/drawing/2014/main" id="{B1D9908B-435E-B145-8E8A-DC275A0E4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662" y="1702997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4" name="Freeform 284">
              <a:extLst>
                <a:ext uri="{FF2B5EF4-FFF2-40B4-BE49-F238E27FC236}">
                  <a16:creationId xmlns:a16="http://schemas.microsoft.com/office/drawing/2014/main" id="{D157EFC0-9BE3-C74E-99D2-0C898030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943" y="165762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5" name="Freeform 285">
              <a:extLst>
                <a:ext uri="{FF2B5EF4-FFF2-40B4-BE49-F238E27FC236}">
                  <a16:creationId xmlns:a16="http://schemas.microsoft.com/office/drawing/2014/main" id="{3A94359F-363A-7447-AFC3-D06B8901B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641" y="1653839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6" name="Freeform 286">
              <a:extLst>
                <a:ext uri="{FF2B5EF4-FFF2-40B4-BE49-F238E27FC236}">
                  <a16:creationId xmlns:a16="http://schemas.microsoft.com/office/drawing/2014/main" id="{1BEBB71D-86D6-B246-ACFA-E1D4BC910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392" y="162358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7" name="Freeform 287">
              <a:extLst>
                <a:ext uri="{FF2B5EF4-FFF2-40B4-BE49-F238E27FC236}">
                  <a16:creationId xmlns:a16="http://schemas.microsoft.com/office/drawing/2014/main" id="{E361C6AB-9B15-DE49-BAEF-C0FE3FBFB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949" y="162358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8" name="Freeform 288">
              <a:extLst>
                <a:ext uri="{FF2B5EF4-FFF2-40B4-BE49-F238E27FC236}">
                  <a16:creationId xmlns:a16="http://schemas.microsoft.com/office/drawing/2014/main" id="{5FADBD1B-4C94-AC4D-851B-A25544D56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565" y="162358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5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5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59" name="Freeform 289">
              <a:extLst>
                <a:ext uri="{FF2B5EF4-FFF2-40B4-BE49-F238E27FC236}">
                  <a16:creationId xmlns:a16="http://schemas.microsoft.com/office/drawing/2014/main" id="{B1C06B07-2F41-DE42-BC31-AB9955088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181" y="1610984"/>
              <a:ext cx="68400" cy="54000"/>
            </a:xfrm>
            <a:custGeom>
              <a:avLst/>
              <a:gdLst>
                <a:gd name="T0" fmla="*/ 0 w 55"/>
                <a:gd name="T1" fmla="*/ 43 h 43"/>
                <a:gd name="T2" fmla="*/ 27 w 55"/>
                <a:gd name="T3" fmla="*/ 0 h 43"/>
                <a:gd name="T4" fmla="*/ 55 w 55"/>
                <a:gd name="T5" fmla="*/ 43 h 43"/>
                <a:gd name="T6" fmla="*/ 0 w 5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3">
                  <a:moveTo>
                    <a:pt x="0" y="43"/>
                  </a:moveTo>
                  <a:lnTo>
                    <a:pt x="27" y="0"/>
                  </a:lnTo>
                  <a:lnTo>
                    <a:pt x="55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0" name="Freeform 290">
              <a:extLst>
                <a:ext uri="{FF2B5EF4-FFF2-40B4-BE49-F238E27FC236}">
                  <a16:creationId xmlns:a16="http://schemas.microsoft.com/office/drawing/2014/main" id="{CC768625-CBD1-274A-95E2-8D5B85C83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1003" y="1603421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4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4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1" name="Freeform 291">
              <a:extLst>
                <a:ext uri="{FF2B5EF4-FFF2-40B4-BE49-F238E27FC236}">
                  <a16:creationId xmlns:a16="http://schemas.microsoft.com/office/drawing/2014/main" id="{9A7E3951-FA20-AD49-8E0C-A1B57D988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440" y="1588295"/>
              <a:ext cx="68400" cy="54000"/>
            </a:xfrm>
            <a:custGeom>
              <a:avLst/>
              <a:gdLst>
                <a:gd name="T0" fmla="*/ 0 w 54"/>
                <a:gd name="T1" fmla="*/ 43 h 43"/>
                <a:gd name="T2" fmla="*/ 27 w 54"/>
                <a:gd name="T3" fmla="*/ 0 h 43"/>
                <a:gd name="T4" fmla="*/ 54 w 54"/>
                <a:gd name="T5" fmla="*/ 43 h 43"/>
                <a:gd name="T6" fmla="*/ 0 w 5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27" y="0"/>
                  </a:lnTo>
                  <a:lnTo>
                    <a:pt x="54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2" name="Freeform 292">
              <a:extLst>
                <a:ext uri="{FF2B5EF4-FFF2-40B4-BE49-F238E27FC236}">
                  <a16:creationId xmlns:a16="http://schemas.microsoft.com/office/drawing/2014/main" id="{A4479F67-3578-AF41-B29C-A13206CA8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494" y="1580732"/>
              <a:ext cx="68400" cy="54000"/>
            </a:xfrm>
            <a:custGeom>
              <a:avLst/>
              <a:gdLst>
                <a:gd name="T0" fmla="*/ 0 w 54"/>
                <a:gd name="T1" fmla="*/ 43 h 43"/>
                <a:gd name="T2" fmla="*/ 27 w 54"/>
                <a:gd name="T3" fmla="*/ 0 h 43"/>
                <a:gd name="T4" fmla="*/ 54 w 54"/>
                <a:gd name="T5" fmla="*/ 43 h 43"/>
                <a:gd name="T6" fmla="*/ 0 w 5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27" y="0"/>
                  </a:lnTo>
                  <a:lnTo>
                    <a:pt x="54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3" name="Freeform 293">
              <a:extLst>
                <a:ext uri="{FF2B5EF4-FFF2-40B4-BE49-F238E27FC236}">
                  <a16:creationId xmlns:a16="http://schemas.microsoft.com/office/drawing/2014/main" id="{D8FE1E7E-03AE-EE4A-BC15-A9FF7149E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7165" y="1554263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4" name="Freeform 294">
              <a:extLst>
                <a:ext uri="{FF2B5EF4-FFF2-40B4-BE49-F238E27FC236}">
                  <a16:creationId xmlns:a16="http://schemas.microsoft.com/office/drawing/2014/main" id="{A3CCC119-D1D1-F54E-ACD9-43D4FC38A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446" y="1531574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5" name="Freeform 295">
              <a:extLst>
                <a:ext uri="{FF2B5EF4-FFF2-40B4-BE49-F238E27FC236}">
                  <a16:creationId xmlns:a16="http://schemas.microsoft.com/office/drawing/2014/main" id="{0A5F0C94-677D-C24F-9FC0-60F5C6422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883" y="1520230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6" name="Freeform 296">
              <a:extLst>
                <a:ext uri="{FF2B5EF4-FFF2-40B4-BE49-F238E27FC236}">
                  <a16:creationId xmlns:a16="http://schemas.microsoft.com/office/drawing/2014/main" id="{FEFF7850-FD14-5148-B153-4525225EE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732" y="1512667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7" name="Freeform 297">
              <a:extLst>
                <a:ext uri="{FF2B5EF4-FFF2-40B4-BE49-F238E27FC236}">
                  <a16:creationId xmlns:a16="http://schemas.microsoft.com/office/drawing/2014/main" id="{9E617340-3235-F843-B79C-B5174A8FC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402" y="1493761"/>
              <a:ext cx="68400" cy="54000"/>
            </a:xfrm>
            <a:custGeom>
              <a:avLst/>
              <a:gdLst>
                <a:gd name="T0" fmla="*/ 0 w 54"/>
                <a:gd name="T1" fmla="*/ 42 h 42"/>
                <a:gd name="T2" fmla="*/ 27 w 54"/>
                <a:gd name="T3" fmla="*/ 0 h 42"/>
                <a:gd name="T4" fmla="*/ 54 w 54"/>
                <a:gd name="T5" fmla="*/ 42 h 42"/>
                <a:gd name="T6" fmla="*/ 0 w 54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27" y="0"/>
                  </a:lnTo>
                  <a:lnTo>
                    <a:pt x="54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8" name="Freeform 298">
              <a:extLst>
                <a:ext uri="{FF2B5EF4-FFF2-40B4-BE49-F238E27FC236}">
                  <a16:creationId xmlns:a16="http://schemas.microsoft.com/office/drawing/2014/main" id="{29F1BBFE-B2F3-D64A-8A74-2AC4B91B5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548" y="1486198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69" name="Freeform 299">
              <a:extLst>
                <a:ext uri="{FF2B5EF4-FFF2-40B4-BE49-F238E27FC236}">
                  <a16:creationId xmlns:a16="http://schemas.microsoft.com/office/drawing/2014/main" id="{72DF6970-9C7B-1842-AB38-F46930391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629" y="1448384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4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4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0" name="Freeform 300">
              <a:extLst>
                <a:ext uri="{FF2B5EF4-FFF2-40B4-BE49-F238E27FC236}">
                  <a16:creationId xmlns:a16="http://schemas.microsoft.com/office/drawing/2014/main" id="{7AA6DCDD-6808-A24D-AB9F-075C1A1BD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067" y="1448384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1" name="Freeform 301">
              <a:extLst>
                <a:ext uri="{FF2B5EF4-FFF2-40B4-BE49-F238E27FC236}">
                  <a16:creationId xmlns:a16="http://schemas.microsoft.com/office/drawing/2014/main" id="{8BAEFF4F-A0F2-CA4F-BBA7-312AD59A1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943" y="1444601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7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7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2" name="Freeform 302">
              <a:extLst>
                <a:ext uri="{FF2B5EF4-FFF2-40B4-BE49-F238E27FC236}">
                  <a16:creationId xmlns:a16="http://schemas.microsoft.com/office/drawing/2014/main" id="{F6750E89-BA09-0C4E-A58D-41E9147B7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170" y="1431997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5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5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3" name="Freeform 303">
              <a:extLst>
                <a:ext uri="{FF2B5EF4-FFF2-40B4-BE49-F238E27FC236}">
                  <a16:creationId xmlns:a16="http://schemas.microsoft.com/office/drawing/2014/main" id="{CC4417CF-ECD0-0A44-AAB0-38FF1A070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126" y="1397965"/>
              <a:ext cx="68400" cy="54000"/>
            </a:xfrm>
            <a:custGeom>
              <a:avLst/>
              <a:gdLst>
                <a:gd name="T0" fmla="*/ 0 w 51"/>
                <a:gd name="T1" fmla="*/ 40 h 40"/>
                <a:gd name="T2" fmla="*/ 27 w 51"/>
                <a:gd name="T3" fmla="*/ 0 h 40"/>
                <a:gd name="T4" fmla="*/ 51 w 51"/>
                <a:gd name="T5" fmla="*/ 40 h 40"/>
                <a:gd name="T6" fmla="*/ 0 w 51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0" y="40"/>
                  </a:moveTo>
                  <a:lnTo>
                    <a:pt x="27" y="0"/>
                  </a:lnTo>
                  <a:lnTo>
                    <a:pt x="51" y="4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4" name="Freeform 304">
              <a:extLst>
                <a:ext uri="{FF2B5EF4-FFF2-40B4-BE49-F238E27FC236}">
                  <a16:creationId xmlns:a16="http://schemas.microsoft.com/office/drawing/2014/main" id="{4643189F-3A1E-124E-8DF1-8BA08C38E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395" y="1379057"/>
              <a:ext cx="68400" cy="54000"/>
            </a:xfrm>
            <a:custGeom>
              <a:avLst/>
              <a:gdLst>
                <a:gd name="T0" fmla="*/ 0 w 51"/>
                <a:gd name="T1" fmla="*/ 39 h 39"/>
                <a:gd name="T2" fmla="*/ 24 w 51"/>
                <a:gd name="T3" fmla="*/ 0 h 39"/>
                <a:gd name="T4" fmla="*/ 51 w 51"/>
                <a:gd name="T5" fmla="*/ 39 h 39"/>
                <a:gd name="T6" fmla="*/ 0 w 5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9">
                  <a:moveTo>
                    <a:pt x="0" y="39"/>
                  </a:moveTo>
                  <a:lnTo>
                    <a:pt x="24" y="0"/>
                  </a:lnTo>
                  <a:lnTo>
                    <a:pt x="51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5" name="Freeform 305">
              <a:extLst>
                <a:ext uri="{FF2B5EF4-FFF2-40B4-BE49-F238E27FC236}">
                  <a16:creationId xmlns:a16="http://schemas.microsoft.com/office/drawing/2014/main" id="{47EB297D-9AE8-5E46-84B1-A408F28C7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358" y="131855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6" name="Freeform 306">
              <a:extLst>
                <a:ext uri="{FF2B5EF4-FFF2-40B4-BE49-F238E27FC236}">
                  <a16:creationId xmlns:a16="http://schemas.microsoft.com/office/drawing/2014/main" id="{8608B944-0B13-9F47-851F-D06368990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769" y="1299649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7" name="Freeform 307">
              <a:extLst>
                <a:ext uri="{FF2B5EF4-FFF2-40B4-BE49-F238E27FC236}">
                  <a16:creationId xmlns:a16="http://schemas.microsoft.com/office/drawing/2014/main" id="{923AAB69-004F-3740-BAF0-CF90928B0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180" y="1288304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8" name="Freeform 308">
              <a:extLst>
                <a:ext uri="{FF2B5EF4-FFF2-40B4-BE49-F238E27FC236}">
                  <a16:creationId xmlns:a16="http://schemas.microsoft.com/office/drawing/2014/main" id="{BB52F18C-3819-F346-B6BA-9B282104A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407" y="1241667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4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4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79" name="Freeform 309">
              <a:extLst>
                <a:ext uri="{FF2B5EF4-FFF2-40B4-BE49-F238E27FC236}">
                  <a16:creationId xmlns:a16="http://schemas.microsoft.com/office/drawing/2014/main" id="{D5764AEF-7E41-644D-924B-35EA8F40E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3185" y="1226542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4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4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0" name="Freeform 310">
              <a:extLst>
                <a:ext uri="{FF2B5EF4-FFF2-40B4-BE49-F238E27FC236}">
                  <a16:creationId xmlns:a16="http://schemas.microsoft.com/office/drawing/2014/main" id="{A3C6775F-0F33-BB42-9C86-60CBC608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207" y="1222760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7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7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1" name="Freeform 311">
              <a:extLst>
                <a:ext uri="{FF2B5EF4-FFF2-40B4-BE49-F238E27FC236}">
                  <a16:creationId xmlns:a16="http://schemas.microsoft.com/office/drawing/2014/main" id="{5D47AECE-CABA-5444-AA01-CBF97522B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439" y="1222760"/>
              <a:ext cx="68400" cy="54000"/>
            </a:xfrm>
            <a:custGeom>
              <a:avLst/>
              <a:gdLst>
                <a:gd name="T0" fmla="*/ 0 w 52"/>
                <a:gd name="T1" fmla="*/ 43 h 43"/>
                <a:gd name="T2" fmla="*/ 27 w 52"/>
                <a:gd name="T3" fmla="*/ 0 h 43"/>
                <a:gd name="T4" fmla="*/ 52 w 52"/>
                <a:gd name="T5" fmla="*/ 43 h 43"/>
                <a:gd name="T6" fmla="*/ 0 w 5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0" y="43"/>
                  </a:moveTo>
                  <a:lnTo>
                    <a:pt x="27" y="0"/>
                  </a:lnTo>
                  <a:lnTo>
                    <a:pt x="52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2" name="Freeform 312">
              <a:extLst>
                <a:ext uri="{FF2B5EF4-FFF2-40B4-BE49-F238E27FC236}">
                  <a16:creationId xmlns:a16="http://schemas.microsoft.com/office/drawing/2014/main" id="{6B1AE6C0-5602-E748-96FA-28A3A2A86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493" y="1222760"/>
              <a:ext cx="68400" cy="54000"/>
            </a:xfrm>
            <a:custGeom>
              <a:avLst/>
              <a:gdLst>
                <a:gd name="T0" fmla="*/ 0 w 51"/>
                <a:gd name="T1" fmla="*/ 43 h 43"/>
                <a:gd name="T2" fmla="*/ 27 w 51"/>
                <a:gd name="T3" fmla="*/ 0 h 43"/>
                <a:gd name="T4" fmla="*/ 51 w 51"/>
                <a:gd name="T5" fmla="*/ 43 h 43"/>
                <a:gd name="T6" fmla="*/ 0 w 5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3">
                  <a:moveTo>
                    <a:pt x="0" y="43"/>
                  </a:moveTo>
                  <a:lnTo>
                    <a:pt x="27" y="0"/>
                  </a:lnTo>
                  <a:lnTo>
                    <a:pt x="51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3" name="Freeform 313">
              <a:extLst>
                <a:ext uri="{FF2B5EF4-FFF2-40B4-BE49-F238E27FC236}">
                  <a16:creationId xmlns:a16="http://schemas.microsoft.com/office/drawing/2014/main" id="{17672998-623C-A046-B383-83F1E0C7A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449" y="1970217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4" name="Freeform 314">
              <a:extLst>
                <a:ext uri="{FF2B5EF4-FFF2-40B4-BE49-F238E27FC236}">
                  <a16:creationId xmlns:a16="http://schemas.microsoft.com/office/drawing/2014/main" id="{F5912B6A-EF89-7E42-A8A8-AF177738F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627" y="1973998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5" name="Freeform 315">
              <a:extLst>
                <a:ext uri="{FF2B5EF4-FFF2-40B4-BE49-F238E27FC236}">
                  <a16:creationId xmlns:a16="http://schemas.microsoft.com/office/drawing/2014/main" id="{BB3AD203-2D4B-6647-8168-FAC2F8523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9567" y="200803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7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7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6" name="Freeform 316">
              <a:extLst>
                <a:ext uri="{FF2B5EF4-FFF2-40B4-BE49-F238E27FC236}">
                  <a16:creationId xmlns:a16="http://schemas.microsoft.com/office/drawing/2014/main" id="{3D6DD8A9-4912-4748-9D54-DF0C6C5E3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4746" y="200803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4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4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7" name="Freeform 317">
              <a:extLst>
                <a:ext uri="{FF2B5EF4-FFF2-40B4-BE49-F238E27FC236}">
                  <a16:creationId xmlns:a16="http://schemas.microsoft.com/office/drawing/2014/main" id="{17D9604D-6638-8442-81E1-09F871462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924" y="200803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8" name="Freeform 318">
              <a:extLst>
                <a:ext uri="{FF2B5EF4-FFF2-40B4-BE49-F238E27FC236}">
                  <a16:creationId xmlns:a16="http://schemas.microsoft.com/office/drawing/2014/main" id="{40357FE8-9D2B-294E-ADCC-0260D5DFF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8898" y="2008031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89" name="Freeform 319">
              <a:extLst>
                <a:ext uri="{FF2B5EF4-FFF2-40B4-BE49-F238E27FC236}">
                  <a16:creationId xmlns:a16="http://schemas.microsoft.com/office/drawing/2014/main" id="{2BF9E262-AE16-E64F-BB58-E8C151C81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546" y="200803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0" name="Freeform 320">
              <a:extLst>
                <a:ext uri="{FF2B5EF4-FFF2-40B4-BE49-F238E27FC236}">
                  <a16:creationId xmlns:a16="http://schemas.microsoft.com/office/drawing/2014/main" id="{B72C2E03-0D8C-554B-BE51-5A83B0760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108" y="200803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1" name="Freeform 321">
              <a:extLst>
                <a:ext uri="{FF2B5EF4-FFF2-40B4-BE49-F238E27FC236}">
                  <a16:creationId xmlns:a16="http://schemas.microsoft.com/office/drawing/2014/main" id="{AA70BCE5-A5FC-B04A-AE25-B258C01C7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903" y="2019374"/>
              <a:ext cx="68400" cy="54000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2" name="Freeform 322">
              <a:extLst>
                <a:ext uri="{FF2B5EF4-FFF2-40B4-BE49-F238E27FC236}">
                  <a16:creationId xmlns:a16="http://schemas.microsoft.com/office/drawing/2014/main" id="{6B941017-20A5-BF4D-A6F7-F4897B16E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000" y="2019375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4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4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3" name="Freeform 323">
              <a:extLst>
                <a:ext uri="{FF2B5EF4-FFF2-40B4-BE49-F238E27FC236}">
                  <a16:creationId xmlns:a16="http://schemas.microsoft.com/office/drawing/2014/main" id="{DDDEF67D-526A-7E43-8E9A-469A63217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714" y="2045845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4" name="Freeform 324">
              <a:extLst>
                <a:ext uri="{FF2B5EF4-FFF2-40B4-BE49-F238E27FC236}">
                  <a16:creationId xmlns:a16="http://schemas.microsoft.com/office/drawing/2014/main" id="{DAB6732D-1FA2-C544-B002-CB6495222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535" y="2045845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4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4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5" name="Freeform 325">
              <a:extLst>
                <a:ext uri="{FF2B5EF4-FFF2-40B4-BE49-F238E27FC236}">
                  <a16:creationId xmlns:a16="http://schemas.microsoft.com/office/drawing/2014/main" id="{3C2F5E88-672C-C94A-8203-39EAA7C0D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687" y="2045845"/>
              <a:ext cx="68400" cy="54000"/>
            </a:xfrm>
            <a:custGeom>
              <a:avLst/>
              <a:gdLst>
                <a:gd name="T0" fmla="*/ 0 w 52"/>
                <a:gd name="T1" fmla="*/ 42 h 42"/>
                <a:gd name="T2" fmla="*/ 28 w 52"/>
                <a:gd name="T3" fmla="*/ 0 h 42"/>
                <a:gd name="T4" fmla="*/ 52 w 52"/>
                <a:gd name="T5" fmla="*/ 42 h 42"/>
                <a:gd name="T6" fmla="*/ 0 w 5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2">
                  <a:moveTo>
                    <a:pt x="0" y="42"/>
                  </a:moveTo>
                  <a:lnTo>
                    <a:pt x="28" y="0"/>
                  </a:lnTo>
                  <a:lnTo>
                    <a:pt x="52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6" name="Freeform 198">
              <a:extLst>
                <a:ext uri="{FF2B5EF4-FFF2-40B4-BE49-F238E27FC236}">
                  <a16:creationId xmlns:a16="http://schemas.microsoft.com/office/drawing/2014/main" id="{BA55459C-74EA-9E4C-87DD-A3337ADAD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0001" y="219836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sp>
          <p:nvSpPr>
            <p:cNvPr id="397" name="Freeform 199">
              <a:extLst>
                <a:ext uri="{FF2B5EF4-FFF2-40B4-BE49-F238E27FC236}">
                  <a16:creationId xmlns:a16="http://schemas.microsoft.com/office/drawing/2014/main" id="{C7571244-D007-694F-8792-1B22592E5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4823" y="2198361"/>
              <a:ext cx="68400" cy="54000"/>
            </a:xfrm>
            <a:custGeom>
              <a:avLst/>
              <a:gdLst>
                <a:gd name="T0" fmla="*/ 0 w 51"/>
                <a:gd name="T1" fmla="*/ 42 h 42"/>
                <a:gd name="T2" fmla="*/ 27 w 51"/>
                <a:gd name="T3" fmla="*/ 0 h 42"/>
                <a:gd name="T4" fmla="*/ 51 w 51"/>
                <a:gd name="T5" fmla="*/ 42 h 42"/>
                <a:gd name="T6" fmla="*/ 0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0" y="42"/>
                  </a:moveTo>
                  <a:lnTo>
                    <a:pt x="27" y="0"/>
                  </a:lnTo>
                  <a:lnTo>
                    <a:pt x="51" y="42"/>
                  </a:lnTo>
                  <a:lnTo>
                    <a:pt x="0" y="42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</p:grpSp>
      <p:grpSp>
        <p:nvGrpSpPr>
          <p:cNvPr id="410" name="Group 323">
            <a:extLst>
              <a:ext uri="{FF2B5EF4-FFF2-40B4-BE49-F238E27FC236}">
                <a16:creationId xmlns:a16="http://schemas.microsoft.com/office/drawing/2014/main" id="{280581E1-F326-D746-9A28-0FC7ED3B3D27}"/>
              </a:ext>
            </a:extLst>
          </p:cNvPr>
          <p:cNvGrpSpPr/>
          <p:nvPr/>
        </p:nvGrpSpPr>
        <p:grpSpPr>
          <a:xfrm>
            <a:off x="1223253" y="4798537"/>
            <a:ext cx="1142147" cy="205121"/>
            <a:chOff x="3095626" y="4220036"/>
            <a:chExt cx="1142146" cy="205121"/>
          </a:xfrm>
        </p:grpSpPr>
        <p:sp>
          <p:nvSpPr>
            <p:cNvPr id="411" name="Freeform 5">
              <a:extLst>
                <a:ext uri="{FF2B5EF4-FFF2-40B4-BE49-F238E27FC236}">
                  <a16:creationId xmlns:a16="http://schemas.microsoft.com/office/drawing/2014/main" id="{A245EC33-B56A-BE44-B8F0-8CB8A4BB9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2301" y="4265613"/>
              <a:ext cx="98425" cy="88900"/>
            </a:xfrm>
            <a:custGeom>
              <a:avLst/>
              <a:gdLst>
                <a:gd name="T0" fmla="*/ 64 w 128"/>
                <a:gd name="T1" fmla="*/ 0 h 118"/>
                <a:gd name="T2" fmla="*/ 0 w 128"/>
                <a:gd name="T3" fmla="*/ 118 h 118"/>
                <a:gd name="T4" fmla="*/ 128 w 128"/>
                <a:gd name="T5" fmla="*/ 118 h 118"/>
                <a:gd name="T6" fmla="*/ 64 w 128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8">
                  <a:moveTo>
                    <a:pt x="64" y="0"/>
                  </a:moveTo>
                  <a:lnTo>
                    <a:pt x="0" y="118"/>
                  </a:lnTo>
                  <a:lnTo>
                    <a:pt x="128" y="118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6350" cap="flat">
              <a:solidFill>
                <a:srgbClr val="BC4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 b="1" dirty="0"/>
            </a:p>
          </p:txBody>
        </p:sp>
        <p:sp>
          <p:nvSpPr>
            <p:cNvPr id="412" name="Line 7">
              <a:extLst>
                <a:ext uri="{FF2B5EF4-FFF2-40B4-BE49-F238E27FC236}">
                  <a16:creationId xmlns:a16="http://schemas.microsoft.com/office/drawing/2014/main" id="{F2B57AAB-DB6F-694D-BBF1-4EA481C681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5626" y="4319588"/>
              <a:ext cx="227013" cy="0"/>
            </a:xfrm>
            <a:prstGeom prst="line">
              <a:avLst/>
            </a:prstGeom>
            <a:noFill/>
            <a:ln w="12700" cap="flat">
              <a:solidFill>
                <a:srgbClr val="BC4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 b="1" dirty="0"/>
            </a:p>
          </p:txBody>
        </p:sp>
        <p:sp>
          <p:nvSpPr>
            <p:cNvPr id="413" name="TextBox 314">
              <a:extLst>
                <a:ext uri="{FF2B5EF4-FFF2-40B4-BE49-F238E27FC236}">
                  <a16:creationId xmlns:a16="http://schemas.microsoft.com/office/drawing/2014/main" id="{3F2653ED-863B-474F-B9EB-BEA25A3AA78E}"/>
                </a:ext>
              </a:extLst>
            </p:cNvPr>
            <p:cNvSpPr txBox="1"/>
            <p:nvPr/>
          </p:nvSpPr>
          <p:spPr>
            <a:xfrm>
              <a:off x="3365739" y="4220036"/>
              <a:ext cx="872033" cy="2051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hr-HR" sz="1333" b="1" dirty="0">
                  <a:solidFill>
                    <a:srgbClr val="BC4A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 + IPI </a:t>
              </a:r>
              <a:endParaRPr lang="en-GB" sz="1333" dirty="0">
                <a:solidFill>
                  <a:srgbClr val="BC4A2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4" name="Group 324">
            <a:extLst>
              <a:ext uri="{FF2B5EF4-FFF2-40B4-BE49-F238E27FC236}">
                <a16:creationId xmlns:a16="http://schemas.microsoft.com/office/drawing/2014/main" id="{7F65241C-F809-5D49-8869-9F617DD9548E}"/>
              </a:ext>
            </a:extLst>
          </p:cNvPr>
          <p:cNvGrpSpPr/>
          <p:nvPr/>
        </p:nvGrpSpPr>
        <p:grpSpPr>
          <a:xfrm>
            <a:off x="1228009" y="4974592"/>
            <a:ext cx="779914" cy="205121"/>
            <a:chOff x="3100389" y="4396090"/>
            <a:chExt cx="779916" cy="205121"/>
          </a:xfrm>
        </p:grpSpPr>
        <p:sp>
          <p:nvSpPr>
            <p:cNvPr id="415" name="Oval 6">
              <a:extLst>
                <a:ext uri="{FF2B5EF4-FFF2-40B4-BE49-F238E27FC236}">
                  <a16:creationId xmlns:a16="http://schemas.microsoft.com/office/drawing/2014/main" id="{EA1C79EE-B705-AF48-BF43-41BFAEA00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2301" y="4448175"/>
              <a:ext cx="98425" cy="9842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 b="1" dirty="0"/>
            </a:p>
          </p:txBody>
        </p:sp>
        <p:sp>
          <p:nvSpPr>
            <p:cNvPr id="416" name="Line 8">
              <a:extLst>
                <a:ext uri="{FF2B5EF4-FFF2-40B4-BE49-F238E27FC236}">
                  <a16:creationId xmlns:a16="http://schemas.microsoft.com/office/drawing/2014/main" id="{F7CBEF81-0BEC-C144-82DC-691028556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0389" y="4497388"/>
              <a:ext cx="222250" cy="0"/>
            </a:xfrm>
            <a:prstGeom prst="line">
              <a:avLst/>
            </a:prstGeom>
            <a:noFill/>
            <a:ln w="1270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 b="1" dirty="0"/>
            </a:p>
          </p:txBody>
        </p:sp>
        <p:sp>
          <p:nvSpPr>
            <p:cNvPr id="417" name="TextBox 315">
              <a:extLst>
                <a:ext uri="{FF2B5EF4-FFF2-40B4-BE49-F238E27FC236}">
                  <a16:creationId xmlns:a16="http://schemas.microsoft.com/office/drawing/2014/main" id="{960C85DC-AF77-DB41-99F3-23E253481824}"/>
                </a:ext>
              </a:extLst>
            </p:cNvPr>
            <p:cNvSpPr txBox="1"/>
            <p:nvPr/>
          </p:nvSpPr>
          <p:spPr>
            <a:xfrm>
              <a:off x="3365740" y="4396090"/>
              <a:ext cx="514565" cy="2051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hr-HR" sz="1333" b="1" dirty="0">
                  <a:solidFill>
                    <a:srgbClr val="1DCE9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1333" b="1" dirty="0">
                  <a:solidFill>
                    <a:srgbClr val="1DCE9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33" dirty="0">
                  <a:solidFill>
                    <a:srgbClr val="1DCE9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419" name="TextBox 272">
            <a:extLst>
              <a:ext uri="{FF2B5EF4-FFF2-40B4-BE49-F238E27FC236}">
                <a16:creationId xmlns:a16="http://schemas.microsoft.com/office/drawing/2014/main" id="{8CA30947-B794-B146-82DE-EE1F1E111F75}"/>
              </a:ext>
            </a:extLst>
          </p:cNvPr>
          <p:cNvSpPr txBox="1"/>
          <p:nvPr/>
        </p:nvSpPr>
        <p:spPr>
          <a:xfrm>
            <a:off x="908431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797</a:t>
            </a:r>
          </a:p>
        </p:txBody>
      </p:sp>
      <p:sp>
        <p:nvSpPr>
          <p:cNvPr id="420" name="TextBox 273">
            <a:extLst>
              <a:ext uri="{FF2B5EF4-FFF2-40B4-BE49-F238E27FC236}">
                <a16:creationId xmlns:a16="http://schemas.microsoft.com/office/drawing/2014/main" id="{3E8AE66B-431C-244C-8A3F-A5B704857690}"/>
              </a:ext>
            </a:extLst>
          </p:cNvPr>
          <p:cNvSpPr txBox="1"/>
          <p:nvPr/>
        </p:nvSpPr>
        <p:spPr>
          <a:xfrm>
            <a:off x="908431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798</a:t>
            </a:r>
          </a:p>
        </p:txBody>
      </p:sp>
      <p:sp>
        <p:nvSpPr>
          <p:cNvPr id="424" name="TextBox 276">
            <a:extLst>
              <a:ext uri="{FF2B5EF4-FFF2-40B4-BE49-F238E27FC236}">
                <a16:creationId xmlns:a16="http://schemas.microsoft.com/office/drawing/2014/main" id="{8B8A7F38-C0CD-F54A-898F-951CD6B1E604}"/>
              </a:ext>
            </a:extLst>
          </p:cNvPr>
          <p:cNvSpPr txBox="1"/>
          <p:nvPr/>
        </p:nvSpPr>
        <p:spPr>
          <a:xfrm>
            <a:off x="1268857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718</a:t>
            </a:r>
          </a:p>
        </p:txBody>
      </p:sp>
      <p:sp>
        <p:nvSpPr>
          <p:cNvPr id="425" name="TextBox 277">
            <a:extLst>
              <a:ext uri="{FF2B5EF4-FFF2-40B4-BE49-F238E27FC236}">
                <a16:creationId xmlns:a16="http://schemas.microsoft.com/office/drawing/2014/main" id="{0982DEA4-7906-154B-9537-01B4B31A8DF8}"/>
              </a:ext>
            </a:extLst>
          </p:cNvPr>
          <p:cNvSpPr txBox="1"/>
          <p:nvPr/>
        </p:nvSpPr>
        <p:spPr>
          <a:xfrm>
            <a:off x="1268889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726</a:t>
            </a:r>
          </a:p>
        </p:txBody>
      </p:sp>
      <p:sp>
        <p:nvSpPr>
          <p:cNvPr id="426" name="TextBox 280">
            <a:extLst>
              <a:ext uri="{FF2B5EF4-FFF2-40B4-BE49-F238E27FC236}">
                <a16:creationId xmlns:a16="http://schemas.microsoft.com/office/drawing/2014/main" id="{0BAE7A56-3295-4C49-A630-7E27FC36139A}"/>
              </a:ext>
            </a:extLst>
          </p:cNvPr>
          <p:cNvSpPr txBox="1"/>
          <p:nvPr/>
        </p:nvSpPr>
        <p:spPr>
          <a:xfrm>
            <a:off x="1629284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680</a:t>
            </a:r>
          </a:p>
        </p:txBody>
      </p:sp>
      <p:sp>
        <p:nvSpPr>
          <p:cNvPr id="427" name="TextBox 281">
            <a:extLst>
              <a:ext uri="{FF2B5EF4-FFF2-40B4-BE49-F238E27FC236}">
                <a16:creationId xmlns:a16="http://schemas.microsoft.com/office/drawing/2014/main" id="{AC7D239F-3F27-0D42-A055-D93C2EC2001E}"/>
              </a:ext>
            </a:extLst>
          </p:cNvPr>
          <p:cNvSpPr txBox="1"/>
          <p:nvPr/>
        </p:nvSpPr>
        <p:spPr>
          <a:xfrm>
            <a:off x="1629348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687</a:t>
            </a:r>
          </a:p>
        </p:txBody>
      </p:sp>
      <p:sp>
        <p:nvSpPr>
          <p:cNvPr id="428" name="TextBox 282">
            <a:extLst>
              <a:ext uri="{FF2B5EF4-FFF2-40B4-BE49-F238E27FC236}">
                <a16:creationId xmlns:a16="http://schemas.microsoft.com/office/drawing/2014/main" id="{FBE8D12B-115D-4A4F-BA2A-6D2528D7BD87}"/>
              </a:ext>
            </a:extLst>
          </p:cNvPr>
          <p:cNvSpPr txBox="1"/>
          <p:nvPr/>
        </p:nvSpPr>
        <p:spPr>
          <a:xfrm>
            <a:off x="1989712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639</a:t>
            </a:r>
          </a:p>
        </p:txBody>
      </p:sp>
      <p:sp>
        <p:nvSpPr>
          <p:cNvPr id="429" name="TextBox 283">
            <a:extLst>
              <a:ext uri="{FF2B5EF4-FFF2-40B4-BE49-F238E27FC236}">
                <a16:creationId xmlns:a16="http://schemas.microsoft.com/office/drawing/2014/main" id="{776BFD2B-BE45-B64C-BE71-551ACF9AC353}"/>
              </a:ext>
            </a:extLst>
          </p:cNvPr>
          <p:cNvSpPr txBox="1"/>
          <p:nvPr/>
        </p:nvSpPr>
        <p:spPr>
          <a:xfrm>
            <a:off x="1989808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660</a:t>
            </a:r>
          </a:p>
        </p:txBody>
      </p:sp>
      <p:sp>
        <p:nvSpPr>
          <p:cNvPr id="430" name="TextBox 286">
            <a:extLst>
              <a:ext uri="{FF2B5EF4-FFF2-40B4-BE49-F238E27FC236}">
                <a16:creationId xmlns:a16="http://schemas.microsoft.com/office/drawing/2014/main" id="{CA458790-B4FC-3543-A4CA-6B13C5F8B8EC}"/>
              </a:ext>
            </a:extLst>
          </p:cNvPr>
          <p:cNvSpPr txBox="1"/>
          <p:nvPr/>
        </p:nvSpPr>
        <p:spPr>
          <a:xfrm>
            <a:off x="2350139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608</a:t>
            </a:r>
          </a:p>
        </p:txBody>
      </p:sp>
      <p:sp>
        <p:nvSpPr>
          <p:cNvPr id="431" name="TextBox 287">
            <a:extLst>
              <a:ext uri="{FF2B5EF4-FFF2-40B4-BE49-F238E27FC236}">
                <a16:creationId xmlns:a16="http://schemas.microsoft.com/office/drawing/2014/main" id="{917D1E12-DF26-E243-94E5-78FD401570A5}"/>
              </a:ext>
            </a:extLst>
          </p:cNvPr>
          <p:cNvSpPr txBox="1"/>
          <p:nvPr/>
        </p:nvSpPr>
        <p:spPr>
          <a:xfrm>
            <a:off x="2350267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625</a:t>
            </a:r>
          </a:p>
        </p:txBody>
      </p:sp>
      <p:sp>
        <p:nvSpPr>
          <p:cNvPr id="432" name="TextBox 288">
            <a:extLst>
              <a:ext uri="{FF2B5EF4-FFF2-40B4-BE49-F238E27FC236}">
                <a16:creationId xmlns:a16="http://schemas.microsoft.com/office/drawing/2014/main" id="{EE17F2A8-4FC1-8B49-B53B-8787CD53F306}"/>
              </a:ext>
            </a:extLst>
          </p:cNvPr>
          <p:cNvSpPr txBox="1"/>
          <p:nvPr/>
        </p:nvSpPr>
        <p:spPr>
          <a:xfrm>
            <a:off x="2710565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586</a:t>
            </a:r>
          </a:p>
        </p:txBody>
      </p:sp>
      <p:sp>
        <p:nvSpPr>
          <p:cNvPr id="433" name="TextBox 289">
            <a:extLst>
              <a:ext uri="{FF2B5EF4-FFF2-40B4-BE49-F238E27FC236}">
                <a16:creationId xmlns:a16="http://schemas.microsoft.com/office/drawing/2014/main" id="{4DE6BF45-D96C-8645-9A75-89FC65E15AEE}"/>
              </a:ext>
            </a:extLst>
          </p:cNvPr>
          <p:cNvSpPr txBox="1"/>
          <p:nvPr/>
        </p:nvSpPr>
        <p:spPr>
          <a:xfrm>
            <a:off x="2710725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590</a:t>
            </a:r>
          </a:p>
        </p:txBody>
      </p:sp>
      <p:sp>
        <p:nvSpPr>
          <p:cNvPr id="434" name="TextBox 292">
            <a:extLst>
              <a:ext uri="{FF2B5EF4-FFF2-40B4-BE49-F238E27FC236}">
                <a16:creationId xmlns:a16="http://schemas.microsoft.com/office/drawing/2014/main" id="{05413597-D300-2145-9E3F-7C3BBEF3AA8B}"/>
              </a:ext>
            </a:extLst>
          </p:cNvPr>
          <p:cNvSpPr txBox="1"/>
          <p:nvPr/>
        </p:nvSpPr>
        <p:spPr>
          <a:xfrm>
            <a:off x="3070992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559</a:t>
            </a:r>
          </a:p>
        </p:txBody>
      </p:sp>
      <p:sp>
        <p:nvSpPr>
          <p:cNvPr id="435" name="TextBox 293">
            <a:extLst>
              <a:ext uri="{FF2B5EF4-FFF2-40B4-BE49-F238E27FC236}">
                <a16:creationId xmlns:a16="http://schemas.microsoft.com/office/drawing/2014/main" id="{BFDA7EBA-1BDB-DF4D-86AA-72FB6B060A16}"/>
              </a:ext>
            </a:extLst>
          </p:cNvPr>
          <p:cNvSpPr txBox="1"/>
          <p:nvPr/>
        </p:nvSpPr>
        <p:spPr>
          <a:xfrm>
            <a:off x="3071184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564</a:t>
            </a:r>
          </a:p>
        </p:txBody>
      </p:sp>
      <p:sp>
        <p:nvSpPr>
          <p:cNvPr id="436" name="TextBox 294">
            <a:extLst>
              <a:ext uri="{FF2B5EF4-FFF2-40B4-BE49-F238E27FC236}">
                <a16:creationId xmlns:a16="http://schemas.microsoft.com/office/drawing/2014/main" id="{A37CC7CB-73F2-874D-A022-F881F0F30D46}"/>
              </a:ext>
            </a:extLst>
          </p:cNvPr>
          <p:cNvSpPr txBox="1"/>
          <p:nvPr/>
        </p:nvSpPr>
        <p:spPr>
          <a:xfrm>
            <a:off x="3431420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524</a:t>
            </a:r>
          </a:p>
        </p:txBody>
      </p:sp>
      <p:sp>
        <p:nvSpPr>
          <p:cNvPr id="437" name="TextBox 295">
            <a:extLst>
              <a:ext uri="{FF2B5EF4-FFF2-40B4-BE49-F238E27FC236}">
                <a16:creationId xmlns:a16="http://schemas.microsoft.com/office/drawing/2014/main" id="{962B9C1C-17DD-8447-AB91-97B2797F4D15}"/>
              </a:ext>
            </a:extLst>
          </p:cNvPr>
          <p:cNvSpPr txBox="1"/>
          <p:nvPr/>
        </p:nvSpPr>
        <p:spPr>
          <a:xfrm>
            <a:off x="3431644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533</a:t>
            </a:r>
          </a:p>
        </p:txBody>
      </p:sp>
      <p:sp>
        <p:nvSpPr>
          <p:cNvPr id="438" name="TextBox 298">
            <a:extLst>
              <a:ext uri="{FF2B5EF4-FFF2-40B4-BE49-F238E27FC236}">
                <a16:creationId xmlns:a16="http://schemas.microsoft.com/office/drawing/2014/main" id="{5C79F74B-3843-454A-B5A2-D7CDE42B4AD3}"/>
              </a:ext>
            </a:extLst>
          </p:cNvPr>
          <p:cNvSpPr txBox="1"/>
          <p:nvPr/>
        </p:nvSpPr>
        <p:spPr>
          <a:xfrm flipH="1">
            <a:off x="3791847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481</a:t>
            </a:r>
          </a:p>
        </p:txBody>
      </p:sp>
      <p:sp>
        <p:nvSpPr>
          <p:cNvPr id="439" name="TextBox 299">
            <a:extLst>
              <a:ext uri="{FF2B5EF4-FFF2-40B4-BE49-F238E27FC236}">
                <a16:creationId xmlns:a16="http://schemas.microsoft.com/office/drawing/2014/main" id="{55218DA6-4B4C-0A4E-BEFA-A12C5C22587E}"/>
              </a:ext>
            </a:extLst>
          </p:cNvPr>
          <p:cNvSpPr txBox="1"/>
          <p:nvPr/>
        </p:nvSpPr>
        <p:spPr>
          <a:xfrm>
            <a:off x="3792103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483</a:t>
            </a:r>
          </a:p>
        </p:txBody>
      </p:sp>
      <p:sp>
        <p:nvSpPr>
          <p:cNvPr id="440" name="TextBox 300">
            <a:extLst>
              <a:ext uri="{FF2B5EF4-FFF2-40B4-BE49-F238E27FC236}">
                <a16:creationId xmlns:a16="http://schemas.microsoft.com/office/drawing/2014/main" id="{BE688937-43E1-0A42-B0B3-95B4608C105B}"/>
              </a:ext>
            </a:extLst>
          </p:cNvPr>
          <p:cNvSpPr txBox="1"/>
          <p:nvPr/>
        </p:nvSpPr>
        <p:spPr>
          <a:xfrm>
            <a:off x="4152273" y="5921355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355</a:t>
            </a:r>
          </a:p>
        </p:txBody>
      </p:sp>
      <p:sp>
        <p:nvSpPr>
          <p:cNvPr id="441" name="TextBox 301">
            <a:extLst>
              <a:ext uri="{FF2B5EF4-FFF2-40B4-BE49-F238E27FC236}">
                <a16:creationId xmlns:a16="http://schemas.microsoft.com/office/drawing/2014/main" id="{07EF3F1D-0B56-724F-AF0E-A962E9A75B39}"/>
              </a:ext>
            </a:extLst>
          </p:cNvPr>
          <p:cNvSpPr txBox="1"/>
          <p:nvPr/>
        </p:nvSpPr>
        <p:spPr>
          <a:xfrm>
            <a:off x="4152561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366</a:t>
            </a:r>
          </a:p>
        </p:txBody>
      </p:sp>
      <p:sp>
        <p:nvSpPr>
          <p:cNvPr id="442" name="TextBox 304">
            <a:extLst>
              <a:ext uri="{FF2B5EF4-FFF2-40B4-BE49-F238E27FC236}">
                <a16:creationId xmlns:a16="http://schemas.microsoft.com/office/drawing/2014/main" id="{F0F9E33C-8337-C045-9B4F-42B7B3F1E5F9}"/>
              </a:ext>
            </a:extLst>
          </p:cNvPr>
          <p:cNvSpPr txBox="1"/>
          <p:nvPr/>
        </p:nvSpPr>
        <p:spPr>
          <a:xfrm flipH="1">
            <a:off x="4512700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181</a:t>
            </a:r>
          </a:p>
        </p:txBody>
      </p:sp>
      <p:sp>
        <p:nvSpPr>
          <p:cNvPr id="443" name="TextBox 305">
            <a:extLst>
              <a:ext uri="{FF2B5EF4-FFF2-40B4-BE49-F238E27FC236}">
                <a16:creationId xmlns:a16="http://schemas.microsoft.com/office/drawing/2014/main" id="{D6CF362A-3551-694E-A92F-5673C4C41F09}"/>
              </a:ext>
            </a:extLst>
          </p:cNvPr>
          <p:cNvSpPr txBox="1"/>
          <p:nvPr/>
        </p:nvSpPr>
        <p:spPr>
          <a:xfrm>
            <a:off x="4513020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184</a:t>
            </a:r>
          </a:p>
        </p:txBody>
      </p:sp>
      <p:sp>
        <p:nvSpPr>
          <p:cNvPr id="444" name="TextBox 306">
            <a:extLst>
              <a:ext uri="{FF2B5EF4-FFF2-40B4-BE49-F238E27FC236}">
                <a16:creationId xmlns:a16="http://schemas.microsoft.com/office/drawing/2014/main" id="{ACDA5AD9-34E7-AF4C-90C7-DF6B77702E6A}"/>
              </a:ext>
            </a:extLst>
          </p:cNvPr>
          <p:cNvSpPr txBox="1"/>
          <p:nvPr/>
        </p:nvSpPr>
        <p:spPr>
          <a:xfrm flipH="1">
            <a:off x="4873128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66</a:t>
            </a:r>
          </a:p>
        </p:txBody>
      </p:sp>
      <p:sp>
        <p:nvSpPr>
          <p:cNvPr id="445" name="TextBox 307">
            <a:extLst>
              <a:ext uri="{FF2B5EF4-FFF2-40B4-BE49-F238E27FC236}">
                <a16:creationId xmlns:a16="http://schemas.microsoft.com/office/drawing/2014/main" id="{475DF7A4-EFE0-1D43-8F63-03751C31D0C8}"/>
              </a:ext>
            </a:extLst>
          </p:cNvPr>
          <p:cNvSpPr txBox="1"/>
          <p:nvPr/>
        </p:nvSpPr>
        <p:spPr>
          <a:xfrm>
            <a:off x="4873480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73</a:t>
            </a:r>
          </a:p>
        </p:txBody>
      </p:sp>
      <p:sp>
        <p:nvSpPr>
          <p:cNvPr id="446" name="TextBox 310">
            <a:extLst>
              <a:ext uri="{FF2B5EF4-FFF2-40B4-BE49-F238E27FC236}">
                <a16:creationId xmlns:a16="http://schemas.microsoft.com/office/drawing/2014/main" id="{90F809BA-4271-1C40-9E93-1298F58EEA15}"/>
              </a:ext>
            </a:extLst>
          </p:cNvPr>
          <p:cNvSpPr txBox="1"/>
          <p:nvPr/>
        </p:nvSpPr>
        <p:spPr>
          <a:xfrm flipH="1">
            <a:off x="5233555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9</a:t>
            </a:r>
          </a:p>
        </p:txBody>
      </p:sp>
      <p:sp>
        <p:nvSpPr>
          <p:cNvPr id="447" name="TextBox 311">
            <a:extLst>
              <a:ext uri="{FF2B5EF4-FFF2-40B4-BE49-F238E27FC236}">
                <a16:creationId xmlns:a16="http://schemas.microsoft.com/office/drawing/2014/main" id="{19380E3E-47A4-A640-9645-951C9ED3F362}"/>
              </a:ext>
            </a:extLst>
          </p:cNvPr>
          <p:cNvSpPr txBox="1"/>
          <p:nvPr/>
        </p:nvSpPr>
        <p:spPr>
          <a:xfrm>
            <a:off x="5233939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48" name="TextBox 312">
            <a:extLst>
              <a:ext uri="{FF2B5EF4-FFF2-40B4-BE49-F238E27FC236}">
                <a16:creationId xmlns:a16="http://schemas.microsoft.com/office/drawing/2014/main" id="{FB6DB2BC-6521-B94F-B5A0-BEC8E9548A1D}"/>
              </a:ext>
            </a:extLst>
          </p:cNvPr>
          <p:cNvSpPr txBox="1"/>
          <p:nvPr/>
        </p:nvSpPr>
        <p:spPr>
          <a:xfrm flipH="1">
            <a:off x="5593984" y="5923567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49" name="TextBox 313">
            <a:extLst>
              <a:ext uri="{FF2B5EF4-FFF2-40B4-BE49-F238E27FC236}">
                <a16:creationId xmlns:a16="http://schemas.microsoft.com/office/drawing/2014/main" id="{F7D0D0B5-247C-6045-ABB6-A8A8F47508F5}"/>
              </a:ext>
            </a:extLst>
          </p:cNvPr>
          <p:cNvSpPr txBox="1"/>
          <p:nvPr/>
        </p:nvSpPr>
        <p:spPr>
          <a:xfrm>
            <a:off x="5594401" y="6080819"/>
            <a:ext cx="28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50" name="TextBox 317">
            <a:extLst>
              <a:ext uri="{FF2B5EF4-FFF2-40B4-BE49-F238E27FC236}">
                <a16:creationId xmlns:a16="http://schemas.microsoft.com/office/drawing/2014/main" id="{E9D7758C-8853-B64A-BC72-09751A2E4AD0}"/>
              </a:ext>
            </a:extLst>
          </p:cNvPr>
          <p:cNvSpPr txBox="1"/>
          <p:nvPr/>
        </p:nvSpPr>
        <p:spPr>
          <a:xfrm>
            <a:off x="1058468" y="5601667"/>
            <a:ext cx="468555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Months</a:t>
            </a:r>
          </a:p>
        </p:txBody>
      </p:sp>
      <p:sp>
        <p:nvSpPr>
          <p:cNvPr id="744" name="TextBox 274">
            <a:extLst>
              <a:ext uri="{FF2B5EF4-FFF2-40B4-BE49-F238E27FC236}">
                <a16:creationId xmlns:a16="http://schemas.microsoft.com/office/drawing/2014/main" id="{B43802CE-87C1-3342-8B18-505F3CC833B2}"/>
              </a:ext>
            </a:extLst>
          </p:cNvPr>
          <p:cNvSpPr txBox="1"/>
          <p:nvPr/>
        </p:nvSpPr>
        <p:spPr>
          <a:xfrm>
            <a:off x="97940" y="5932141"/>
            <a:ext cx="843939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NIVO + IPI</a:t>
            </a:r>
          </a:p>
        </p:txBody>
      </p:sp>
      <p:sp>
        <p:nvSpPr>
          <p:cNvPr id="745" name="TextBox 275">
            <a:extLst>
              <a:ext uri="{FF2B5EF4-FFF2-40B4-BE49-F238E27FC236}">
                <a16:creationId xmlns:a16="http://schemas.microsoft.com/office/drawing/2014/main" id="{E77A8BF6-64F8-EE41-8142-7D8850CB243F}"/>
              </a:ext>
            </a:extLst>
          </p:cNvPr>
          <p:cNvSpPr txBox="1"/>
          <p:nvPr/>
        </p:nvSpPr>
        <p:spPr>
          <a:xfrm>
            <a:off x="97940" y="6090663"/>
            <a:ext cx="64800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NIVO</a:t>
            </a:r>
          </a:p>
        </p:txBody>
      </p:sp>
      <p:sp>
        <p:nvSpPr>
          <p:cNvPr id="746" name="TextBox 316">
            <a:extLst>
              <a:ext uri="{FF2B5EF4-FFF2-40B4-BE49-F238E27FC236}">
                <a16:creationId xmlns:a16="http://schemas.microsoft.com/office/drawing/2014/main" id="{88E007BA-F130-A849-81D6-FA470CF18EF0}"/>
              </a:ext>
            </a:extLst>
          </p:cNvPr>
          <p:cNvSpPr txBox="1"/>
          <p:nvPr/>
        </p:nvSpPr>
        <p:spPr>
          <a:xfrm>
            <a:off x="97940" y="5759637"/>
            <a:ext cx="1291181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sz="12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No. at risk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79948" y="1260679"/>
            <a:ext cx="5774912" cy="5014089"/>
            <a:chOff x="4559961" y="945509"/>
            <a:chExt cx="4331184" cy="3760567"/>
          </a:xfrm>
        </p:grpSpPr>
        <p:sp>
          <p:nvSpPr>
            <p:cNvPr id="406" name="Line 242">
              <a:extLst>
                <a:ext uri="{FF2B5EF4-FFF2-40B4-BE49-F238E27FC236}">
                  <a16:creationId xmlns:a16="http://schemas.microsoft.com/office/drawing/2014/main" id="{F90EE8FF-115D-7E41-B32B-03EDAEDFC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9819" y="2322755"/>
              <a:ext cx="0" cy="1654466"/>
            </a:xfrm>
            <a:prstGeom prst="line">
              <a:avLst/>
            </a:prstGeom>
            <a:noFill/>
            <a:ln w="12700" cap="flat">
              <a:solidFill>
                <a:schemeClr val="tx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TextBox 406"/>
            <p:cNvSpPr txBox="1"/>
            <p:nvPr/>
          </p:nvSpPr>
          <p:spPr>
            <a:xfrm>
              <a:off x="7495361" y="2455376"/>
              <a:ext cx="685800" cy="1947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>
                <a:spcBef>
                  <a:spcPts val="1200"/>
                </a:spcBef>
                <a:buSzPct val="100000"/>
              </a:pPr>
              <a:r>
                <a:rPr lang="en-US" sz="1867" b="1" dirty="0">
                  <a:solidFill>
                    <a:srgbClr val="1DCE9B"/>
                  </a:solidFill>
                  <a:latin typeface="+mj-lt"/>
                  <a:cs typeface="Arial" panose="020B0604020202020204" pitchFamily="34" charset="0"/>
                </a:rPr>
                <a:t>67.9%</a:t>
              </a:r>
            </a:p>
          </p:txBody>
        </p:sp>
        <p:sp>
          <p:nvSpPr>
            <p:cNvPr id="408" name="TextBox 407"/>
            <p:cNvSpPr txBox="1"/>
            <p:nvPr/>
          </p:nvSpPr>
          <p:spPr>
            <a:xfrm>
              <a:off x="7365480" y="2058158"/>
              <a:ext cx="685800" cy="1947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>
                <a:spcBef>
                  <a:spcPts val="1200"/>
                </a:spcBef>
                <a:buSzPct val="100000"/>
              </a:pPr>
              <a:r>
                <a:rPr lang="en-US" sz="1867" b="1" dirty="0">
                  <a:solidFill>
                    <a:srgbClr val="BA4422"/>
                  </a:solidFill>
                  <a:latin typeface="+mj-lt"/>
                  <a:cs typeface="Arial" panose="020B0604020202020204" pitchFamily="34" charset="0"/>
                </a:rPr>
                <a:t>68.4%</a:t>
              </a:r>
            </a:p>
          </p:txBody>
        </p:sp>
        <p:grpSp>
          <p:nvGrpSpPr>
            <p:cNvPr id="451" name="Grupo 778">
              <a:extLst>
                <a:ext uri="{FF2B5EF4-FFF2-40B4-BE49-F238E27FC236}">
                  <a16:creationId xmlns:a16="http://schemas.microsoft.com/office/drawing/2014/main" id="{5C2AA48E-5623-3E42-99BC-A85192588A62}"/>
                </a:ext>
              </a:extLst>
            </p:cNvPr>
            <p:cNvGrpSpPr/>
            <p:nvPr/>
          </p:nvGrpSpPr>
          <p:grpSpPr>
            <a:xfrm>
              <a:off x="5156750" y="4017564"/>
              <a:ext cx="3728537" cy="169325"/>
              <a:chOff x="3708271" y="4533040"/>
              <a:chExt cx="4971382" cy="225767"/>
            </a:xfrm>
          </p:grpSpPr>
          <p:sp>
            <p:nvSpPr>
              <p:cNvPr id="723" name="TextBox 271">
                <a:extLst>
                  <a:ext uri="{FF2B5EF4-FFF2-40B4-BE49-F238E27FC236}">
                    <a16:creationId xmlns:a16="http://schemas.microsoft.com/office/drawing/2014/main" id="{C8876E54-B7C8-754C-9E0E-E77BA5FCD959}"/>
                  </a:ext>
                </a:extLst>
              </p:cNvPr>
              <p:cNvSpPr txBox="1"/>
              <p:nvPr/>
            </p:nvSpPr>
            <p:spPr>
              <a:xfrm>
                <a:off x="406853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724" name="TextBox 270">
                <a:extLst>
                  <a:ext uri="{FF2B5EF4-FFF2-40B4-BE49-F238E27FC236}">
                    <a16:creationId xmlns:a16="http://schemas.microsoft.com/office/drawing/2014/main" id="{A4DB6F13-6729-724C-9B09-7EFED425F3A9}"/>
                  </a:ext>
                </a:extLst>
              </p:cNvPr>
              <p:cNvSpPr txBox="1"/>
              <p:nvPr/>
            </p:nvSpPr>
            <p:spPr>
              <a:xfrm>
                <a:off x="370827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725" name="TextBox 278">
                <a:extLst>
                  <a:ext uri="{FF2B5EF4-FFF2-40B4-BE49-F238E27FC236}">
                    <a16:creationId xmlns:a16="http://schemas.microsoft.com/office/drawing/2014/main" id="{7D78E7B6-B286-0C45-9CE2-3E2F95261B29}"/>
                  </a:ext>
                </a:extLst>
              </p:cNvPr>
              <p:cNvSpPr txBox="1"/>
              <p:nvPr/>
            </p:nvSpPr>
            <p:spPr>
              <a:xfrm>
                <a:off x="442879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726" name="TextBox 279">
                <a:extLst>
                  <a:ext uri="{FF2B5EF4-FFF2-40B4-BE49-F238E27FC236}">
                    <a16:creationId xmlns:a16="http://schemas.microsoft.com/office/drawing/2014/main" id="{8624D3C7-0D26-0843-B049-C837A2E1D490}"/>
                  </a:ext>
                </a:extLst>
              </p:cNvPr>
              <p:cNvSpPr txBox="1"/>
              <p:nvPr/>
            </p:nvSpPr>
            <p:spPr>
              <a:xfrm>
                <a:off x="478905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727" name="TextBox 284">
                <a:extLst>
                  <a:ext uri="{FF2B5EF4-FFF2-40B4-BE49-F238E27FC236}">
                    <a16:creationId xmlns:a16="http://schemas.microsoft.com/office/drawing/2014/main" id="{A88B86DA-EA18-BE4D-9709-3684349E6E04}"/>
                  </a:ext>
                </a:extLst>
              </p:cNvPr>
              <p:cNvSpPr txBox="1"/>
              <p:nvPr/>
            </p:nvSpPr>
            <p:spPr>
              <a:xfrm>
                <a:off x="514931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728" name="TextBox 285">
                <a:extLst>
                  <a:ext uri="{FF2B5EF4-FFF2-40B4-BE49-F238E27FC236}">
                    <a16:creationId xmlns:a16="http://schemas.microsoft.com/office/drawing/2014/main" id="{17F5B8C3-DA96-5B4F-86BD-E438C6F8BC16}"/>
                  </a:ext>
                </a:extLst>
              </p:cNvPr>
              <p:cNvSpPr txBox="1"/>
              <p:nvPr/>
            </p:nvSpPr>
            <p:spPr>
              <a:xfrm>
                <a:off x="550957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729" name="TextBox 290">
                <a:extLst>
                  <a:ext uri="{FF2B5EF4-FFF2-40B4-BE49-F238E27FC236}">
                    <a16:creationId xmlns:a16="http://schemas.microsoft.com/office/drawing/2014/main" id="{67FD29F4-7788-E446-B0C7-383F3C601048}"/>
                  </a:ext>
                </a:extLst>
              </p:cNvPr>
              <p:cNvSpPr txBox="1"/>
              <p:nvPr/>
            </p:nvSpPr>
            <p:spPr>
              <a:xfrm>
                <a:off x="586983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18</a:t>
                </a:r>
              </a:p>
            </p:txBody>
          </p:sp>
          <p:sp>
            <p:nvSpPr>
              <p:cNvPr id="730" name="TextBox 291">
                <a:extLst>
                  <a:ext uri="{FF2B5EF4-FFF2-40B4-BE49-F238E27FC236}">
                    <a16:creationId xmlns:a16="http://schemas.microsoft.com/office/drawing/2014/main" id="{76A816EB-27DD-574B-938E-F846FB6E9257}"/>
                  </a:ext>
                </a:extLst>
              </p:cNvPr>
              <p:cNvSpPr txBox="1"/>
              <p:nvPr/>
            </p:nvSpPr>
            <p:spPr>
              <a:xfrm>
                <a:off x="623009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21</a:t>
                </a:r>
              </a:p>
            </p:txBody>
          </p:sp>
          <p:sp>
            <p:nvSpPr>
              <p:cNvPr id="731" name="TextBox 296">
                <a:extLst>
                  <a:ext uri="{FF2B5EF4-FFF2-40B4-BE49-F238E27FC236}">
                    <a16:creationId xmlns:a16="http://schemas.microsoft.com/office/drawing/2014/main" id="{BC6FBDC8-B62F-5541-825C-0110DABB0EB5}"/>
                  </a:ext>
                </a:extLst>
              </p:cNvPr>
              <p:cNvSpPr txBox="1"/>
              <p:nvPr/>
            </p:nvSpPr>
            <p:spPr>
              <a:xfrm>
                <a:off x="659035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24</a:t>
                </a:r>
              </a:p>
            </p:txBody>
          </p:sp>
          <p:sp>
            <p:nvSpPr>
              <p:cNvPr id="732" name="TextBox 297">
                <a:extLst>
                  <a:ext uri="{FF2B5EF4-FFF2-40B4-BE49-F238E27FC236}">
                    <a16:creationId xmlns:a16="http://schemas.microsoft.com/office/drawing/2014/main" id="{EFF6951D-C6B7-CF42-9A9B-60FB01404F13}"/>
                  </a:ext>
                </a:extLst>
              </p:cNvPr>
              <p:cNvSpPr txBox="1"/>
              <p:nvPr/>
            </p:nvSpPr>
            <p:spPr>
              <a:xfrm>
                <a:off x="695061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27</a:t>
                </a:r>
              </a:p>
            </p:txBody>
          </p:sp>
          <p:sp>
            <p:nvSpPr>
              <p:cNvPr id="733" name="TextBox 302">
                <a:extLst>
                  <a:ext uri="{FF2B5EF4-FFF2-40B4-BE49-F238E27FC236}">
                    <a16:creationId xmlns:a16="http://schemas.microsoft.com/office/drawing/2014/main" id="{B0A3D693-64DF-DD48-9019-2702FAF04F8A}"/>
                  </a:ext>
                </a:extLst>
              </p:cNvPr>
              <p:cNvSpPr txBox="1"/>
              <p:nvPr/>
            </p:nvSpPr>
            <p:spPr>
              <a:xfrm>
                <a:off x="7310871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30</a:t>
                </a:r>
              </a:p>
            </p:txBody>
          </p:sp>
          <p:sp>
            <p:nvSpPr>
              <p:cNvPr id="734" name="TextBox 303">
                <a:extLst>
                  <a:ext uri="{FF2B5EF4-FFF2-40B4-BE49-F238E27FC236}">
                    <a16:creationId xmlns:a16="http://schemas.microsoft.com/office/drawing/2014/main" id="{34EDE1ED-DEFE-1D4C-97F3-2A42357A2551}"/>
                  </a:ext>
                </a:extLst>
              </p:cNvPr>
              <p:cNvSpPr txBox="1"/>
              <p:nvPr/>
            </p:nvSpPr>
            <p:spPr>
              <a:xfrm>
                <a:off x="7671130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33</a:t>
                </a:r>
              </a:p>
            </p:txBody>
          </p:sp>
          <p:sp>
            <p:nvSpPr>
              <p:cNvPr id="735" name="TextBox 308">
                <a:extLst>
                  <a:ext uri="{FF2B5EF4-FFF2-40B4-BE49-F238E27FC236}">
                    <a16:creationId xmlns:a16="http://schemas.microsoft.com/office/drawing/2014/main" id="{6BA7E505-0159-9F44-B24F-86010FAE47AF}"/>
                  </a:ext>
                </a:extLst>
              </p:cNvPr>
              <p:cNvSpPr txBox="1"/>
              <p:nvPr/>
            </p:nvSpPr>
            <p:spPr>
              <a:xfrm>
                <a:off x="8031390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36</a:t>
                </a:r>
              </a:p>
            </p:txBody>
          </p:sp>
          <p:sp>
            <p:nvSpPr>
              <p:cNvPr id="736" name="TextBox 309">
                <a:extLst>
                  <a:ext uri="{FF2B5EF4-FFF2-40B4-BE49-F238E27FC236}">
                    <a16:creationId xmlns:a16="http://schemas.microsoft.com/office/drawing/2014/main" id="{E4F64FE9-BF07-334D-BF01-5EE0E65CA52D}"/>
                  </a:ext>
                </a:extLst>
              </p:cNvPr>
              <p:cNvSpPr txBox="1"/>
              <p:nvPr/>
            </p:nvSpPr>
            <p:spPr>
              <a:xfrm>
                <a:off x="8391653" y="4533040"/>
                <a:ext cx="288000" cy="225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39</a:t>
                </a:r>
              </a:p>
            </p:txBody>
          </p:sp>
        </p:grpSp>
        <p:grpSp>
          <p:nvGrpSpPr>
            <p:cNvPr id="452" name="Grupo 793">
              <a:extLst>
                <a:ext uri="{FF2B5EF4-FFF2-40B4-BE49-F238E27FC236}">
                  <a16:creationId xmlns:a16="http://schemas.microsoft.com/office/drawing/2014/main" id="{0EC72684-AA19-3A44-A92E-41C63BD9E71D}"/>
                </a:ext>
              </a:extLst>
            </p:cNvPr>
            <p:cNvGrpSpPr/>
            <p:nvPr/>
          </p:nvGrpSpPr>
          <p:grpSpPr>
            <a:xfrm>
              <a:off x="4966901" y="1464950"/>
              <a:ext cx="212799" cy="2596933"/>
              <a:chOff x="2337044" y="1480023"/>
              <a:chExt cx="353206" cy="3491556"/>
            </a:xfrm>
          </p:grpSpPr>
          <p:sp>
            <p:nvSpPr>
              <p:cNvPr id="712" name="TextBox 1">
                <a:extLst>
                  <a:ext uri="{FF2B5EF4-FFF2-40B4-BE49-F238E27FC236}">
                    <a16:creationId xmlns:a16="http://schemas.microsoft.com/office/drawing/2014/main" id="{18C6C648-9DDC-094D-B6EA-CF047DA1C83E}"/>
                  </a:ext>
                </a:extLst>
              </p:cNvPr>
              <p:cNvSpPr txBox="1"/>
              <p:nvPr/>
            </p:nvSpPr>
            <p:spPr>
              <a:xfrm>
                <a:off x="2337044" y="1480023"/>
                <a:ext cx="353206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713" name="TextBox 259">
                <a:extLst>
                  <a:ext uri="{FF2B5EF4-FFF2-40B4-BE49-F238E27FC236}">
                    <a16:creationId xmlns:a16="http://schemas.microsoft.com/office/drawing/2014/main" id="{2525BCCA-07D6-B94A-ABE8-620E3B0E5C38}"/>
                  </a:ext>
                </a:extLst>
              </p:cNvPr>
              <p:cNvSpPr txBox="1"/>
              <p:nvPr/>
            </p:nvSpPr>
            <p:spPr>
              <a:xfrm>
                <a:off x="2454780" y="180641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90</a:t>
                </a:r>
              </a:p>
            </p:txBody>
          </p:sp>
          <p:sp>
            <p:nvSpPr>
              <p:cNvPr id="714" name="TextBox 260">
                <a:extLst>
                  <a:ext uri="{FF2B5EF4-FFF2-40B4-BE49-F238E27FC236}">
                    <a16:creationId xmlns:a16="http://schemas.microsoft.com/office/drawing/2014/main" id="{CA407BAF-FA2C-E745-BAEF-6A7EF5732254}"/>
                  </a:ext>
                </a:extLst>
              </p:cNvPr>
              <p:cNvSpPr txBox="1"/>
              <p:nvPr/>
            </p:nvSpPr>
            <p:spPr>
              <a:xfrm>
                <a:off x="2454780" y="2132804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80</a:t>
                </a:r>
              </a:p>
            </p:txBody>
          </p:sp>
          <p:sp>
            <p:nvSpPr>
              <p:cNvPr id="715" name="TextBox 261">
                <a:extLst>
                  <a:ext uri="{FF2B5EF4-FFF2-40B4-BE49-F238E27FC236}">
                    <a16:creationId xmlns:a16="http://schemas.microsoft.com/office/drawing/2014/main" id="{A1A5BF96-DA1B-7D42-99E7-D169410E8D3B}"/>
                  </a:ext>
                </a:extLst>
              </p:cNvPr>
              <p:cNvSpPr txBox="1"/>
              <p:nvPr/>
            </p:nvSpPr>
            <p:spPr>
              <a:xfrm>
                <a:off x="2454780" y="245919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716" name="TextBox 262">
                <a:extLst>
                  <a:ext uri="{FF2B5EF4-FFF2-40B4-BE49-F238E27FC236}">
                    <a16:creationId xmlns:a16="http://schemas.microsoft.com/office/drawing/2014/main" id="{42B272F4-5030-D240-B0D1-68491456BFE4}"/>
                  </a:ext>
                </a:extLst>
              </p:cNvPr>
              <p:cNvSpPr txBox="1"/>
              <p:nvPr/>
            </p:nvSpPr>
            <p:spPr>
              <a:xfrm>
                <a:off x="2454780" y="278558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717" name="TextBox 263">
                <a:extLst>
                  <a:ext uri="{FF2B5EF4-FFF2-40B4-BE49-F238E27FC236}">
                    <a16:creationId xmlns:a16="http://schemas.microsoft.com/office/drawing/2014/main" id="{FD5940C5-22B3-BA4C-9394-DDB34AFD133F}"/>
                  </a:ext>
                </a:extLst>
              </p:cNvPr>
              <p:cNvSpPr txBox="1"/>
              <p:nvPr/>
            </p:nvSpPr>
            <p:spPr>
              <a:xfrm>
                <a:off x="2454780" y="311197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50</a:t>
                </a:r>
              </a:p>
            </p:txBody>
          </p:sp>
          <p:sp>
            <p:nvSpPr>
              <p:cNvPr id="718" name="TextBox 264">
                <a:extLst>
                  <a:ext uri="{FF2B5EF4-FFF2-40B4-BE49-F238E27FC236}">
                    <a16:creationId xmlns:a16="http://schemas.microsoft.com/office/drawing/2014/main" id="{BDF6D0A1-21A2-7542-814C-7A5A369A348F}"/>
                  </a:ext>
                </a:extLst>
              </p:cNvPr>
              <p:cNvSpPr txBox="1"/>
              <p:nvPr/>
            </p:nvSpPr>
            <p:spPr>
              <a:xfrm>
                <a:off x="2454780" y="343836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719" name="TextBox 265">
                <a:extLst>
                  <a:ext uri="{FF2B5EF4-FFF2-40B4-BE49-F238E27FC236}">
                    <a16:creationId xmlns:a16="http://schemas.microsoft.com/office/drawing/2014/main" id="{E7EFD280-76A5-734F-B550-B7FA39EFD74E}"/>
                  </a:ext>
                </a:extLst>
              </p:cNvPr>
              <p:cNvSpPr txBox="1"/>
              <p:nvPr/>
            </p:nvSpPr>
            <p:spPr>
              <a:xfrm>
                <a:off x="2454780" y="3764752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30</a:t>
                </a:r>
              </a:p>
            </p:txBody>
          </p:sp>
          <p:sp>
            <p:nvSpPr>
              <p:cNvPr id="720" name="TextBox 266">
                <a:extLst>
                  <a:ext uri="{FF2B5EF4-FFF2-40B4-BE49-F238E27FC236}">
                    <a16:creationId xmlns:a16="http://schemas.microsoft.com/office/drawing/2014/main" id="{DA99FDEA-A4B5-0C49-8088-215D3A689488}"/>
                  </a:ext>
                </a:extLst>
              </p:cNvPr>
              <p:cNvSpPr txBox="1"/>
              <p:nvPr/>
            </p:nvSpPr>
            <p:spPr>
              <a:xfrm>
                <a:off x="2454780" y="4091141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721" name="TextBox 267">
                <a:extLst>
                  <a:ext uri="{FF2B5EF4-FFF2-40B4-BE49-F238E27FC236}">
                    <a16:creationId xmlns:a16="http://schemas.microsoft.com/office/drawing/2014/main" id="{7B9FE9CA-7BEC-9844-A427-D92F30D23615}"/>
                  </a:ext>
                </a:extLst>
              </p:cNvPr>
              <p:cNvSpPr txBox="1"/>
              <p:nvPr/>
            </p:nvSpPr>
            <p:spPr>
              <a:xfrm>
                <a:off x="2454780" y="4417533"/>
                <a:ext cx="235470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722" name="TextBox 268">
                <a:extLst>
                  <a:ext uri="{FF2B5EF4-FFF2-40B4-BE49-F238E27FC236}">
                    <a16:creationId xmlns:a16="http://schemas.microsoft.com/office/drawing/2014/main" id="{94DC9E6D-8236-7548-998A-BBBB21038D0F}"/>
                  </a:ext>
                </a:extLst>
              </p:cNvPr>
              <p:cNvSpPr txBox="1"/>
              <p:nvPr/>
            </p:nvSpPr>
            <p:spPr>
              <a:xfrm>
                <a:off x="2572514" y="4743923"/>
                <a:ext cx="117736" cy="2276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/>
                <a:r>
                  <a:rPr lang="en-GB" sz="1467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rPr>
                  <a:t>0</a:t>
                </a:r>
              </a:p>
            </p:txBody>
          </p:sp>
        </p:grpSp>
        <p:sp>
          <p:nvSpPr>
            <p:cNvPr id="453" name="Freeform 229">
              <a:extLst>
                <a:ext uri="{FF2B5EF4-FFF2-40B4-BE49-F238E27FC236}">
                  <a16:creationId xmlns:a16="http://schemas.microsoft.com/office/drawing/2014/main" id="{45E9A38F-0A6F-B244-9C5D-A0219E31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823" y="1549613"/>
              <a:ext cx="3514166" cy="2427607"/>
            </a:xfrm>
            <a:custGeom>
              <a:avLst/>
              <a:gdLst>
                <a:gd name="T0" fmla="*/ 0 w 9081"/>
                <a:gd name="T1" fmla="*/ 0 h 4295"/>
                <a:gd name="T2" fmla="*/ 0 w 9081"/>
                <a:gd name="T3" fmla="*/ 4295 h 4295"/>
                <a:gd name="T4" fmla="*/ 9081 w 9081"/>
                <a:gd name="T5" fmla="*/ 4295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81" h="4295">
                  <a:moveTo>
                    <a:pt x="0" y="0"/>
                  </a:moveTo>
                  <a:lnTo>
                    <a:pt x="0" y="4295"/>
                  </a:lnTo>
                  <a:lnTo>
                    <a:pt x="9081" y="4295"/>
                  </a:lnTo>
                </a:path>
              </a:pathLst>
            </a:custGeom>
            <a:noFill/>
            <a:ln w="12700" cap="sq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54" name="Grupo 806">
              <a:extLst>
                <a:ext uri="{FF2B5EF4-FFF2-40B4-BE49-F238E27FC236}">
                  <a16:creationId xmlns:a16="http://schemas.microsoft.com/office/drawing/2014/main" id="{9E060007-9B18-3D42-B2AD-610F430E7EAD}"/>
                </a:ext>
              </a:extLst>
            </p:cNvPr>
            <p:cNvGrpSpPr/>
            <p:nvPr/>
          </p:nvGrpSpPr>
          <p:grpSpPr>
            <a:xfrm>
              <a:off x="5265823" y="3977219"/>
              <a:ext cx="3514166" cy="48197"/>
              <a:chOff x="2794686" y="4857750"/>
              <a:chExt cx="5832861" cy="64800"/>
            </a:xfrm>
          </p:grpSpPr>
          <p:sp>
            <p:nvSpPr>
              <p:cNvPr id="698" name="Line 231">
                <a:extLst>
                  <a:ext uri="{FF2B5EF4-FFF2-40B4-BE49-F238E27FC236}">
                    <a16:creationId xmlns:a16="http://schemas.microsoft.com/office/drawing/2014/main" id="{A5C30B24-66B2-ED41-82CD-C29B098DF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94686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9" name="Line 232">
                <a:extLst>
                  <a:ext uri="{FF2B5EF4-FFF2-40B4-BE49-F238E27FC236}">
                    <a16:creationId xmlns:a16="http://schemas.microsoft.com/office/drawing/2014/main" id="{79694C90-31A5-4440-853C-CD8E1EE65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3368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0" name="Line 233">
                <a:extLst>
                  <a:ext uri="{FF2B5EF4-FFF2-40B4-BE49-F238E27FC236}">
                    <a16:creationId xmlns:a16="http://schemas.microsoft.com/office/drawing/2014/main" id="{768F0ACB-691D-9444-AB9D-F2C984D0A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2050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1" name="Line 234">
                <a:extLst>
                  <a:ext uri="{FF2B5EF4-FFF2-40B4-BE49-F238E27FC236}">
                    <a16:creationId xmlns:a16="http://schemas.microsoft.com/office/drawing/2014/main" id="{CB1124B9-CF8C-864C-BCC4-2AE5BF922B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0732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2" name="Line 235">
                <a:extLst>
                  <a:ext uri="{FF2B5EF4-FFF2-40B4-BE49-F238E27FC236}">
                    <a16:creationId xmlns:a16="http://schemas.microsoft.com/office/drawing/2014/main" id="{F76CBAC2-4D41-EE46-B4AB-B18910905A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9414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3" name="Line 236">
                <a:extLst>
                  <a:ext uri="{FF2B5EF4-FFF2-40B4-BE49-F238E27FC236}">
                    <a16:creationId xmlns:a16="http://schemas.microsoft.com/office/drawing/2014/main" id="{259749B3-1FED-D74E-9B54-F6F1CA135C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096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4" name="Line 237">
                <a:extLst>
                  <a:ext uri="{FF2B5EF4-FFF2-40B4-BE49-F238E27FC236}">
                    <a16:creationId xmlns:a16="http://schemas.microsoft.com/office/drawing/2014/main" id="{A0780109-E3AC-1549-9A54-F5131BF05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6778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5" name="Line 238">
                <a:extLst>
                  <a:ext uri="{FF2B5EF4-FFF2-40B4-BE49-F238E27FC236}">
                    <a16:creationId xmlns:a16="http://schemas.microsoft.com/office/drawing/2014/main" id="{522EE850-8FC3-E543-8E29-DA1D75266E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5460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6" name="Line 239">
                <a:extLst>
                  <a:ext uri="{FF2B5EF4-FFF2-40B4-BE49-F238E27FC236}">
                    <a16:creationId xmlns:a16="http://schemas.microsoft.com/office/drawing/2014/main" id="{6461B24E-F8D6-4D48-B0DF-37E679480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142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7" name="Line 240">
                <a:extLst>
                  <a:ext uri="{FF2B5EF4-FFF2-40B4-BE49-F238E27FC236}">
                    <a16:creationId xmlns:a16="http://schemas.microsoft.com/office/drawing/2014/main" id="{A6B78729-4DFD-A44B-9028-0EC3B646B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32824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8" name="Line 241">
                <a:extLst>
                  <a:ext uri="{FF2B5EF4-FFF2-40B4-BE49-F238E27FC236}">
                    <a16:creationId xmlns:a16="http://schemas.microsoft.com/office/drawing/2014/main" id="{5E029E17-2FEB-374B-846E-63FCAC551D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1506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9" name="Line 244">
                <a:extLst>
                  <a:ext uri="{FF2B5EF4-FFF2-40B4-BE49-F238E27FC236}">
                    <a16:creationId xmlns:a16="http://schemas.microsoft.com/office/drawing/2014/main" id="{F1BA3124-7C44-8745-A86F-45304A2D1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30188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0" name="Line 245">
                <a:extLst>
                  <a:ext uri="{FF2B5EF4-FFF2-40B4-BE49-F238E27FC236}">
                    <a16:creationId xmlns:a16="http://schemas.microsoft.com/office/drawing/2014/main" id="{B55FFA7E-0FCA-A34E-9446-56F024F414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78870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1" name="Line 246">
                <a:extLst>
                  <a:ext uri="{FF2B5EF4-FFF2-40B4-BE49-F238E27FC236}">
                    <a16:creationId xmlns:a16="http://schemas.microsoft.com/office/drawing/2014/main" id="{37A7FFDE-CFF2-4142-B639-2E62006377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27547" y="4857750"/>
                <a:ext cx="0" cy="6480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5" name="Grupo 821">
              <a:extLst>
                <a:ext uri="{FF2B5EF4-FFF2-40B4-BE49-F238E27FC236}">
                  <a16:creationId xmlns:a16="http://schemas.microsoft.com/office/drawing/2014/main" id="{8B99733D-9883-8F44-8DCA-FD77C0D1EE75}"/>
                </a:ext>
              </a:extLst>
            </p:cNvPr>
            <p:cNvGrpSpPr/>
            <p:nvPr/>
          </p:nvGrpSpPr>
          <p:grpSpPr>
            <a:xfrm>
              <a:off x="5217223" y="1549613"/>
              <a:ext cx="48600" cy="2427607"/>
              <a:chOff x="3801647" y="1242443"/>
              <a:chExt cx="64800" cy="3236809"/>
            </a:xfrm>
          </p:grpSpPr>
          <p:sp>
            <p:nvSpPr>
              <p:cNvPr id="687" name="Line 230">
                <a:extLst>
                  <a:ext uri="{FF2B5EF4-FFF2-40B4-BE49-F238E27FC236}">
                    <a16:creationId xmlns:a16="http://schemas.microsoft.com/office/drawing/2014/main" id="{EC2A0180-7149-1B4E-9CA9-59DBCFDA3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4479252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8" name="Line 247">
                <a:extLst>
                  <a:ext uri="{FF2B5EF4-FFF2-40B4-BE49-F238E27FC236}">
                    <a16:creationId xmlns:a16="http://schemas.microsoft.com/office/drawing/2014/main" id="{ED07C867-A9E8-C243-BCA3-C3F07889D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4155571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9" name="Line 248">
                <a:extLst>
                  <a:ext uri="{FF2B5EF4-FFF2-40B4-BE49-F238E27FC236}">
                    <a16:creationId xmlns:a16="http://schemas.microsoft.com/office/drawing/2014/main" id="{8E81E6F9-353E-EF40-97A2-572B88D67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3831890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0" name="Line 249">
                <a:extLst>
                  <a:ext uri="{FF2B5EF4-FFF2-40B4-BE49-F238E27FC236}">
                    <a16:creationId xmlns:a16="http://schemas.microsoft.com/office/drawing/2014/main" id="{383598DA-5691-CF48-A71F-EF0F10F70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3508209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1" name="Line 250">
                <a:extLst>
                  <a:ext uri="{FF2B5EF4-FFF2-40B4-BE49-F238E27FC236}">
                    <a16:creationId xmlns:a16="http://schemas.microsoft.com/office/drawing/2014/main" id="{9101BDBD-3FC6-514A-98B3-ABA97B71F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3184528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2" name="Line 251">
                <a:extLst>
                  <a:ext uri="{FF2B5EF4-FFF2-40B4-BE49-F238E27FC236}">
                    <a16:creationId xmlns:a16="http://schemas.microsoft.com/office/drawing/2014/main" id="{2A7563FE-E089-1A47-AF40-BFDC8C98D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2860848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3" name="Line 252">
                <a:extLst>
                  <a:ext uri="{FF2B5EF4-FFF2-40B4-BE49-F238E27FC236}">
                    <a16:creationId xmlns:a16="http://schemas.microsoft.com/office/drawing/2014/main" id="{17A8C65D-BED1-414D-A774-FB767C77C8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2537167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4" name="Line 253">
                <a:extLst>
                  <a:ext uri="{FF2B5EF4-FFF2-40B4-BE49-F238E27FC236}">
                    <a16:creationId xmlns:a16="http://schemas.microsoft.com/office/drawing/2014/main" id="{6EA2246F-6397-A34C-871E-3BA794D9E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2213486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5" name="Line 254">
                <a:extLst>
                  <a:ext uri="{FF2B5EF4-FFF2-40B4-BE49-F238E27FC236}">
                    <a16:creationId xmlns:a16="http://schemas.microsoft.com/office/drawing/2014/main" id="{886F75ED-98CF-0547-931B-E65D82C333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1889805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6" name="Line 255">
                <a:extLst>
                  <a:ext uri="{FF2B5EF4-FFF2-40B4-BE49-F238E27FC236}">
                    <a16:creationId xmlns:a16="http://schemas.microsoft.com/office/drawing/2014/main" id="{32E9C130-E4D3-BF45-9D9A-F7499BE3C4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1566124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7" name="Line 256">
                <a:extLst>
                  <a:ext uri="{FF2B5EF4-FFF2-40B4-BE49-F238E27FC236}">
                    <a16:creationId xmlns:a16="http://schemas.microsoft.com/office/drawing/2014/main" id="{BEEA9FEE-A166-0C42-ACAA-C3EA723B0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647" y="1242443"/>
                <a:ext cx="64800" cy="0"/>
              </a:xfrm>
              <a:prstGeom prst="line">
                <a:avLst/>
              </a:pr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56" name="TextBox 317">
              <a:extLst>
                <a:ext uri="{FF2B5EF4-FFF2-40B4-BE49-F238E27FC236}">
                  <a16:creationId xmlns:a16="http://schemas.microsoft.com/office/drawing/2014/main" id="{0A0FCCB4-A8C8-D145-9671-DA4C79394223}"/>
                </a:ext>
              </a:extLst>
            </p:cNvPr>
            <p:cNvSpPr txBox="1"/>
            <p:nvPr/>
          </p:nvSpPr>
          <p:spPr>
            <a:xfrm>
              <a:off x="5265821" y="4200721"/>
              <a:ext cx="351416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Months</a:t>
              </a:r>
            </a:p>
          </p:txBody>
        </p:sp>
        <p:sp>
          <p:nvSpPr>
            <p:cNvPr id="458" name="Freeform 508">
              <a:extLst>
                <a:ext uri="{FF2B5EF4-FFF2-40B4-BE49-F238E27FC236}">
                  <a16:creationId xmlns:a16="http://schemas.microsoft.com/office/drawing/2014/main" id="{A8E5CDBA-5919-6242-BEBB-7DC0BCB1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890" y="1544885"/>
              <a:ext cx="3240740" cy="1079063"/>
            </a:xfrm>
            <a:custGeom>
              <a:avLst/>
              <a:gdLst>
                <a:gd name="T0" fmla="*/ 3377 w 3649"/>
                <a:gd name="T1" fmla="*/ 1073 h 1215"/>
                <a:gd name="T2" fmla="*/ 2912 w 3649"/>
                <a:gd name="T3" fmla="*/ 1006 h 1215"/>
                <a:gd name="T4" fmla="*/ 2797 w 3649"/>
                <a:gd name="T5" fmla="*/ 958 h 1215"/>
                <a:gd name="T6" fmla="*/ 2561 w 3649"/>
                <a:gd name="T7" fmla="*/ 946 h 1215"/>
                <a:gd name="T8" fmla="*/ 2555 w 3649"/>
                <a:gd name="T9" fmla="*/ 919 h 1215"/>
                <a:gd name="T10" fmla="*/ 2516 w 3649"/>
                <a:gd name="T11" fmla="*/ 904 h 1215"/>
                <a:gd name="T12" fmla="*/ 2501 w 3649"/>
                <a:gd name="T13" fmla="*/ 867 h 1215"/>
                <a:gd name="T14" fmla="*/ 2277 w 3649"/>
                <a:gd name="T15" fmla="*/ 852 h 1215"/>
                <a:gd name="T16" fmla="*/ 2247 w 3649"/>
                <a:gd name="T17" fmla="*/ 819 h 1215"/>
                <a:gd name="T18" fmla="*/ 2202 w 3649"/>
                <a:gd name="T19" fmla="*/ 804 h 1215"/>
                <a:gd name="T20" fmla="*/ 2196 w 3649"/>
                <a:gd name="T21" fmla="*/ 786 h 1215"/>
                <a:gd name="T22" fmla="*/ 2027 w 3649"/>
                <a:gd name="T23" fmla="*/ 777 h 1215"/>
                <a:gd name="T24" fmla="*/ 2009 w 3649"/>
                <a:gd name="T25" fmla="*/ 756 h 1215"/>
                <a:gd name="T26" fmla="*/ 1969 w 3649"/>
                <a:gd name="T27" fmla="*/ 746 h 1215"/>
                <a:gd name="T28" fmla="*/ 1867 w 3649"/>
                <a:gd name="T29" fmla="*/ 719 h 1215"/>
                <a:gd name="T30" fmla="*/ 1746 w 3649"/>
                <a:gd name="T31" fmla="*/ 707 h 1215"/>
                <a:gd name="T32" fmla="*/ 1740 w 3649"/>
                <a:gd name="T33" fmla="*/ 686 h 1215"/>
                <a:gd name="T34" fmla="*/ 1634 w 3649"/>
                <a:gd name="T35" fmla="*/ 674 h 1215"/>
                <a:gd name="T36" fmla="*/ 1580 w 3649"/>
                <a:gd name="T37" fmla="*/ 653 h 1215"/>
                <a:gd name="T38" fmla="*/ 1507 w 3649"/>
                <a:gd name="T39" fmla="*/ 641 h 1215"/>
                <a:gd name="T40" fmla="*/ 1480 w 3649"/>
                <a:gd name="T41" fmla="*/ 620 h 1215"/>
                <a:gd name="T42" fmla="*/ 1423 w 3649"/>
                <a:gd name="T43" fmla="*/ 598 h 1215"/>
                <a:gd name="T44" fmla="*/ 1396 w 3649"/>
                <a:gd name="T45" fmla="*/ 574 h 1215"/>
                <a:gd name="T46" fmla="*/ 1314 w 3649"/>
                <a:gd name="T47" fmla="*/ 559 h 1215"/>
                <a:gd name="T48" fmla="*/ 1296 w 3649"/>
                <a:gd name="T49" fmla="*/ 538 h 1215"/>
                <a:gd name="T50" fmla="*/ 1242 w 3649"/>
                <a:gd name="T51" fmla="*/ 526 h 1215"/>
                <a:gd name="T52" fmla="*/ 1178 w 3649"/>
                <a:gd name="T53" fmla="*/ 505 h 1215"/>
                <a:gd name="T54" fmla="*/ 1136 w 3649"/>
                <a:gd name="T55" fmla="*/ 499 h 1215"/>
                <a:gd name="T56" fmla="*/ 1124 w 3649"/>
                <a:gd name="T57" fmla="*/ 478 h 1215"/>
                <a:gd name="T58" fmla="*/ 1088 w 3649"/>
                <a:gd name="T59" fmla="*/ 456 h 1215"/>
                <a:gd name="T60" fmla="*/ 1075 w 3649"/>
                <a:gd name="T61" fmla="*/ 432 h 1215"/>
                <a:gd name="T62" fmla="*/ 934 w 3649"/>
                <a:gd name="T63" fmla="*/ 426 h 1215"/>
                <a:gd name="T64" fmla="*/ 864 w 3649"/>
                <a:gd name="T65" fmla="*/ 393 h 1215"/>
                <a:gd name="T66" fmla="*/ 846 w 3649"/>
                <a:gd name="T67" fmla="*/ 384 h 1215"/>
                <a:gd name="T68" fmla="*/ 825 w 3649"/>
                <a:gd name="T69" fmla="*/ 363 h 1215"/>
                <a:gd name="T70" fmla="*/ 798 w 3649"/>
                <a:gd name="T71" fmla="*/ 354 h 1215"/>
                <a:gd name="T72" fmla="*/ 701 w 3649"/>
                <a:gd name="T73" fmla="*/ 336 h 1215"/>
                <a:gd name="T74" fmla="*/ 641 w 3649"/>
                <a:gd name="T75" fmla="*/ 323 h 1215"/>
                <a:gd name="T76" fmla="*/ 568 w 3649"/>
                <a:gd name="T77" fmla="*/ 305 h 1215"/>
                <a:gd name="T78" fmla="*/ 556 w 3649"/>
                <a:gd name="T79" fmla="*/ 296 h 1215"/>
                <a:gd name="T80" fmla="*/ 550 w 3649"/>
                <a:gd name="T81" fmla="*/ 266 h 1215"/>
                <a:gd name="T82" fmla="*/ 535 w 3649"/>
                <a:gd name="T83" fmla="*/ 254 h 1215"/>
                <a:gd name="T84" fmla="*/ 426 w 3649"/>
                <a:gd name="T85" fmla="*/ 227 h 1215"/>
                <a:gd name="T86" fmla="*/ 378 w 3649"/>
                <a:gd name="T87" fmla="*/ 218 h 1215"/>
                <a:gd name="T88" fmla="*/ 333 w 3649"/>
                <a:gd name="T89" fmla="*/ 200 h 1215"/>
                <a:gd name="T90" fmla="*/ 290 w 3649"/>
                <a:gd name="T91" fmla="*/ 178 h 1215"/>
                <a:gd name="T92" fmla="*/ 287 w 3649"/>
                <a:gd name="T93" fmla="*/ 130 h 1215"/>
                <a:gd name="T94" fmla="*/ 281 w 3649"/>
                <a:gd name="T95" fmla="*/ 106 h 1215"/>
                <a:gd name="T96" fmla="*/ 269 w 3649"/>
                <a:gd name="T97" fmla="*/ 64 h 1215"/>
                <a:gd name="T98" fmla="*/ 239 w 3649"/>
                <a:gd name="T99" fmla="*/ 58 h 1215"/>
                <a:gd name="T100" fmla="*/ 215 w 3649"/>
                <a:gd name="T101" fmla="*/ 39 h 1215"/>
                <a:gd name="T102" fmla="*/ 179 w 3649"/>
                <a:gd name="T103" fmla="*/ 27 h 1215"/>
                <a:gd name="T104" fmla="*/ 94 w 3649"/>
                <a:gd name="T105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9" h="1215">
                  <a:moveTo>
                    <a:pt x="3649" y="1215"/>
                  </a:moveTo>
                  <a:lnTo>
                    <a:pt x="3377" y="1215"/>
                  </a:lnTo>
                  <a:lnTo>
                    <a:pt x="3377" y="1073"/>
                  </a:lnTo>
                  <a:lnTo>
                    <a:pt x="3211" y="1073"/>
                  </a:lnTo>
                  <a:lnTo>
                    <a:pt x="3211" y="1006"/>
                  </a:lnTo>
                  <a:lnTo>
                    <a:pt x="2912" y="1006"/>
                  </a:lnTo>
                  <a:lnTo>
                    <a:pt x="2912" y="976"/>
                  </a:lnTo>
                  <a:lnTo>
                    <a:pt x="2797" y="976"/>
                  </a:lnTo>
                  <a:lnTo>
                    <a:pt x="2797" y="958"/>
                  </a:lnTo>
                  <a:lnTo>
                    <a:pt x="2570" y="958"/>
                  </a:lnTo>
                  <a:lnTo>
                    <a:pt x="2570" y="946"/>
                  </a:lnTo>
                  <a:lnTo>
                    <a:pt x="2561" y="946"/>
                  </a:lnTo>
                  <a:lnTo>
                    <a:pt x="2561" y="931"/>
                  </a:lnTo>
                  <a:lnTo>
                    <a:pt x="2555" y="931"/>
                  </a:lnTo>
                  <a:lnTo>
                    <a:pt x="2555" y="919"/>
                  </a:lnTo>
                  <a:lnTo>
                    <a:pt x="2537" y="919"/>
                  </a:lnTo>
                  <a:lnTo>
                    <a:pt x="2537" y="904"/>
                  </a:lnTo>
                  <a:lnTo>
                    <a:pt x="2516" y="904"/>
                  </a:lnTo>
                  <a:lnTo>
                    <a:pt x="2516" y="892"/>
                  </a:lnTo>
                  <a:lnTo>
                    <a:pt x="2501" y="892"/>
                  </a:lnTo>
                  <a:lnTo>
                    <a:pt x="2501" y="867"/>
                  </a:lnTo>
                  <a:lnTo>
                    <a:pt x="2314" y="867"/>
                  </a:lnTo>
                  <a:lnTo>
                    <a:pt x="2314" y="852"/>
                  </a:lnTo>
                  <a:lnTo>
                    <a:pt x="2277" y="852"/>
                  </a:lnTo>
                  <a:lnTo>
                    <a:pt x="2277" y="831"/>
                  </a:lnTo>
                  <a:lnTo>
                    <a:pt x="2247" y="831"/>
                  </a:lnTo>
                  <a:lnTo>
                    <a:pt x="2247" y="819"/>
                  </a:lnTo>
                  <a:lnTo>
                    <a:pt x="2211" y="819"/>
                  </a:lnTo>
                  <a:lnTo>
                    <a:pt x="2211" y="804"/>
                  </a:lnTo>
                  <a:lnTo>
                    <a:pt x="2202" y="804"/>
                  </a:lnTo>
                  <a:lnTo>
                    <a:pt x="2202" y="798"/>
                  </a:lnTo>
                  <a:lnTo>
                    <a:pt x="2196" y="798"/>
                  </a:lnTo>
                  <a:lnTo>
                    <a:pt x="2196" y="786"/>
                  </a:lnTo>
                  <a:lnTo>
                    <a:pt x="2117" y="786"/>
                  </a:lnTo>
                  <a:lnTo>
                    <a:pt x="2117" y="777"/>
                  </a:lnTo>
                  <a:lnTo>
                    <a:pt x="2027" y="777"/>
                  </a:lnTo>
                  <a:lnTo>
                    <a:pt x="2027" y="765"/>
                  </a:lnTo>
                  <a:lnTo>
                    <a:pt x="2009" y="765"/>
                  </a:lnTo>
                  <a:lnTo>
                    <a:pt x="2009" y="756"/>
                  </a:lnTo>
                  <a:lnTo>
                    <a:pt x="1985" y="756"/>
                  </a:lnTo>
                  <a:lnTo>
                    <a:pt x="1985" y="746"/>
                  </a:lnTo>
                  <a:lnTo>
                    <a:pt x="1969" y="746"/>
                  </a:lnTo>
                  <a:lnTo>
                    <a:pt x="1969" y="731"/>
                  </a:lnTo>
                  <a:lnTo>
                    <a:pt x="1867" y="731"/>
                  </a:lnTo>
                  <a:lnTo>
                    <a:pt x="1867" y="719"/>
                  </a:lnTo>
                  <a:lnTo>
                    <a:pt x="1821" y="719"/>
                  </a:lnTo>
                  <a:lnTo>
                    <a:pt x="1821" y="707"/>
                  </a:lnTo>
                  <a:lnTo>
                    <a:pt x="1746" y="707"/>
                  </a:lnTo>
                  <a:lnTo>
                    <a:pt x="1746" y="695"/>
                  </a:lnTo>
                  <a:lnTo>
                    <a:pt x="1740" y="695"/>
                  </a:lnTo>
                  <a:lnTo>
                    <a:pt x="1740" y="686"/>
                  </a:lnTo>
                  <a:lnTo>
                    <a:pt x="1710" y="686"/>
                  </a:lnTo>
                  <a:lnTo>
                    <a:pt x="1710" y="674"/>
                  </a:lnTo>
                  <a:lnTo>
                    <a:pt x="1634" y="674"/>
                  </a:lnTo>
                  <a:lnTo>
                    <a:pt x="1634" y="665"/>
                  </a:lnTo>
                  <a:lnTo>
                    <a:pt x="1580" y="665"/>
                  </a:lnTo>
                  <a:lnTo>
                    <a:pt x="1580" y="653"/>
                  </a:lnTo>
                  <a:lnTo>
                    <a:pt x="1553" y="653"/>
                  </a:lnTo>
                  <a:lnTo>
                    <a:pt x="1553" y="641"/>
                  </a:lnTo>
                  <a:lnTo>
                    <a:pt x="1507" y="641"/>
                  </a:lnTo>
                  <a:lnTo>
                    <a:pt x="1507" y="632"/>
                  </a:lnTo>
                  <a:lnTo>
                    <a:pt x="1480" y="632"/>
                  </a:lnTo>
                  <a:lnTo>
                    <a:pt x="1480" y="620"/>
                  </a:lnTo>
                  <a:lnTo>
                    <a:pt x="1447" y="620"/>
                  </a:lnTo>
                  <a:lnTo>
                    <a:pt x="1447" y="598"/>
                  </a:lnTo>
                  <a:lnTo>
                    <a:pt x="1423" y="598"/>
                  </a:lnTo>
                  <a:lnTo>
                    <a:pt x="1423" y="589"/>
                  </a:lnTo>
                  <a:lnTo>
                    <a:pt x="1396" y="589"/>
                  </a:lnTo>
                  <a:lnTo>
                    <a:pt x="1396" y="574"/>
                  </a:lnTo>
                  <a:lnTo>
                    <a:pt x="1387" y="574"/>
                  </a:lnTo>
                  <a:lnTo>
                    <a:pt x="1387" y="559"/>
                  </a:lnTo>
                  <a:lnTo>
                    <a:pt x="1314" y="559"/>
                  </a:lnTo>
                  <a:lnTo>
                    <a:pt x="1314" y="547"/>
                  </a:lnTo>
                  <a:lnTo>
                    <a:pt x="1296" y="547"/>
                  </a:lnTo>
                  <a:lnTo>
                    <a:pt x="1296" y="538"/>
                  </a:lnTo>
                  <a:lnTo>
                    <a:pt x="1272" y="538"/>
                  </a:lnTo>
                  <a:lnTo>
                    <a:pt x="1272" y="526"/>
                  </a:lnTo>
                  <a:lnTo>
                    <a:pt x="1242" y="526"/>
                  </a:lnTo>
                  <a:lnTo>
                    <a:pt x="1242" y="517"/>
                  </a:lnTo>
                  <a:lnTo>
                    <a:pt x="1178" y="517"/>
                  </a:lnTo>
                  <a:lnTo>
                    <a:pt x="1178" y="505"/>
                  </a:lnTo>
                  <a:lnTo>
                    <a:pt x="1154" y="505"/>
                  </a:lnTo>
                  <a:lnTo>
                    <a:pt x="1154" y="499"/>
                  </a:lnTo>
                  <a:lnTo>
                    <a:pt x="1136" y="499"/>
                  </a:lnTo>
                  <a:lnTo>
                    <a:pt x="1136" y="487"/>
                  </a:lnTo>
                  <a:lnTo>
                    <a:pt x="1124" y="487"/>
                  </a:lnTo>
                  <a:lnTo>
                    <a:pt x="1124" y="478"/>
                  </a:lnTo>
                  <a:lnTo>
                    <a:pt x="1112" y="478"/>
                  </a:lnTo>
                  <a:lnTo>
                    <a:pt x="1112" y="456"/>
                  </a:lnTo>
                  <a:lnTo>
                    <a:pt x="1088" y="456"/>
                  </a:lnTo>
                  <a:lnTo>
                    <a:pt x="1088" y="444"/>
                  </a:lnTo>
                  <a:lnTo>
                    <a:pt x="1075" y="444"/>
                  </a:lnTo>
                  <a:lnTo>
                    <a:pt x="1075" y="432"/>
                  </a:lnTo>
                  <a:lnTo>
                    <a:pt x="1039" y="432"/>
                  </a:lnTo>
                  <a:lnTo>
                    <a:pt x="1039" y="426"/>
                  </a:lnTo>
                  <a:lnTo>
                    <a:pt x="934" y="426"/>
                  </a:lnTo>
                  <a:lnTo>
                    <a:pt x="934" y="405"/>
                  </a:lnTo>
                  <a:lnTo>
                    <a:pt x="864" y="405"/>
                  </a:lnTo>
                  <a:lnTo>
                    <a:pt x="864" y="393"/>
                  </a:lnTo>
                  <a:lnTo>
                    <a:pt x="855" y="393"/>
                  </a:lnTo>
                  <a:lnTo>
                    <a:pt x="855" y="384"/>
                  </a:lnTo>
                  <a:lnTo>
                    <a:pt x="846" y="384"/>
                  </a:lnTo>
                  <a:lnTo>
                    <a:pt x="846" y="375"/>
                  </a:lnTo>
                  <a:lnTo>
                    <a:pt x="825" y="375"/>
                  </a:lnTo>
                  <a:lnTo>
                    <a:pt x="825" y="363"/>
                  </a:lnTo>
                  <a:lnTo>
                    <a:pt x="810" y="363"/>
                  </a:lnTo>
                  <a:lnTo>
                    <a:pt x="810" y="354"/>
                  </a:lnTo>
                  <a:lnTo>
                    <a:pt x="798" y="354"/>
                  </a:lnTo>
                  <a:lnTo>
                    <a:pt x="798" y="345"/>
                  </a:lnTo>
                  <a:lnTo>
                    <a:pt x="701" y="345"/>
                  </a:lnTo>
                  <a:lnTo>
                    <a:pt x="701" y="336"/>
                  </a:lnTo>
                  <a:lnTo>
                    <a:pt x="689" y="336"/>
                  </a:lnTo>
                  <a:lnTo>
                    <a:pt x="689" y="323"/>
                  </a:lnTo>
                  <a:lnTo>
                    <a:pt x="641" y="323"/>
                  </a:lnTo>
                  <a:lnTo>
                    <a:pt x="641" y="317"/>
                  </a:lnTo>
                  <a:lnTo>
                    <a:pt x="568" y="317"/>
                  </a:lnTo>
                  <a:lnTo>
                    <a:pt x="568" y="305"/>
                  </a:lnTo>
                  <a:lnTo>
                    <a:pt x="565" y="305"/>
                  </a:lnTo>
                  <a:lnTo>
                    <a:pt x="565" y="296"/>
                  </a:lnTo>
                  <a:lnTo>
                    <a:pt x="556" y="296"/>
                  </a:lnTo>
                  <a:lnTo>
                    <a:pt x="556" y="284"/>
                  </a:lnTo>
                  <a:lnTo>
                    <a:pt x="550" y="284"/>
                  </a:lnTo>
                  <a:lnTo>
                    <a:pt x="550" y="266"/>
                  </a:lnTo>
                  <a:lnTo>
                    <a:pt x="544" y="266"/>
                  </a:lnTo>
                  <a:lnTo>
                    <a:pt x="544" y="254"/>
                  </a:lnTo>
                  <a:lnTo>
                    <a:pt x="535" y="254"/>
                  </a:lnTo>
                  <a:lnTo>
                    <a:pt x="535" y="245"/>
                  </a:lnTo>
                  <a:lnTo>
                    <a:pt x="426" y="245"/>
                  </a:lnTo>
                  <a:lnTo>
                    <a:pt x="426" y="227"/>
                  </a:lnTo>
                  <a:lnTo>
                    <a:pt x="399" y="227"/>
                  </a:lnTo>
                  <a:lnTo>
                    <a:pt x="399" y="218"/>
                  </a:lnTo>
                  <a:lnTo>
                    <a:pt x="378" y="218"/>
                  </a:lnTo>
                  <a:lnTo>
                    <a:pt x="378" y="206"/>
                  </a:lnTo>
                  <a:lnTo>
                    <a:pt x="333" y="206"/>
                  </a:lnTo>
                  <a:lnTo>
                    <a:pt x="333" y="200"/>
                  </a:lnTo>
                  <a:lnTo>
                    <a:pt x="296" y="200"/>
                  </a:lnTo>
                  <a:lnTo>
                    <a:pt x="296" y="178"/>
                  </a:lnTo>
                  <a:lnTo>
                    <a:pt x="290" y="178"/>
                  </a:lnTo>
                  <a:lnTo>
                    <a:pt x="290" y="172"/>
                  </a:lnTo>
                  <a:lnTo>
                    <a:pt x="287" y="172"/>
                  </a:lnTo>
                  <a:lnTo>
                    <a:pt x="287" y="130"/>
                  </a:lnTo>
                  <a:lnTo>
                    <a:pt x="284" y="130"/>
                  </a:lnTo>
                  <a:lnTo>
                    <a:pt x="284" y="106"/>
                  </a:lnTo>
                  <a:lnTo>
                    <a:pt x="281" y="106"/>
                  </a:lnTo>
                  <a:lnTo>
                    <a:pt x="281" y="76"/>
                  </a:lnTo>
                  <a:lnTo>
                    <a:pt x="269" y="76"/>
                  </a:lnTo>
                  <a:lnTo>
                    <a:pt x="269" y="64"/>
                  </a:lnTo>
                  <a:lnTo>
                    <a:pt x="260" y="64"/>
                  </a:lnTo>
                  <a:lnTo>
                    <a:pt x="260" y="58"/>
                  </a:lnTo>
                  <a:lnTo>
                    <a:pt x="239" y="58"/>
                  </a:lnTo>
                  <a:lnTo>
                    <a:pt x="239" y="52"/>
                  </a:lnTo>
                  <a:lnTo>
                    <a:pt x="215" y="52"/>
                  </a:lnTo>
                  <a:lnTo>
                    <a:pt x="215" y="39"/>
                  </a:lnTo>
                  <a:lnTo>
                    <a:pt x="206" y="39"/>
                  </a:lnTo>
                  <a:lnTo>
                    <a:pt x="206" y="27"/>
                  </a:lnTo>
                  <a:lnTo>
                    <a:pt x="179" y="27"/>
                  </a:lnTo>
                  <a:lnTo>
                    <a:pt x="179" y="12"/>
                  </a:lnTo>
                  <a:lnTo>
                    <a:pt x="94" y="12"/>
                  </a:lnTo>
                  <a:lnTo>
                    <a:pt x="94" y="0"/>
                  </a:lnTo>
                  <a:lnTo>
                    <a:pt x="0" y="0"/>
                  </a:lnTo>
                </a:path>
              </a:pathLst>
            </a:custGeom>
            <a:noFill/>
            <a:ln w="12700" cap="sq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 dirty="0"/>
            </a:p>
          </p:txBody>
        </p:sp>
        <p:grpSp>
          <p:nvGrpSpPr>
            <p:cNvPr id="459" name="Grupo 837">
              <a:extLst>
                <a:ext uri="{FF2B5EF4-FFF2-40B4-BE49-F238E27FC236}">
                  <a16:creationId xmlns:a16="http://schemas.microsoft.com/office/drawing/2014/main" id="{2B01CFD7-BEEE-BA4E-B349-87140E443D4D}"/>
                </a:ext>
              </a:extLst>
            </p:cNvPr>
            <p:cNvGrpSpPr/>
            <p:nvPr/>
          </p:nvGrpSpPr>
          <p:grpSpPr>
            <a:xfrm>
              <a:off x="5265890" y="1544885"/>
              <a:ext cx="3267384" cy="984923"/>
              <a:chOff x="6303963" y="4457700"/>
              <a:chExt cx="5840413" cy="1760538"/>
            </a:xfrm>
          </p:grpSpPr>
          <p:sp>
            <p:nvSpPr>
              <p:cNvPr id="683" name="Freeform 511">
                <a:extLst>
                  <a:ext uri="{FF2B5EF4-FFF2-40B4-BE49-F238E27FC236}">
                    <a16:creationId xmlns:a16="http://schemas.microsoft.com/office/drawing/2014/main" id="{A5EE6547-6B50-D04B-972C-DFB434EA7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4476750"/>
                <a:ext cx="2890838" cy="1214438"/>
              </a:xfrm>
              <a:custGeom>
                <a:avLst/>
                <a:gdLst>
                  <a:gd name="T0" fmla="*/ 603 w 603"/>
                  <a:gd name="T1" fmla="*/ 243 h 253"/>
                  <a:gd name="T2" fmla="*/ 581 w 603"/>
                  <a:gd name="T3" fmla="*/ 236 h 253"/>
                  <a:gd name="T4" fmla="*/ 570 w 603"/>
                  <a:gd name="T5" fmla="*/ 229 h 253"/>
                  <a:gd name="T6" fmla="*/ 555 w 603"/>
                  <a:gd name="T7" fmla="*/ 226 h 253"/>
                  <a:gd name="T8" fmla="*/ 542 w 603"/>
                  <a:gd name="T9" fmla="*/ 221 h 253"/>
                  <a:gd name="T10" fmla="*/ 507 w 603"/>
                  <a:gd name="T11" fmla="*/ 212 h 253"/>
                  <a:gd name="T12" fmla="*/ 489 w 603"/>
                  <a:gd name="T13" fmla="*/ 208 h 253"/>
                  <a:gd name="T14" fmla="*/ 479 w 603"/>
                  <a:gd name="T15" fmla="*/ 198 h 253"/>
                  <a:gd name="T16" fmla="*/ 469 w 603"/>
                  <a:gd name="T17" fmla="*/ 194 h 253"/>
                  <a:gd name="T18" fmla="*/ 464 w 603"/>
                  <a:gd name="T19" fmla="*/ 192 h 253"/>
                  <a:gd name="T20" fmla="*/ 422 w 603"/>
                  <a:gd name="T21" fmla="*/ 188 h 253"/>
                  <a:gd name="T22" fmla="*/ 411 w 603"/>
                  <a:gd name="T23" fmla="*/ 175 h 253"/>
                  <a:gd name="T24" fmla="*/ 399 w 603"/>
                  <a:gd name="T25" fmla="*/ 171 h 253"/>
                  <a:gd name="T26" fmla="*/ 389 w 603"/>
                  <a:gd name="T27" fmla="*/ 168 h 253"/>
                  <a:gd name="T28" fmla="*/ 351 w 603"/>
                  <a:gd name="T29" fmla="*/ 165 h 253"/>
                  <a:gd name="T30" fmla="*/ 336 w 603"/>
                  <a:gd name="T31" fmla="*/ 161 h 253"/>
                  <a:gd name="T32" fmla="*/ 318 w 603"/>
                  <a:gd name="T33" fmla="*/ 151 h 253"/>
                  <a:gd name="T34" fmla="*/ 287 w 603"/>
                  <a:gd name="T35" fmla="*/ 148 h 253"/>
                  <a:gd name="T36" fmla="*/ 281 w 603"/>
                  <a:gd name="T37" fmla="*/ 145 h 253"/>
                  <a:gd name="T38" fmla="*/ 258 w 603"/>
                  <a:gd name="T39" fmla="*/ 138 h 253"/>
                  <a:gd name="T40" fmla="*/ 231 w 603"/>
                  <a:gd name="T41" fmla="*/ 135 h 253"/>
                  <a:gd name="T42" fmla="*/ 216 w 603"/>
                  <a:gd name="T43" fmla="*/ 122 h 253"/>
                  <a:gd name="T44" fmla="*/ 198 w 603"/>
                  <a:gd name="T45" fmla="*/ 115 h 253"/>
                  <a:gd name="T46" fmla="*/ 192 w 603"/>
                  <a:gd name="T47" fmla="*/ 113 h 253"/>
                  <a:gd name="T48" fmla="*/ 178 w 603"/>
                  <a:gd name="T49" fmla="*/ 106 h 253"/>
                  <a:gd name="T50" fmla="*/ 172 w 603"/>
                  <a:gd name="T51" fmla="*/ 99 h 253"/>
                  <a:gd name="T52" fmla="*/ 159 w 603"/>
                  <a:gd name="T53" fmla="*/ 97 h 253"/>
                  <a:gd name="T54" fmla="*/ 150 w 603"/>
                  <a:gd name="T55" fmla="*/ 93 h 253"/>
                  <a:gd name="T56" fmla="*/ 141 w 603"/>
                  <a:gd name="T57" fmla="*/ 91 h 253"/>
                  <a:gd name="T58" fmla="*/ 136 w 603"/>
                  <a:gd name="T59" fmla="*/ 83 h 253"/>
                  <a:gd name="T60" fmla="*/ 133 w 603"/>
                  <a:gd name="T61" fmla="*/ 81 h 253"/>
                  <a:gd name="T62" fmla="*/ 126 w 603"/>
                  <a:gd name="T63" fmla="*/ 71 h 253"/>
                  <a:gd name="T64" fmla="*/ 122 w 603"/>
                  <a:gd name="T65" fmla="*/ 68 h 253"/>
                  <a:gd name="T66" fmla="*/ 99 w 603"/>
                  <a:gd name="T67" fmla="*/ 65 h 253"/>
                  <a:gd name="T68" fmla="*/ 68 w 603"/>
                  <a:gd name="T69" fmla="*/ 63 h 253"/>
                  <a:gd name="T70" fmla="*/ 63 w 603"/>
                  <a:gd name="T71" fmla="*/ 55 h 253"/>
                  <a:gd name="T72" fmla="*/ 46 w 603"/>
                  <a:gd name="T73" fmla="*/ 49 h 253"/>
                  <a:gd name="T74" fmla="*/ 34 w 603"/>
                  <a:gd name="T75" fmla="*/ 20 h 253"/>
                  <a:gd name="T76" fmla="*/ 26 w 603"/>
                  <a:gd name="T77" fmla="*/ 13 h 253"/>
                  <a:gd name="T78" fmla="*/ 11 w 603"/>
                  <a:gd name="T7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3" h="253">
                    <a:moveTo>
                      <a:pt x="603" y="253"/>
                    </a:moveTo>
                    <a:cubicBezTo>
                      <a:pt x="603" y="243"/>
                      <a:pt x="603" y="243"/>
                      <a:pt x="603" y="243"/>
                    </a:cubicBezTo>
                    <a:cubicBezTo>
                      <a:pt x="581" y="243"/>
                      <a:pt x="581" y="243"/>
                      <a:pt x="581" y="243"/>
                    </a:cubicBezTo>
                    <a:cubicBezTo>
                      <a:pt x="581" y="236"/>
                      <a:pt x="581" y="236"/>
                      <a:pt x="581" y="236"/>
                    </a:cubicBezTo>
                    <a:cubicBezTo>
                      <a:pt x="570" y="236"/>
                      <a:pt x="570" y="236"/>
                      <a:pt x="570" y="236"/>
                    </a:cubicBezTo>
                    <a:cubicBezTo>
                      <a:pt x="570" y="229"/>
                      <a:pt x="570" y="229"/>
                      <a:pt x="570" y="229"/>
                    </a:cubicBezTo>
                    <a:cubicBezTo>
                      <a:pt x="555" y="229"/>
                      <a:pt x="555" y="229"/>
                      <a:pt x="555" y="229"/>
                    </a:cubicBezTo>
                    <a:cubicBezTo>
                      <a:pt x="555" y="226"/>
                      <a:pt x="555" y="226"/>
                      <a:pt x="555" y="226"/>
                    </a:cubicBezTo>
                    <a:cubicBezTo>
                      <a:pt x="542" y="226"/>
                      <a:pt x="542" y="226"/>
                      <a:pt x="542" y="226"/>
                    </a:cubicBezTo>
                    <a:cubicBezTo>
                      <a:pt x="542" y="221"/>
                      <a:pt x="542" y="221"/>
                      <a:pt x="542" y="221"/>
                    </a:cubicBezTo>
                    <a:cubicBezTo>
                      <a:pt x="507" y="221"/>
                      <a:pt x="507" y="221"/>
                      <a:pt x="507" y="221"/>
                    </a:cubicBezTo>
                    <a:cubicBezTo>
                      <a:pt x="507" y="212"/>
                      <a:pt x="507" y="212"/>
                      <a:pt x="507" y="212"/>
                    </a:cubicBezTo>
                    <a:cubicBezTo>
                      <a:pt x="489" y="212"/>
                      <a:pt x="489" y="212"/>
                      <a:pt x="489" y="212"/>
                    </a:cubicBezTo>
                    <a:cubicBezTo>
                      <a:pt x="489" y="208"/>
                      <a:pt x="489" y="208"/>
                      <a:pt x="489" y="208"/>
                    </a:cubicBezTo>
                    <a:cubicBezTo>
                      <a:pt x="479" y="208"/>
                      <a:pt x="479" y="208"/>
                      <a:pt x="479" y="208"/>
                    </a:cubicBezTo>
                    <a:cubicBezTo>
                      <a:pt x="479" y="198"/>
                      <a:pt x="479" y="198"/>
                      <a:pt x="479" y="198"/>
                    </a:cubicBezTo>
                    <a:cubicBezTo>
                      <a:pt x="469" y="198"/>
                      <a:pt x="469" y="198"/>
                      <a:pt x="469" y="198"/>
                    </a:cubicBezTo>
                    <a:cubicBezTo>
                      <a:pt x="469" y="194"/>
                      <a:pt x="469" y="194"/>
                      <a:pt x="469" y="194"/>
                    </a:cubicBezTo>
                    <a:cubicBezTo>
                      <a:pt x="464" y="194"/>
                      <a:pt x="464" y="194"/>
                      <a:pt x="464" y="194"/>
                    </a:cubicBezTo>
                    <a:cubicBezTo>
                      <a:pt x="464" y="192"/>
                      <a:pt x="464" y="192"/>
                      <a:pt x="464" y="192"/>
                    </a:cubicBezTo>
                    <a:cubicBezTo>
                      <a:pt x="422" y="192"/>
                      <a:pt x="422" y="192"/>
                      <a:pt x="422" y="192"/>
                    </a:cubicBezTo>
                    <a:cubicBezTo>
                      <a:pt x="422" y="188"/>
                      <a:pt x="422" y="188"/>
                      <a:pt x="422" y="188"/>
                    </a:cubicBezTo>
                    <a:cubicBezTo>
                      <a:pt x="411" y="188"/>
                      <a:pt x="411" y="188"/>
                      <a:pt x="411" y="188"/>
                    </a:cubicBezTo>
                    <a:cubicBezTo>
                      <a:pt x="411" y="175"/>
                      <a:pt x="411" y="175"/>
                      <a:pt x="411" y="175"/>
                    </a:cubicBezTo>
                    <a:cubicBezTo>
                      <a:pt x="399" y="175"/>
                      <a:pt x="399" y="175"/>
                      <a:pt x="399" y="175"/>
                    </a:cubicBezTo>
                    <a:cubicBezTo>
                      <a:pt x="399" y="171"/>
                      <a:pt x="399" y="171"/>
                      <a:pt x="399" y="171"/>
                    </a:cubicBezTo>
                    <a:cubicBezTo>
                      <a:pt x="389" y="171"/>
                      <a:pt x="389" y="171"/>
                      <a:pt x="389" y="171"/>
                    </a:cubicBezTo>
                    <a:cubicBezTo>
                      <a:pt x="389" y="171"/>
                      <a:pt x="389" y="168"/>
                      <a:pt x="389" y="168"/>
                    </a:cubicBezTo>
                    <a:cubicBezTo>
                      <a:pt x="389" y="167"/>
                      <a:pt x="351" y="168"/>
                      <a:pt x="351" y="168"/>
                    </a:cubicBezTo>
                    <a:cubicBezTo>
                      <a:pt x="351" y="165"/>
                      <a:pt x="351" y="165"/>
                      <a:pt x="351" y="165"/>
                    </a:cubicBezTo>
                    <a:cubicBezTo>
                      <a:pt x="336" y="165"/>
                      <a:pt x="336" y="165"/>
                      <a:pt x="336" y="165"/>
                    </a:cubicBezTo>
                    <a:cubicBezTo>
                      <a:pt x="336" y="161"/>
                      <a:pt x="336" y="161"/>
                      <a:pt x="336" y="161"/>
                    </a:cubicBezTo>
                    <a:cubicBezTo>
                      <a:pt x="318" y="161"/>
                      <a:pt x="318" y="161"/>
                      <a:pt x="318" y="161"/>
                    </a:cubicBezTo>
                    <a:cubicBezTo>
                      <a:pt x="318" y="151"/>
                      <a:pt x="318" y="151"/>
                      <a:pt x="318" y="151"/>
                    </a:cubicBezTo>
                    <a:cubicBezTo>
                      <a:pt x="287" y="151"/>
                      <a:pt x="287" y="151"/>
                      <a:pt x="287" y="151"/>
                    </a:cubicBezTo>
                    <a:cubicBezTo>
                      <a:pt x="287" y="148"/>
                      <a:pt x="287" y="148"/>
                      <a:pt x="287" y="148"/>
                    </a:cubicBezTo>
                    <a:cubicBezTo>
                      <a:pt x="281" y="148"/>
                      <a:pt x="281" y="148"/>
                      <a:pt x="281" y="148"/>
                    </a:cubicBezTo>
                    <a:cubicBezTo>
                      <a:pt x="281" y="145"/>
                      <a:pt x="281" y="145"/>
                      <a:pt x="281" y="145"/>
                    </a:cubicBezTo>
                    <a:cubicBezTo>
                      <a:pt x="258" y="145"/>
                      <a:pt x="258" y="145"/>
                      <a:pt x="258" y="145"/>
                    </a:cubicBezTo>
                    <a:cubicBezTo>
                      <a:pt x="258" y="138"/>
                      <a:pt x="258" y="138"/>
                      <a:pt x="258" y="138"/>
                    </a:cubicBezTo>
                    <a:cubicBezTo>
                      <a:pt x="231" y="138"/>
                      <a:pt x="231" y="138"/>
                      <a:pt x="231" y="138"/>
                    </a:cubicBezTo>
                    <a:cubicBezTo>
                      <a:pt x="231" y="135"/>
                      <a:pt x="231" y="135"/>
                      <a:pt x="231" y="135"/>
                    </a:cubicBezTo>
                    <a:cubicBezTo>
                      <a:pt x="216" y="135"/>
                      <a:pt x="216" y="135"/>
                      <a:pt x="216" y="135"/>
                    </a:cubicBezTo>
                    <a:cubicBezTo>
                      <a:pt x="216" y="122"/>
                      <a:pt x="216" y="122"/>
                      <a:pt x="216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2" y="115"/>
                      <a:pt x="192" y="115"/>
                      <a:pt x="192" y="115"/>
                    </a:cubicBezTo>
                    <a:cubicBezTo>
                      <a:pt x="192" y="113"/>
                      <a:pt x="192" y="113"/>
                      <a:pt x="192" y="113"/>
                    </a:cubicBez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99"/>
                      <a:pt x="172" y="99"/>
                      <a:pt x="172" y="99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0" y="97"/>
                      <a:pt x="150" y="97"/>
                      <a:pt x="150" y="97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2700" cap="sq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4" name="Freeform 509">
                <a:extLst>
                  <a:ext uri="{FF2B5EF4-FFF2-40B4-BE49-F238E27FC236}">
                    <a16:creationId xmlns:a16="http://schemas.microsoft.com/office/drawing/2014/main" id="{3460606F-EF45-3641-A26F-917DE7806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7638" y="5878513"/>
                <a:ext cx="1836738" cy="339725"/>
              </a:xfrm>
              <a:custGeom>
                <a:avLst/>
                <a:gdLst>
                  <a:gd name="T0" fmla="*/ 1157 w 1157"/>
                  <a:gd name="T1" fmla="*/ 214 h 214"/>
                  <a:gd name="T2" fmla="*/ 837 w 1157"/>
                  <a:gd name="T3" fmla="*/ 214 h 214"/>
                  <a:gd name="T4" fmla="*/ 837 w 1157"/>
                  <a:gd name="T5" fmla="*/ 51 h 214"/>
                  <a:gd name="T6" fmla="*/ 375 w 1157"/>
                  <a:gd name="T7" fmla="*/ 51 h 214"/>
                  <a:gd name="T8" fmla="*/ 375 w 1157"/>
                  <a:gd name="T9" fmla="*/ 15 h 214"/>
                  <a:gd name="T10" fmla="*/ 91 w 1157"/>
                  <a:gd name="T11" fmla="*/ 15 h 214"/>
                  <a:gd name="T12" fmla="*/ 91 w 1157"/>
                  <a:gd name="T13" fmla="*/ 0 h 214"/>
                  <a:gd name="T14" fmla="*/ 0 w 1157"/>
                  <a:gd name="T1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7" h="214">
                    <a:moveTo>
                      <a:pt x="1157" y="214"/>
                    </a:moveTo>
                    <a:lnTo>
                      <a:pt x="837" y="214"/>
                    </a:lnTo>
                    <a:lnTo>
                      <a:pt x="837" y="51"/>
                    </a:lnTo>
                    <a:lnTo>
                      <a:pt x="375" y="51"/>
                    </a:lnTo>
                    <a:lnTo>
                      <a:pt x="375" y="15"/>
                    </a:lnTo>
                    <a:lnTo>
                      <a:pt x="91" y="15"/>
                    </a:lnTo>
                    <a:lnTo>
                      <a:pt x="91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sq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5" name="Freeform 512">
                <a:extLst>
                  <a:ext uri="{FF2B5EF4-FFF2-40B4-BE49-F238E27FC236}">
                    <a16:creationId xmlns:a16="http://schemas.microsoft.com/office/drawing/2014/main" id="{2A42E341-6D4C-6249-BB9E-450DA2D4A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4457700"/>
                <a:ext cx="284163" cy="19050"/>
              </a:xfrm>
              <a:custGeom>
                <a:avLst/>
                <a:gdLst>
                  <a:gd name="T0" fmla="*/ 179 w 179"/>
                  <a:gd name="T1" fmla="*/ 12 h 12"/>
                  <a:gd name="T2" fmla="*/ 179 w 179"/>
                  <a:gd name="T3" fmla="*/ 0 h 12"/>
                  <a:gd name="T4" fmla="*/ 0 w 17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9" h="12">
                    <a:moveTo>
                      <a:pt x="179" y="12"/>
                    </a:moveTo>
                    <a:lnTo>
                      <a:pt x="179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sq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6" name="Freeform 510">
                <a:extLst>
                  <a:ext uri="{FF2B5EF4-FFF2-40B4-BE49-F238E27FC236}">
                    <a16:creationId xmlns:a16="http://schemas.microsoft.com/office/drawing/2014/main" id="{9A358488-D5B4-B449-A3E3-FE881D26E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3725" y="5691188"/>
                <a:ext cx="823913" cy="182563"/>
              </a:xfrm>
              <a:custGeom>
                <a:avLst/>
                <a:gdLst>
                  <a:gd name="T0" fmla="*/ 519 w 519"/>
                  <a:gd name="T1" fmla="*/ 115 h 115"/>
                  <a:gd name="T2" fmla="*/ 519 w 519"/>
                  <a:gd name="T3" fmla="*/ 105 h 115"/>
                  <a:gd name="T4" fmla="*/ 447 w 519"/>
                  <a:gd name="T5" fmla="*/ 105 h 115"/>
                  <a:gd name="T6" fmla="*/ 447 w 519"/>
                  <a:gd name="T7" fmla="*/ 90 h 115"/>
                  <a:gd name="T8" fmla="*/ 359 w 519"/>
                  <a:gd name="T9" fmla="*/ 90 h 115"/>
                  <a:gd name="T10" fmla="*/ 359 w 519"/>
                  <a:gd name="T11" fmla="*/ 72 h 115"/>
                  <a:gd name="T12" fmla="*/ 323 w 519"/>
                  <a:gd name="T13" fmla="*/ 72 h 115"/>
                  <a:gd name="T14" fmla="*/ 323 w 519"/>
                  <a:gd name="T15" fmla="*/ 48 h 115"/>
                  <a:gd name="T16" fmla="*/ 277 w 519"/>
                  <a:gd name="T17" fmla="*/ 48 h 115"/>
                  <a:gd name="T18" fmla="*/ 277 w 519"/>
                  <a:gd name="T19" fmla="*/ 36 h 115"/>
                  <a:gd name="T20" fmla="*/ 244 w 519"/>
                  <a:gd name="T21" fmla="*/ 36 h 115"/>
                  <a:gd name="T22" fmla="*/ 244 w 519"/>
                  <a:gd name="T23" fmla="*/ 21 h 115"/>
                  <a:gd name="T24" fmla="*/ 111 w 519"/>
                  <a:gd name="T25" fmla="*/ 21 h 115"/>
                  <a:gd name="T26" fmla="*/ 111 w 519"/>
                  <a:gd name="T27" fmla="*/ 0 h 115"/>
                  <a:gd name="T28" fmla="*/ 0 w 519"/>
                  <a:gd name="T2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9" h="115">
                    <a:moveTo>
                      <a:pt x="519" y="115"/>
                    </a:moveTo>
                    <a:lnTo>
                      <a:pt x="519" y="105"/>
                    </a:lnTo>
                    <a:lnTo>
                      <a:pt x="447" y="105"/>
                    </a:lnTo>
                    <a:lnTo>
                      <a:pt x="447" y="90"/>
                    </a:lnTo>
                    <a:lnTo>
                      <a:pt x="359" y="90"/>
                    </a:lnTo>
                    <a:lnTo>
                      <a:pt x="359" y="72"/>
                    </a:lnTo>
                    <a:lnTo>
                      <a:pt x="323" y="72"/>
                    </a:lnTo>
                    <a:lnTo>
                      <a:pt x="323" y="48"/>
                    </a:lnTo>
                    <a:lnTo>
                      <a:pt x="277" y="48"/>
                    </a:lnTo>
                    <a:lnTo>
                      <a:pt x="277" y="36"/>
                    </a:lnTo>
                    <a:lnTo>
                      <a:pt x="244" y="36"/>
                    </a:lnTo>
                    <a:lnTo>
                      <a:pt x="244" y="21"/>
                    </a:lnTo>
                    <a:lnTo>
                      <a:pt x="111" y="21"/>
                    </a:lnTo>
                    <a:lnTo>
                      <a:pt x="111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sq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</p:grpSp>
        <p:grpSp>
          <p:nvGrpSpPr>
            <p:cNvPr id="460" name="Grupo 1024">
              <a:extLst>
                <a:ext uri="{FF2B5EF4-FFF2-40B4-BE49-F238E27FC236}">
                  <a16:creationId xmlns:a16="http://schemas.microsoft.com/office/drawing/2014/main" id="{99718612-A57E-1C48-AC36-7111F24C2892}"/>
                </a:ext>
              </a:extLst>
            </p:cNvPr>
            <p:cNvGrpSpPr/>
            <p:nvPr/>
          </p:nvGrpSpPr>
          <p:grpSpPr>
            <a:xfrm>
              <a:off x="5247238" y="1523570"/>
              <a:ext cx="3285104" cy="1127663"/>
              <a:chOff x="3828921" y="1207720"/>
              <a:chExt cx="4380139" cy="1503550"/>
            </a:xfrm>
          </p:grpSpPr>
          <p:sp>
            <p:nvSpPr>
              <p:cNvPr id="590" name="Oval 468">
                <a:extLst>
                  <a:ext uri="{FF2B5EF4-FFF2-40B4-BE49-F238E27FC236}">
                    <a16:creationId xmlns:a16="http://schemas.microsoft.com/office/drawing/2014/main" id="{B7B19492-CC62-6E4F-9A54-FD5455C8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0942" y="179861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1" name="Oval 469">
                <a:extLst>
                  <a:ext uri="{FF2B5EF4-FFF2-40B4-BE49-F238E27FC236}">
                    <a16:creationId xmlns:a16="http://schemas.microsoft.com/office/drawing/2014/main" id="{0B0689E6-B0EE-874F-934D-EC1BDD621E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287" y="179861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2" name="Oval 470">
                <a:extLst>
                  <a:ext uri="{FF2B5EF4-FFF2-40B4-BE49-F238E27FC236}">
                    <a16:creationId xmlns:a16="http://schemas.microsoft.com/office/drawing/2014/main" id="{4D9297B1-6652-FD41-94E9-CBB081F816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2528" y="177966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3" name="Oval 471">
                <a:extLst>
                  <a:ext uri="{FF2B5EF4-FFF2-40B4-BE49-F238E27FC236}">
                    <a16:creationId xmlns:a16="http://schemas.microsoft.com/office/drawing/2014/main" id="{69D79F35-B186-3649-B45A-9F94F2BF4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1874" y="1772563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4" name="Oval 472">
                <a:extLst>
                  <a:ext uri="{FF2B5EF4-FFF2-40B4-BE49-F238E27FC236}">
                    <a16:creationId xmlns:a16="http://schemas.microsoft.com/office/drawing/2014/main" id="{9E708F13-50B8-FE43-BA64-8495D57EC4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8724" y="174769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5" name="Oval 473">
                <a:extLst>
                  <a:ext uri="{FF2B5EF4-FFF2-40B4-BE49-F238E27FC236}">
                    <a16:creationId xmlns:a16="http://schemas.microsoft.com/office/drawing/2014/main" id="{F387C7BB-710A-2F42-9C15-30581A548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9954" y="170861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6" name="Oval 474">
                <a:extLst>
                  <a:ext uri="{FF2B5EF4-FFF2-40B4-BE49-F238E27FC236}">
                    <a16:creationId xmlns:a16="http://schemas.microsoft.com/office/drawing/2014/main" id="{E21F9628-0295-BD41-BC80-1D7AC2927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3402" y="165888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7" name="Oval 475">
                <a:extLst>
                  <a:ext uri="{FF2B5EF4-FFF2-40B4-BE49-F238E27FC236}">
                    <a16:creationId xmlns:a16="http://schemas.microsoft.com/office/drawing/2014/main" id="{4974B621-01DE-5943-B593-05BA1A62DD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632" y="161151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8" name="Oval 476">
                <a:extLst>
                  <a:ext uri="{FF2B5EF4-FFF2-40B4-BE49-F238E27FC236}">
                    <a16:creationId xmlns:a16="http://schemas.microsoft.com/office/drawing/2014/main" id="{C5E76004-B645-5942-A62F-26BD8FA7C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380" y="157954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99" name="Oval 477">
                <a:extLst>
                  <a:ext uri="{FF2B5EF4-FFF2-40B4-BE49-F238E27FC236}">
                    <a16:creationId xmlns:a16="http://schemas.microsoft.com/office/drawing/2014/main" id="{00BBE420-CDF2-4049-9E72-57D4CA30EE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0725" y="156888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0" name="Oval 478">
                <a:extLst>
                  <a:ext uri="{FF2B5EF4-FFF2-40B4-BE49-F238E27FC236}">
                    <a16:creationId xmlns:a16="http://schemas.microsoft.com/office/drawing/2014/main" id="{669066B3-FCCF-284E-AADA-5FAA9BF7A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3622" y="155467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1" name="Oval 479">
                <a:extLst>
                  <a:ext uri="{FF2B5EF4-FFF2-40B4-BE49-F238E27FC236}">
                    <a16:creationId xmlns:a16="http://schemas.microsoft.com/office/drawing/2014/main" id="{ECE4AEB5-13A9-B24F-8059-EFBB430CE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1978" y="145047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2" name="Oval 480">
                <a:extLst>
                  <a:ext uri="{FF2B5EF4-FFF2-40B4-BE49-F238E27FC236}">
                    <a16:creationId xmlns:a16="http://schemas.microsoft.com/office/drawing/2014/main" id="{478CAD9D-4A3F-594B-B90E-BBAB55517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6461" y="143981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3" name="Oval 481">
                <a:extLst>
                  <a:ext uri="{FF2B5EF4-FFF2-40B4-BE49-F238E27FC236}">
                    <a16:creationId xmlns:a16="http://schemas.microsoft.com/office/drawing/2014/main" id="{84C7E1B2-1EC8-0B44-94C8-5F77D9B75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5806" y="143981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4" name="Oval 485">
                <a:extLst>
                  <a:ext uri="{FF2B5EF4-FFF2-40B4-BE49-F238E27FC236}">
                    <a16:creationId xmlns:a16="http://schemas.microsoft.com/office/drawing/2014/main" id="{2FD7EFE9-1DAC-D746-9B09-820435739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875" y="127166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5" name="Oval 486">
                <a:extLst>
                  <a:ext uri="{FF2B5EF4-FFF2-40B4-BE49-F238E27FC236}">
                    <a16:creationId xmlns:a16="http://schemas.microsoft.com/office/drawing/2014/main" id="{C3E5922B-7220-D94E-823A-0DADA1272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1243" y="121837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6" name="Oval 487">
                <a:extLst>
                  <a:ext uri="{FF2B5EF4-FFF2-40B4-BE49-F238E27FC236}">
                    <a16:creationId xmlns:a16="http://schemas.microsoft.com/office/drawing/2014/main" id="{B4174A05-930A-524F-B2D3-A0A20E9189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6657" y="121837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7" name="Oval 490">
                <a:extLst>
                  <a:ext uri="{FF2B5EF4-FFF2-40B4-BE49-F238E27FC236}">
                    <a16:creationId xmlns:a16="http://schemas.microsoft.com/office/drawing/2014/main" id="{FBF0F4C4-6713-1947-BA20-8A56F72D0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323" y="1264559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8" name="Oval 467">
                <a:extLst>
                  <a:ext uri="{FF2B5EF4-FFF2-40B4-BE49-F238E27FC236}">
                    <a16:creationId xmlns:a16="http://schemas.microsoft.com/office/drawing/2014/main" id="{CD2BA1E8-B7E7-554C-AE82-31573F738C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52057" y="186611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09" name="Oval 482">
                <a:extLst>
                  <a:ext uri="{FF2B5EF4-FFF2-40B4-BE49-F238E27FC236}">
                    <a16:creationId xmlns:a16="http://schemas.microsoft.com/office/drawing/2014/main" id="{DDAC576F-3FF1-F440-8AB9-FC9ED50B1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150" y="141139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0" name="Oval 483">
                <a:extLst>
                  <a:ext uri="{FF2B5EF4-FFF2-40B4-BE49-F238E27FC236}">
                    <a16:creationId xmlns:a16="http://schemas.microsoft.com/office/drawing/2014/main" id="{87E3586A-4648-F542-8035-DFA6D4235A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1599" y="136166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1" name="Oval 484">
                <a:extLst>
                  <a:ext uri="{FF2B5EF4-FFF2-40B4-BE49-F238E27FC236}">
                    <a16:creationId xmlns:a16="http://schemas.microsoft.com/office/drawing/2014/main" id="{8A9CC8D6-7067-D445-B495-2177EB7639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8047" y="132968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2" name="Oval 488">
                <a:extLst>
                  <a:ext uri="{FF2B5EF4-FFF2-40B4-BE49-F238E27FC236}">
                    <a16:creationId xmlns:a16="http://schemas.microsoft.com/office/drawing/2014/main" id="{DFBEB158-0471-7B4D-A701-1B0167B615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645" y="12077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3" name="Oval 489">
                <a:extLst>
                  <a:ext uri="{FF2B5EF4-FFF2-40B4-BE49-F238E27FC236}">
                    <a16:creationId xmlns:a16="http://schemas.microsoft.com/office/drawing/2014/main" id="{1568499B-CC22-D54D-8C6E-42223246D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8921" y="12077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4" name="Oval 491">
                <a:extLst>
                  <a:ext uri="{FF2B5EF4-FFF2-40B4-BE49-F238E27FC236}">
                    <a16:creationId xmlns:a16="http://schemas.microsoft.com/office/drawing/2014/main" id="{8BD366C6-873C-7E40-8949-75BF84A204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7850" y="186611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5" name="Oval 417">
                <a:extLst>
                  <a:ext uri="{FF2B5EF4-FFF2-40B4-BE49-F238E27FC236}">
                    <a16:creationId xmlns:a16="http://schemas.microsoft.com/office/drawing/2014/main" id="{448D7D0A-70EE-5D43-8085-04863DB0D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9214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6" name="Oval 418">
                <a:extLst>
                  <a:ext uri="{FF2B5EF4-FFF2-40B4-BE49-F238E27FC236}">
                    <a16:creationId xmlns:a16="http://schemas.microsoft.com/office/drawing/2014/main" id="{DAC37251-9126-2E4D-8CF5-DE2E7CD5C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0927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7" name="Oval 419">
                <a:extLst>
                  <a:ext uri="{FF2B5EF4-FFF2-40B4-BE49-F238E27FC236}">
                    <a16:creationId xmlns:a16="http://schemas.microsoft.com/office/drawing/2014/main" id="{5B865051-84C0-F849-A7B8-0BEDCF1C9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36996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8" name="Oval 420">
                <a:extLst>
                  <a:ext uri="{FF2B5EF4-FFF2-40B4-BE49-F238E27FC236}">
                    <a16:creationId xmlns:a16="http://schemas.microsoft.com/office/drawing/2014/main" id="{0B495AA4-57AD-F342-975A-44A3A0BA2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30445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19" name="Oval 421">
                <a:extLst>
                  <a:ext uri="{FF2B5EF4-FFF2-40B4-BE49-F238E27FC236}">
                    <a16:creationId xmlns:a16="http://schemas.microsoft.com/office/drawing/2014/main" id="{2D9709EF-B74D-5542-B1A7-66FDF5D0A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4019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0" name="Oval 422">
                <a:extLst>
                  <a:ext uri="{FF2B5EF4-FFF2-40B4-BE49-F238E27FC236}">
                    <a16:creationId xmlns:a16="http://schemas.microsoft.com/office/drawing/2014/main" id="{A6B2B737-A1CE-6643-A85C-A4271EDB7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4295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1" name="Oval 423">
                <a:extLst>
                  <a:ext uri="{FF2B5EF4-FFF2-40B4-BE49-F238E27FC236}">
                    <a16:creationId xmlns:a16="http://schemas.microsoft.com/office/drawing/2014/main" id="{FE71682F-68BC-D243-89A5-070152527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0088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2" name="Oval 424">
                <a:extLst>
                  <a:ext uri="{FF2B5EF4-FFF2-40B4-BE49-F238E27FC236}">
                    <a16:creationId xmlns:a16="http://schemas.microsoft.com/office/drawing/2014/main" id="{DF1E7C37-F81C-6744-B78D-3D4B224C1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62330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3" name="Oval 425">
                <a:extLst>
                  <a:ext uri="{FF2B5EF4-FFF2-40B4-BE49-F238E27FC236}">
                    <a16:creationId xmlns:a16="http://schemas.microsoft.com/office/drawing/2014/main" id="{E3FEBFD2-15C1-C644-83FC-B4C67A1096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5227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4" name="Oval 426">
                <a:extLst>
                  <a:ext uri="{FF2B5EF4-FFF2-40B4-BE49-F238E27FC236}">
                    <a16:creationId xmlns:a16="http://schemas.microsoft.com/office/drawing/2014/main" id="{B38DF9D3-CD5B-E445-B50C-00B53C861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32732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5" name="Oval 427">
                <a:extLst>
                  <a:ext uri="{FF2B5EF4-FFF2-40B4-BE49-F238E27FC236}">
                    <a16:creationId xmlns:a16="http://schemas.microsoft.com/office/drawing/2014/main" id="{892D30F3-D31E-E245-A74D-B88C715C1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51043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6" name="Oval 428">
                <a:extLst>
                  <a:ext uri="{FF2B5EF4-FFF2-40B4-BE49-F238E27FC236}">
                    <a16:creationId xmlns:a16="http://schemas.microsoft.com/office/drawing/2014/main" id="{8EA59D23-E05D-F94F-97CA-6B6FCEDC0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71721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7" name="Oval 431">
                <a:extLst>
                  <a:ext uri="{FF2B5EF4-FFF2-40B4-BE49-F238E27FC236}">
                    <a16:creationId xmlns:a16="http://schemas.microsoft.com/office/drawing/2014/main" id="{30FF78DD-6FA4-0D41-B157-A1F229152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5169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8" name="Oval 432">
                <a:extLst>
                  <a:ext uri="{FF2B5EF4-FFF2-40B4-BE49-F238E27FC236}">
                    <a16:creationId xmlns:a16="http://schemas.microsoft.com/office/drawing/2014/main" id="{99E875ED-1022-EC44-9B7F-1C6F73140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0962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29" name="Oval 433">
                <a:extLst>
                  <a:ext uri="{FF2B5EF4-FFF2-40B4-BE49-F238E27FC236}">
                    <a16:creationId xmlns:a16="http://schemas.microsoft.com/office/drawing/2014/main" id="{C650F74E-22E3-BD45-9C88-49DD83172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0308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0" name="Oval 434">
                <a:extLst>
                  <a:ext uri="{FF2B5EF4-FFF2-40B4-BE49-F238E27FC236}">
                    <a16:creationId xmlns:a16="http://schemas.microsoft.com/office/drawing/2014/main" id="{A1CE800B-74E0-564B-9885-606A6686E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29652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1" name="Oval 435">
                <a:extLst>
                  <a:ext uri="{FF2B5EF4-FFF2-40B4-BE49-F238E27FC236}">
                    <a16:creationId xmlns:a16="http://schemas.microsoft.com/office/drawing/2014/main" id="{93456951-832F-8942-80B8-4BAF52C06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1894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2" name="Oval 436">
                <a:extLst>
                  <a:ext uri="{FF2B5EF4-FFF2-40B4-BE49-F238E27FC236}">
                    <a16:creationId xmlns:a16="http://schemas.microsoft.com/office/drawing/2014/main" id="{72958288-35B6-9040-A8F4-ECAED72B61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1238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3" name="Oval 437">
                <a:extLst>
                  <a:ext uri="{FF2B5EF4-FFF2-40B4-BE49-F238E27FC236}">
                    <a16:creationId xmlns:a16="http://schemas.microsoft.com/office/drawing/2014/main" id="{0D283076-BE0F-0F46-BE01-9F8842A6FC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1641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4" name="Oval 438">
                <a:extLst>
                  <a:ext uri="{FF2B5EF4-FFF2-40B4-BE49-F238E27FC236}">
                    <a16:creationId xmlns:a16="http://schemas.microsoft.com/office/drawing/2014/main" id="{DE5750F7-1F91-444E-8275-82A390ECB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9020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5" name="Oval 439">
                <a:extLst>
                  <a:ext uri="{FF2B5EF4-FFF2-40B4-BE49-F238E27FC236}">
                    <a16:creationId xmlns:a16="http://schemas.microsoft.com/office/drawing/2014/main" id="{1DBC5B0B-AB2F-E94A-8F78-BA36D10A7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04158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6" name="Oval 440">
                <a:extLst>
                  <a:ext uri="{FF2B5EF4-FFF2-40B4-BE49-F238E27FC236}">
                    <a16:creationId xmlns:a16="http://schemas.microsoft.com/office/drawing/2014/main" id="{9440957F-40E8-E14E-A18B-655B4C89F2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5089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7" name="Oval 441">
                <a:extLst>
                  <a:ext uri="{FF2B5EF4-FFF2-40B4-BE49-F238E27FC236}">
                    <a16:creationId xmlns:a16="http://schemas.microsoft.com/office/drawing/2014/main" id="{7EA273D3-355B-AF46-A8DA-3B090D0D8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4434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8" name="Oval 442">
                <a:extLst>
                  <a:ext uri="{FF2B5EF4-FFF2-40B4-BE49-F238E27FC236}">
                    <a16:creationId xmlns:a16="http://schemas.microsoft.com/office/drawing/2014/main" id="{3D44392B-6602-E546-BFD7-7D33CBB55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676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39" name="Oval 443">
                <a:extLst>
                  <a:ext uri="{FF2B5EF4-FFF2-40B4-BE49-F238E27FC236}">
                    <a16:creationId xmlns:a16="http://schemas.microsoft.com/office/drawing/2014/main" id="{B5C1967C-D1FB-1F41-B8ED-E92B6BDAD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2469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0" name="Oval 444">
                <a:extLst>
                  <a:ext uri="{FF2B5EF4-FFF2-40B4-BE49-F238E27FC236}">
                    <a16:creationId xmlns:a16="http://schemas.microsoft.com/office/drawing/2014/main" id="{A8DAD78A-0B6F-9343-9259-7E37992A6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423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1" name="Oval 445">
                <a:extLst>
                  <a:ext uri="{FF2B5EF4-FFF2-40B4-BE49-F238E27FC236}">
                    <a16:creationId xmlns:a16="http://schemas.microsoft.com/office/drawing/2014/main" id="{2C236926-0B88-1B40-BB2F-9E8EE6E59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8664" y="234214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2" name="Oval 446">
                <a:extLst>
                  <a:ext uri="{FF2B5EF4-FFF2-40B4-BE49-F238E27FC236}">
                    <a16:creationId xmlns:a16="http://schemas.microsoft.com/office/drawing/2014/main" id="{E43FDE35-DA7E-9740-8CDF-BCBB77C2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906" y="2327932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3" name="Oval 456">
                <a:extLst>
                  <a:ext uri="{FF2B5EF4-FFF2-40B4-BE49-F238E27FC236}">
                    <a16:creationId xmlns:a16="http://schemas.microsoft.com/office/drawing/2014/main" id="{511A5825-4C32-6448-BBC3-F58360659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1021" y="2138467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4" name="Oval 457">
                <a:extLst>
                  <a:ext uri="{FF2B5EF4-FFF2-40B4-BE49-F238E27FC236}">
                    <a16:creationId xmlns:a16="http://schemas.microsoft.com/office/drawing/2014/main" id="{300E27E1-1F7E-7E4C-ABF2-B9FA9FE84D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6458" y="2124257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5" name="Oval 458">
                <a:extLst>
                  <a:ext uri="{FF2B5EF4-FFF2-40B4-BE49-F238E27FC236}">
                    <a16:creationId xmlns:a16="http://schemas.microsoft.com/office/drawing/2014/main" id="{CE0CB07B-A348-BD4D-9975-C2BF878933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7389" y="2108863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6" name="Oval 460">
                <a:extLst>
                  <a:ext uri="{FF2B5EF4-FFF2-40B4-BE49-F238E27FC236}">
                    <a16:creationId xmlns:a16="http://schemas.microsoft.com/office/drawing/2014/main" id="{50A734B3-9604-8443-8DA3-F1073D8A1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8723" y="206978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7" name="Oval 461">
                <a:extLst>
                  <a:ext uri="{FF2B5EF4-FFF2-40B4-BE49-F238E27FC236}">
                    <a16:creationId xmlns:a16="http://schemas.microsoft.com/office/drawing/2014/main" id="{AE94D804-B69E-2046-8719-A337E22B6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0884" y="2044919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8" name="Oval 462">
                <a:extLst>
                  <a:ext uri="{FF2B5EF4-FFF2-40B4-BE49-F238E27FC236}">
                    <a16:creationId xmlns:a16="http://schemas.microsoft.com/office/drawing/2014/main" id="{F5064DFD-0C35-8743-8AD6-1308AD48B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4458" y="200584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49" name="Oval 463">
                <a:extLst>
                  <a:ext uri="{FF2B5EF4-FFF2-40B4-BE49-F238E27FC236}">
                    <a16:creationId xmlns:a16="http://schemas.microsoft.com/office/drawing/2014/main" id="{22AE1AE6-4DC6-1E41-94D2-78F173A4E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3148" y="200584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0" name="Oval 464">
                <a:extLst>
                  <a:ext uri="{FF2B5EF4-FFF2-40B4-BE49-F238E27FC236}">
                    <a16:creationId xmlns:a16="http://schemas.microsoft.com/office/drawing/2014/main" id="{032DC785-CB93-1348-93C9-33B7D6843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0527" y="200584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1" name="Oval 465">
                <a:extLst>
                  <a:ext uri="{FF2B5EF4-FFF2-40B4-BE49-F238E27FC236}">
                    <a16:creationId xmlns:a16="http://schemas.microsoft.com/office/drawing/2014/main" id="{436BC560-03CD-424E-AB5E-2DB1E6593C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10068" y="191584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2" name="Oval 466">
                <a:extLst>
                  <a:ext uri="{FF2B5EF4-FFF2-40B4-BE49-F238E27FC236}">
                    <a16:creationId xmlns:a16="http://schemas.microsoft.com/office/drawing/2014/main" id="{0394F96B-3D4B-404D-9771-9E469ECDF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0471" y="1905188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3" name="Oval 492">
                <a:extLst>
                  <a:ext uri="{FF2B5EF4-FFF2-40B4-BE49-F238E27FC236}">
                    <a16:creationId xmlns:a16="http://schemas.microsoft.com/office/drawing/2014/main" id="{9B3342D0-3A2C-414B-A20E-D47CCFC87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8999" y="206978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4" name="Oval 495">
                <a:extLst>
                  <a:ext uri="{FF2B5EF4-FFF2-40B4-BE49-F238E27FC236}">
                    <a16:creationId xmlns:a16="http://schemas.microsoft.com/office/drawing/2014/main" id="{9CCD8E3A-9335-E449-B2AD-14F34236FF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0032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5" name="Oval 496">
                <a:extLst>
                  <a:ext uri="{FF2B5EF4-FFF2-40B4-BE49-F238E27FC236}">
                    <a16:creationId xmlns:a16="http://schemas.microsoft.com/office/drawing/2014/main" id="{36F5597D-C07A-354A-8989-896198C9B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79376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6" name="Oval 497">
                <a:extLst>
                  <a:ext uri="{FF2B5EF4-FFF2-40B4-BE49-F238E27FC236}">
                    <a16:creationId xmlns:a16="http://schemas.microsoft.com/office/drawing/2014/main" id="{EDE02D16-5947-2E46-9D27-03EF43562A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15606" y="239898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7" name="Oval 498">
                <a:extLst>
                  <a:ext uri="{FF2B5EF4-FFF2-40B4-BE49-F238E27FC236}">
                    <a16:creationId xmlns:a16="http://schemas.microsoft.com/office/drawing/2014/main" id="{A1AC6C56-7CEF-E649-8D9C-D1C3FEB202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47651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8" name="Oval 499">
                <a:extLst>
                  <a:ext uri="{FF2B5EF4-FFF2-40B4-BE49-F238E27FC236}">
                    <a16:creationId xmlns:a16="http://schemas.microsoft.com/office/drawing/2014/main" id="{53A344A8-3117-2E45-B6F0-824B8D1F4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1858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59" name="Oval 500">
                <a:extLst>
                  <a:ext uri="{FF2B5EF4-FFF2-40B4-BE49-F238E27FC236}">
                    <a16:creationId xmlns:a16="http://schemas.microsoft.com/office/drawing/2014/main" id="{EBA62B39-B890-594F-A83C-8B9EAEFBB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79617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0" name="Oval 501">
                <a:extLst>
                  <a:ext uri="{FF2B5EF4-FFF2-40B4-BE49-F238E27FC236}">
                    <a16:creationId xmlns:a16="http://schemas.microsoft.com/office/drawing/2014/main" id="{BE1CC1A3-D948-A84F-AD89-27AF3583D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90272" y="247832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1" name="Oval 415">
                <a:extLst>
                  <a:ext uri="{FF2B5EF4-FFF2-40B4-BE49-F238E27FC236}">
                    <a16:creationId xmlns:a16="http://schemas.microsoft.com/office/drawing/2014/main" id="{DB1C8B56-FB4B-A240-8B0A-FEE045CC7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4260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2" name="Oval 416">
                <a:extLst>
                  <a:ext uri="{FF2B5EF4-FFF2-40B4-BE49-F238E27FC236}">
                    <a16:creationId xmlns:a16="http://schemas.microsoft.com/office/drawing/2014/main" id="{8C1585C3-1B3E-A942-90A3-3DE88947C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6697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3" name="Oval 429">
                <a:extLst>
                  <a:ext uri="{FF2B5EF4-FFF2-40B4-BE49-F238E27FC236}">
                    <a16:creationId xmlns:a16="http://schemas.microsoft.com/office/drawing/2014/main" id="{3C904C62-39FA-9C44-A8DD-AB1DCF48A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9100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4" name="Oval 430">
                <a:extLst>
                  <a:ext uri="{FF2B5EF4-FFF2-40B4-BE49-F238E27FC236}">
                    <a16:creationId xmlns:a16="http://schemas.microsoft.com/office/drawing/2014/main" id="{08D7F9C0-F2EF-364B-B312-CB7B390DC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7514" y="2363456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5" name="Oval 447">
                <a:extLst>
                  <a:ext uri="{FF2B5EF4-FFF2-40B4-BE49-F238E27FC236}">
                    <a16:creationId xmlns:a16="http://schemas.microsoft.com/office/drawing/2014/main" id="{23BB23DE-B9C2-0C46-9A04-694166968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5388" y="229596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6" name="Oval 448">
                <a:extLst>
                  <a:ext uri="{FF2B5EF4-FFF2-40B4-BE49-F238E27FC236}">
                    <a16:creationId xmlns:a16="http://schemas.microsoft.com/office/drawing/2014/main" id="{71B056AD-B115-D047-8982-E8466DA07B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5664" y="223083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7" name="Oval 449">
                <a:extLst>
                  <a:ext uri="{FF2B5EF4-FFF2-40B4-BE49-F238E27FC236}">
                    <a16:creationId xmlns:a16="http://schemas.microsoft.com/office/drawing/2014/main" id="{D5E3B924-99DB-EB4B-819E-F2E29A93A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6998" y="223083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8" name="Oval 453">
                <a:extLst>
                  <a:ext uri="{FF2B5EF4-FFF2-40B4-BE49-F238E27FC236}">
                    <a16:creationId xmlns:a16="http://schemas.microsoft.com/office/drawing/2014/main" id="{2B35221A-045A-A445-A327-FFD8AA3A4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987" y="221662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69" name="Oval 454">
                <a:extLst>
                  <a:ext uri="{FF2B5EF4-FFF2-40B4-BE49-F238E27FC236}">
                    <a16:creationId xmlns:a16="http://schemas.microsoft.com/office/drawing/2014/main" id="{00031E42-5D0C-CC49-B8FE-9A9C199AF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952" y="217754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0" name="Oval 455">
                <a:extLst>
                  <a:ext uri="{FF2B5EF4-FFF2-40B4-BE49-F238E27FC236}">
                    <a16:creationId xmlns:a16="http://schemas.microsoft.com/office/drawing/2014/main" id="{7093BD06-9F7B-F84B-B21D-BDBE82BAE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6538" y="2177544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1" name="Oval 459">
                <a:extLst>
                  <a:ext uri="{FF2B5EF4-FFF2-40B4-BE49-F238E27FC236}">
                    <a16:creationId xmlns:a16="http://schemas.microsoft.com/office/drawing/2014/main" id="{063DF073-C8E3-0645-9A47-2BE9300F8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688" y="2098205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2" name="Oval 502">
                <a:extLst>
                  <a:ext uri="{FF2B5EF4-FFF2-40B4-BE49-F238E27FC236}">
                    <a16:creationId xmlns:a16="http://schemas.microsoft.com/office/drawing/2014/main" id="{B768A1BB-714C-7C44-9BC6-E6703A8DA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1835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3" name="Oval 503">
                <a:extLst>
                  <a:ext uri="{FF2B5EF4-FFF2-40B4-BE49-F238E27FC236}">
                    <a16:creationId xmlns:a16="http://schemas.microsoft.com/office/drawing/2014/main" id="{5AF36E00-FEE2-E645-A60D-F8DF845BC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6973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4" name="Oval 504">
                <a:extLst>
                  <a:ext uri="{FF2B5EF4-FFF2-40B4-BE49-F238E27FC236}">
                    <a16:creationId xmlns:a16="http://schemas.microsoft.com/office/drawing/2014/main" id="{89AD459E-6C4F-384F-8149-686FA9DD7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6318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5" name="Oval 505">
                <a:extLst>
                  <a:ext uri="{FF2B5EF4-FFF2-40B4-BE49-F238E27FC236}">
                    <a16:creationId xmlns:a16="http://schemas.microsoft.com/office/drawing/2014/main" id="{E3AA718F-A111-E34D-8072-7DA041F3C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7628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6" name="Oval 506">
                <a:extLst>
                  <a:ext uri="{FF2B5EF4-FFF2-40B4-BE49-F238E27FC236}">
                    <a16:creationId xmlns:a16="http://schemas.microsoft.com/office/drawing/2014/main" id="{8708E3D2-B891-9B44-BBF2-EBEC63296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2294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7" name="Oval 507">
                <a:extLst>
                  <a:ext uri="{FF2B5EF4-FFF2-40B4-BE49-F238E27FC236}">
                    <a16:creationId xmlns:a16="http://schemas.microsoft.com/office/drawing/2014/main" id="{176D5BF9-4465-2644-A3E5-ABCE4CE52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30053" y="2646470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8" name="Oval 450">
                <a:extLst>
                  <a:ext uri="{FF2B5EF4-FFF2-40B4-BE49-F238E27FC236}">
                    <a16:creationId xmlns:a16="http://schemas.microsoft.com/office/drawing/2014/main" id="{74141391-75B7-5348-BDA5-A660ABAF4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584" y="223083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79" name="Oval 451">
                <a:extLst>
                  <a:ext uri="{FF2B5EF4-FFF2-40B4-BE49-F238E27FC236}">
                    <a16:creationId xmlns:a16="http://schemas.microsoft.com/office/drawing/2014/main" id="{9CAD18A0-94A3-F84E-9D8B-3EA667AF7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1101" y="223083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0" name="Oval 452">
                <a:extLst>
                  <a:ext uri="{FF2B5EF4-FFF2-40B4-BE49-F238E27FC236}">
                    <a16:creationId xmlns:a16="http://schemas.microsoft.com/office/drawing/2014/main" id="{67215EF5-2D13-DA4D-AA5C-19616AFFB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2687" y="223083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1" name="Oval 493">
                <a:extLst>
                  <a:ext uri="{FF2B5EF4-FFF2-40B4-BE49-F238E27FC236}">
                    <a16:creationId xmlns:a16="http://schemas.microsoft.com/office/drawing/2014/main" id="{EFDD98F9-F6F3-CE48-85C2-98E904FDA1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7629" y="2277013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682" name="Oval 494">
                <a:extLst>
                  <a:ext uri="{FF2B5EF4-FFF2-40B4-BE49-F238E27FC236}">
                    <a16:creationId xmlns:a16="http://schemas.microsoft.com/office/drawing/2014/main" id="{16A46DDB-3D6B-5441-832B-8683E47749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6319" y="2259251"/>
                <a:ext cx="64800" cy="64800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</p:grpSp>
        <p:grpSp>
          <p:nvGrpSpPr>
            <p:cNvPr id="461" name="Grupo 1025">
              <a:extLst>
                <a:ext uri="{FF2B5EF4-FFF2-40B4-BE49-F238E27FC236}">
                  <a16:creationId xmlns:a16="http://schemas.microsoft.com/office/drawing/2014/main" id="{0D251AA9-F9EA-A442-9831-9524B197CB8A}"/>
                </a:ext>
              </a:extLst>
            </p:cNvPr>
            <p:cNvGrpSpPr/>
            <p:nvPr/>
          </p:nvGrpSpPr>
          <p:grpSpPr>
            <a:xfrm>
              <a:off x="5247239" y="1523570"/>
              <a:ext cx="3310200" cy="1028122"/>
              <a:chOff x="3828922" y="1207720"/>
              <a:chExt cx="4413278" cy="1370829"/>
            </a:xfrm>
          </p:grpSpPr>
          <p:sp>
            <p:nvSpPr>
              <p:cNvPr id="503" name="Freeform 327">
                <a:extLst>
                  <a:ext uri="{FF2B5EF4-FFF2-40B4-BE49-F238E27FC236}">
                    <a16:creationId xmlns:a16="http://schemas.microsoft.com/office/drawing/2014/main" id="{37DD3094-51C0-8943-B3D1-6FAEEB2D8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3800" y="2520949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4" name="Freeform 328">
                <a:extLst>
                  <a:ext uri="{FF2B5EF4-FFF2-40B4-BE49-F238E27FC236}">
                    <a16:creationId xmlns:a16="http://schemas.microsoft.com/office/drawing/2014/main" id="{903CA41A-BE4E-084B-8BB5-61FE1015A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3471" y="2520949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30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30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5" name="Freeform 329">
                <a:extLst>
                  <a:ext uri="{FF2B5EF4-FFF2-40B4-BE49-F238E27FC236}">
                    <a16:creationId xmlns:a16="http://schemas.microsoft.com/office/drawing/2014/main" id="{46F6C276-3A6B-A340-A219-621A9B7DB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6644" y="2520949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27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27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6" name="Freeform 330">
                <a:extLst>
                  <a:ext uri="{FF2B5EF4-FFF2-40B4-BE49-F238E27FC236}">
                    <a16:creationId xmlns:a16="http://schemas.microsoft.com/office/drawing/2014/main" id="{B2EB10F8-3DE6-0145-BDD2-FEA9C94C8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1782" y="2520949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30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30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7" name="Freeform 331">
                <a:extLst>
                  <a:ext uri="{FF2B5EF4-FFF2-40B4-BE49-F238E27FC236}">
                    <a16:creationId xmlns:a16="http://schemas.microsoft.com/office/drawing/2014/main" id="{4F26C842-1A2C-F147-90B0-80182490B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1127" y="2520949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30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30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8" name="Freeform 332">
                <a:extLst>
                  <a:ext uri="{FF2B5EF4-FFF2-40B4-BE49-F238E27FC236}">
                    <a16:creationId xmlns:a16="http://schemas.microsoft.com/office/drawing/2014/main" id="{C5270EFE-D580-9F4D-AE33-7D210195E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9817" y="2520949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09" name="Freeform 333">
                <a:extLst>
                  <a:ext uri="{FF2B5EF4-FFF2-40B4-BE49-F238E27FC236}">
                    <a16:creationId xmlns:a16="http://schemas.microsoft.com/office/drawing/2014/main" id="{F4CEACA3-92A0-474A-B762-2850C1FD0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4426" y="2520949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0" name="Freeform 334">
                <a:extLst>
                  <a:ext uri="{FF2B5EF4-FFF2-40B4-BE49-F238E27FC236}">
                    <a16:creationId xmlns:a16="http://schemas.microsoft.com/office/drawing/2014/main" id="{6070B882-4590-4643-896E-335CC662A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0219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1" name="Freeform 335">
                <a:extLst>
                  <a:ext uri="{FF2B5EF4-FFF2-40B4-BE49-F238E27FC236}">
                    <a16:creationId xmlns:a16="http://schemas.microsoft.com/office/drawing/2014/main" id="{E5B7B5A3-015A-554C-89D3-4E70BB340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3116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2" name="Freeform 336">
                <a:extLst>
                  <a:ext uri="{FF2B5EF4-FFF2-40B4-BE49-F238E27FC236}">
                    <a16:creationId xmlns:a16="http://schemas.microsoft.com/office/drawing/2014/main" id="{7265910D-8ACA-2348-B334-79D802C60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1452" y="2327931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31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31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3" name="Freeform 337">
                <a:extLst>
                  <a:ext uri="{FF2B5EF4-FFF2-40B4-BE49-F238E27FC236}">
                    <a16:creationId xmlns:a16="http://schemas.microsoft.com/office/drawing/2014/main" id="{5522FCF3-416F-F14C-ACBF-7F3A6D7BE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0797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4" name="Freeform 338">
                <a:extLst>
                  <a:ext uri="{FF2B5EF4-FFF2-40B4-BE49-F238E27FC236}">
                    <a16:creationId xmlns:a16="http://schemas.microsoft.com/office/drawing/2014/main" id="{662BD98F-8374-B446-90B4-371F2441C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5936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0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0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5" name="Freeform 339">
                <a:extLst>
                  <a:ext uri="{FF2B5EF4-FFF2-40B4-BE49-F238E27FC236}">
                    <a16:creationId xmlns:a16="http://schemas.microsoft.com/office/drawing/2014/main" id="{7A47739A-BDD2-9F48-8C6F-624BEA418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7522" y="2327931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27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27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6" name="Freeform 340">
                <a:extLst>
                  <a:ext uri="{FF2B5EF4-FFF2-40B4-BE49-F238E27FC236}">
                    <a16:creationId xmlns:a16="http://schemas.microsoft.com/office/drawing/2014/main" id="{EA65D7DB-E0A0-8145-8D74-C1B9F2B46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006" y="2327931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30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30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7" name="Freeform 341">
                <a:extLst>
                  <a:ext uri="{FF2B5EF4-FFF2-40B4-BE49-F238E27FC236}">
                    <a16:creationId xmlns:a16="http://schemas.microsoft.com/office/drawing/2014/main" id="{FC40D75B-1E81-B54E-BB1A-96507E736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7799" y="2327931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8" name="Freeform 342">
                <a:extLst>
                  <a:ext uri="{FF2B5EF4-FFF2-40B4-BE49-F238E27FC236}">
                    <a16:creationId xmlns:a16="http://schemas.microsoft.com/office/drawing/2014/main" id="{EE3C57FC-0D95-144A-BCF6-A47F950A0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3592" y="2327931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19" name="Freeform 343">
                <a:extLst>
                  <a:ext uri="{FF2B5EF4-FFF2-40B4-BE49-F238E27FC236}">
                    <a16:creationId xmlns:a16="http://schemas.microsoft.com/office/drawing/2014/main" id="{F2C99714-6622-7B4E-BBCE-D34424E6A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2937" y="2327931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27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27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0" name="Freeform 344">
                <a:extLst>
                  <a:ext uri="{FF2B5EF4-FFF2-40B4-BE49-F238E27FC236}">
                    <a16:creationId xmlns:a16="http://schemas.microsoft.com/office/drawing/2014/main" id="{06ED798E-2D92-9A46-84BF-5A08DA7EC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730" y="2327931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1" name="Freeform 345">
                <a:extLst>
                  <a:ext uri="{FF2B5EF4-FFF2-40B4-BE49-F238E27FC236}">
                    <a16:creationId xmlns:a16="http://schemas.microsoft.com/office/drawing/2014/main" id="{618FF809-E9B1-914C-9A1A-AC992FBDE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788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2" name="Freeform 346">
                <a:extLst>
                  <a:ext uri="{FF2B5EF4-FFF2-40B4-BE49-F238E27FC236}">
                    <a16:creationId xmlns:a16="http://schemas.microsoft.com/office/drawing/2014/main" id="{577E16CC-F25F-0E41-8BF4-1FC225064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2030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3" name="Freeform 347">
                <a:extLst>
                  <a:ext uri="{FF2B5EF4-FFF2-40B4-BE49-F238E27FC236}">
                    <a16:creationId xmlns:a16="http://schemas.microsoft.com/office/drawing/2014/main" id="{D15C4D39-ACA2-964D-8104-15B5B055A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721" y="2327931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4" name="Freeform 348">
                <a:extLst>
                  <a:ext uri="{FF2B5EF4-FFF2-40B4-BE49-F238E27FC236}">
                    <a16:creationId xmlns:a16="http://schemas.microsoft.com/office/drawing/2014/main" id="{32D011C3-F2A4-DC42-8641-F9E7DA7AA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3917" y="2327931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5" name="Freeform 349">
                <a:extLst>
                  <a:ext uri="{FF2B5EF4-FFF2-40B4-BE49-F238E27FC236}">
                    <a16:creationId xmlns:a16="http://schemas.microsoft.com/office/drawing/2014/main" id="{F2737C18-D9BF-F040-AA68-B83C62DFC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1297" y="2284118"/>
                <a:ext cx="68400" cy="57600"/>
              </a:xfrm>
              <a:custGeom>
                <a:avLst/>
                <a:gdLst>
                  <a:gd name="T0" fmla="*/ 0 w 61"/>
                  <a:gd name="T1" fmla="*/ 49 h 49"/>
                  <a:gd name="T2" fmla="*/ 30 w 61"/>
                  <a:gd name="T3" fmla="*/ 0 h 49"/>
                  <a:gd name="T4" fmla="*/ 61 w 61"/>
                  <a:gd name="T5" fmla="*/ 49 h 49"/>
                  <a:gd name="T6" fmla="*/ 0 w 61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9">
                    <a:moveTo>
                      <a:pt x="0" y="49"/>
                    </a:moveTo>
                    <a:lnTo>
                      <a:pt x="30" y="0"/>
                    </a:lnTo>
                    <a:lnTo>
                      <a:pt x="61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6" name="Freeform 350">
                <a:extLst>
                  <a:ext uri="{FF2B5EF4-FFF2-40B4-BE49-F238E27FC236}">
                    <a16:creationId xmlns:a16="http://schemas.microsoft.com/office/drawing/2014/main" id="{D9799DD4-CA43-C24B-8B51-EDAE1F5C7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0642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7" name="Freeform 351">
                <a:extLst>
                  <a:ext uri="{FF2B5EF4-FFF2-40B4-BE49-F238E27FC236}">
                    <a16:creationId xmlns:a16="http://schemas.microsoft.com/office/drawing/2014/main" id="{41AF6FE7-E1CA-EE44-9D6F-5E11A5CEF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987" y="2284118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30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30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8" name="Freeform 352">
                <a:extLst>
                  <a:ext uri="{FF2B5EF4-FFF2-40B4-BE49-F238E27FC236}">
                    <a16:creationId xmlns:a16="http://schemas.microsoft.com/office/drawing/2014/main" id="{E5E17F70-4739-4145-A860-4EDB081F6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5125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29" name="Freeform 353">
                <a:extLst>
                  <a:ext uri="{FF2B5EF4-FFF2-40B4-BE49-F238E27FC236}">
                    <a16:creationId xmlns:a16="http://schemas.microsoft.com/office/drawing/2014/main" id="{9C9A4502-D899-6040-9468-6DD90FF72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0919" y="2284118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0" name="Freeform 354">
                <a:extLst>
                  <a:ext uri="{FF2B5EF4-FFF2-40B4-BE49-F238E27FC236}">
                    <a16:creationId xmlns:a16="http://schemas.microsoft.com/office/drawing/2014/main" id="{B8052152-FFAD-E545-AAA4-16A0CF8B2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6712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1" name="Freeform 355">
                <a:extLst>
                  <a:ext uri="{FF2B5EF4-FFF2-40B4-BE49-F238E27FC236}">
                    <a16:creationId xmlns:a16="http://schemas.microsoft.com/office/drawing/2014/main" id="{95272F30-F536-FF45-A318-1AD290E10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6057" y="2284118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2" name="Freeform 356">
                <a:extLst>
                  <a:ext uri="{FF2B5EF4-FFF2-40B4-BE49-F238E27FC236}">
                    <a16:creationId xmlns:a16="http://schemas.microsoft.com/office/drawing/2014/main" id="{3BA89D1F-AF89-9B40-B335-E9E9A3EA0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8299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3" name="Freeform 357">
                <a:extLst>
                  <a:ext uri="{FF2B5EF4-FFF2-40B4-BE49-F238E27FC236}">
                    <a16:creationId xmlns:a16="http://schemas.microsoft.com/office/drawing/2014/main" id="{F2D2DB0E-820D-E048-A46B-8578C344B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9356" y="2284118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31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31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4" name="Freeform 358">
                <a:extLst>
                  <a:ext uri="{FF2B5EF4-FFF2-40B4-BE49-F238E27FC236}">
                    <a16:creationId xmlns:a16="http://schemas.microsoft.com/office/drawing/2014/main" id="{6A11C2D0-6443-3D40-ADE7-746FD20F4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9633" y="2284118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27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27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5" name="Freeform 359">
                <a:extLst>
                  <a:ext uri="{FF2B5EF4-FFF2-40B4-BE49-F238E27FC236}">
                    <a16:creationId xmlns:a16="http://schemas.microsoft.com/office/drawing/2014/main" id="{441BD454-D692-7641-82E1-D2536CC4A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1220" y="2284118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6" name="Freeform 360">
                <a:extLst>
                  <a:ext uri="{FF2B5EF4-FFF2-40B4-BE49-F238E27FC236}">
                    <a16:creationId xmlns:a16="http://schemas.microsoft.com/office/drawing/2014/main" id="{F36657A4-52FE-3244-83BD-68F54A3B3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3462" y="2284118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30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30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7" name="Freeform 361">
                <a:extLst>
                  <a:ext uri="{FF2B5EF4-FFF2-40B4-BE49-F238E27FC236}">
                    <a16:creationId xmlns:a16="http://schemas.microsoft.com/office/drawing/2014/main" id="{6CE43279-EF6B-384D-BE8F-375976675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945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8" name="Freeform 362">
                <a:extLst>
                  <a:ext uri="{FF2B5EF4-FFF2-40B4-BE49-F238E27FC236}">
                    <a16:creationId xmlns:a16="http://schemas.microsoft.com/office/drawing/2014/main" id="{E651FBF4-9427-A341-880C-66C165457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0186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39" name="Freeform 363">
                <a:extLst>
                  <a:ext uri="{FF2B5EF4-FFF2-40B4-BE49-F238E27FC236}">
                    <a16:creationId xmlns:a16="http://schemas.microsoft.com/office/drawing/2014/main" id="{69C1C3D8-5863-E94D-B931-532456AD0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2428" y="2284118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0" name="Freeform 364">
                <a:extLst>
                  <a:ext uri="{FF2B5EF4-FFF2-40B4-BE49-F238E27FC236}">
                    <a16:creationId xmlns:a16="http://schemas.microsoft.com/office/drawing/2014/main" id="{861150F5-CFF5-924A-B136-F2083F2CB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383" y="2266355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28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28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1" name="Freeform 365">
                <a:extLst>
                  <a:ext uri="{FF2B5EF4-FFF2-40B4-BE49-F238E27FC236}">
                    <a16:creationId xmlns:a16="http://schemas.microsoft.com/office/drawing/2014/main" id="{77E2DD8F-31AA-8D4C-8CCF-36703B0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0866" y="2266355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30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30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2" name="Freeform 366">
                <a:extLst>
                  <a:ext uri="{FF2B5EF4-FFF2-40B4-BE49-F238E27FC236}">
                    <a16:creationId xmlns:a16="http://schemas.microsoft.com/office/drawing/2014/main" id="{55E87DBA-3A1B-2B4F-9C52-40FC0A5C7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762" y="2266355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27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27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3" name="Freeform 367">
                <a:extLst>
                  <a:ext uri="{FF2B5EF4-FFF2-40B4-BE49-F238E27FC236}">
                    <a16:creationId xmlns:a16="http://schemas.microsoft.com/office/drawing/2014/main" id="{C6BFA0C7-B36A-2C45-9A98-A6001E94F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2452" y="2266355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4" name="Freeform 368">
                <a:extLst>
                  <a:ext uri="{FF2B5EF4-FFF2-40B4-BE49-F238E27FC236}">
                    <a16:creationId xmlns:a16="http://schemas.microsoft.com/office/drawing/2014/main" id="{BA6D0571-E238-CC42-AEFE-F44E36C8A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1797" y="2266355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5" name="Freeform 369">
                <a:extLst>
                  <a:ext uri="{FF2B5EF4-FFF2-40B4-BE49-F238E27FC236}">
                    <a16:creationId xmlns:a16="http://schemas.microsoft.com/office/drawing/2014/main" id="{1B27A5BB-050A-A749-8F68-3DC56D510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0487" y="2252145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6" name="Freeform 370">
                <a:extLst>
                  <a:ext uri="{FF2B5EF4-FFF2-40B4-BE49-F238E27FC236}">
                    <a16:creationId xmlns:a16="http://schemas.microsoft.com/office/drawing/2014/main" id="{EAEB087B-7A8E-6E49-B85B-3C4C2F42D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4316" y="2252145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7" name="Freeform 371">
                <a:extLst>
                  <a:ext uri="{FF2B5EF4-FFF2-40B4-BE49-F238E27FC236}">
                    <a16:creationId xmlns:a16="http://schemas.microsoft.com/office/drawing/2014/main" id="{70F2B1FC-AA36-C74C-871A-B7DFACA45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821" y="2252145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31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31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8" name="Freeform 372">
                <a:extLst>
                  <a:ext uri="{FF2B5EF4-FFF2-40B4-BE49-F238E27FC236}">
                    <a16:creationId xmlns:a16="http://schemas.microsoft.com/office/drawing/2014/main" id="{87155EF8-35A4-064D-BDF7-E8F11EC32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7615" y="2252145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31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31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49" name="Freeform 373">
                <a:extLst>
                  <a:ext uri="{FF2B5EF4-FFF2-40B4-BE49-F238E27FC236}">
                    <a16:creationId xmlns:a16="http://schemas.microsoft.com/office/drawing/2014/main" id="{FADEC405-FCE5-CC47-BBD9-DB9FC094E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5951" y="2181096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31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31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0" name="Freeform 374">
                <a:extLst>
                  <a:ext uri="{FF2B5EF4-FFF2-40B4-BE49-F238E27FC236}">
                    <a16:creationId xmlns:a16="http://schemas.microsoft.com/office/drawing/2014/main" id="{6FB5414D-DB67-764E-92D9-F999630F5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927" y="2230831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27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27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1" name="Freeform 375">
                <a:extLst>
                  <a:ext uri="{FF2B5EF4-FFF2-40B4-BE49-F238E27FC236}">
                    <a16:creationId xmlns:a16="http://schemas.microsoft.com/office/drawing/2014/main" id="{1D630B23-3C30-224D-988F-62A38510B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9100" y="2213069"/>
                <a:ext cx="68400" cy="57600"/>
              </a:xfrm>
              <a:custGeom>
                <a:avLst/>
                <a:gdLst>
                  <a:gd name="T0" fmla="*/ 0 w 57"/>
                  <a:gd name="T1" fmla="*/ 48 h 48"/>
                  <a:gd name="T2" fmla="*/ 27 w 57"/>
                  <a:gd name="T3" fmla="*/ 0 h 48"/>
                  <a:gd name="T4" fmla="*/ 57 w 57"/>
                  <a:gd name="T5" fmla="*/ 48 h 48"/>
                  <a:gd name="T6" fmla="*/ 0 w 5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8">
                    <a:moveTo>
                      <a:pt x="0" y="48"/>
                    </a:moveTo>
                    <a:lnTo>
                      <a:pt x="27" y="0"/>
                    </a:lnTo>
                    <a:lnTo>
                      <a:pt x="57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2" name="Freeform 376">
                <a:extLst>
                  <a:ext uri="{FF2B5EF4-FFF2-40B4-BE49-F238E27FC236}">
                    <a16:creationId xmlns:a16="http://schemas.microsoft.com/office/drawing/2014/main" id="{476262C9-63A2-2B41-B182-60C6A070D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744" y="2181096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3" name="Freeform 377">
                <a:extLst>
                  <a:ext uri="{FF2B5EF4-FFF2-40B4-BE49-F238E27FC236}">
                    <a16:creationId xmlns:a16="http://schemas.microsoft.com/office/drawing/2014/main" id="{A4B7C924-5216-CD4A-84C4-11A56D534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366" y="2156229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4" name="Freeform 378">
                <a:extLst>
                  <a:ext uri="{FF2B5EF4-FFF2-40B4-BE49-F238E27FC236}">
                    <a16:creationId xmlns:a16="http://schemas.microsoft.com/office/drawing/2014/main" id="{3C6DEA4E-6DEF-074E-9795-9A614F3D5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055" y="2156229"/>
                <a:ext cx="68400" cy="57600"/>
              </a:xfrm>
              <a:custGeom>
                <a:avLst/>
                <a:gdLst>
                  <a:gd name="T0" fmla="*/ 0 w 57"/>
                  <a:gd name="T1" fmla="*/ 45 h 45"/>
                  <a:gd name="T2" fmla="*/ 30 w 57"/>
                  <a:gd name="T3" fmla="*/ 0 h 45"/>
                  <a:gd name="T4" fmla="*/ 57 w 57"/>
                  <a:gd name="T5" fmla="*/ 45 h 45"/>
                  <a:gd name="T6" fmla="*/ 0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0" y="45"/>
                    </a:moveTo>
                    <a:lnTo>
                      <a:pt x="30" y="0"/>
                    </a:lnTo>
                    <a:lnTo>
                      <a:pt x="57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5" name="Freeform 379">
                <a:extLst>
                  <a:ext uri="{FF2B5EF4-FFF2-40B4-BE49-F238E27FC236}">
                    <a16:creationId xmlns:a16="http://schemas.microsoft.com/office/drawing/2014/main" id="{56819C54-C5DA-F04A-AAE1-E1F1F4F8E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642" y="2156229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6" name="Freeform 380">
                <a:extLst>
                  <a:ext uri="{FF2B5EF4-FFF2-40B4-BE49-F238E27FC236}">
                    <a16:creationId xmlns:a16="http://schemas.microsoft.com/office/drawing/2014/main" id="{078D156A-6865-6048-8D61-70B003925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392" y="2127809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7" name="Freeform 381">
                <a:extLst>
                  <a:ext uri="{FF2B5EF4-FFF2-40B4-BE49-F238E27FC236}">
                    <a16:creationId xmlns:a16="http://schemas.microsoft.com/office/drawing/2014/main" id="{A7301DD8-B27B-AD47-93D9-9D6C7FFF9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347" y="2091100"/>
                <a:ext cx="68400" cy="57600"/>
              </a:xfrm>
              <a:custGeom>
                <a:avLst/>
                <a:gdLst>
                  <a:gd name="T0" fmla="*/ 0 w 61"/>
                  <a:gd name="T1" fmla="*/ 49 h 49"/>
                  <a:gd name="T2" fmla="*/ 30 w 61"/>
                  <a:gd name="T3" fmla="*/ 0 h 49"/>
                  <a:gd name="T4" fmla="*/ 61 w 61"/>
                  <a:gd name="T5" fmla="*/ 49 h 49"/>
                  <a:gd name="T6" fmla="*/ 0 w 61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9">
                    <a:moveTo>
                      <a:pt x="0" y="49"/>
                    </a:moveTo>
                    <a:lnTo>
                      <a:pt x="30" y="0"/>
                    </a:lnTo>
                    <a:lnTo>
                      <a:pt x="61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8" name="Freeform 382">
                <a:extLst>
                  <a:ext uri="{FF2B5EF4-FFF2-40B4-BE49-F238E27FC236}">
                    <a16:creationId xmlns:a16="http://schemas.microsoft.com/office/drawing/2014/main" id="{C43D53A7-7CA1-2A4A-BE6C-CB2542835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7305" y="2016499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59" name="Freeform 383">
                <a:extLst>
                  <a:ext uri="{FF2B5EF4-FFF2-40B4-BE49-F238E27FC236}">
                    <a16:creationId xmlns:a16="http://schemas.microsoft.com/office/drawing/2014/main" id="{F4F650BC-C229-0447-AB5D-50E4B5F74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7984" y="1988079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28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28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0" name="Freeform 384">
                <a:extLst>
                  <a:ext uri="{FF2B5EF4-FFF2-40B4-BE49-F238E27FC236}">
                    <a16:creationId xmlns:a16="http://schemas.microsoft.com/office/drawing/2014/main" id="{AF9FA844-6D05-2D48-8A27-5AFB4A2CB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3778" y="1988079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1" name="Freeform 385">
                <a:extLst>
                  <a:ext uri="{FF2B5EF4-FFF2-40B4-BE49-F238E27FC236}">
                    <a16:creationId xmlns:a16="http://schemas.microsoft.com/office/drawing/2014/main" id="{2E7E188A-C022-804B-B8B9-1A2434823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571" y="1988079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0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0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2" name="Freeform 386">
                <a:extLst>
                  <a:ext uri="{FF2B5EF4-FFF2-40B4-BE49-F238E27FC236}">
                    <a16:creationId xmlns:a16="http://schemas.microsoft.com/office/drawing/2014/main" id="{CE4292DD-6972-754F-AE39-DA0EE8D73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9848" y="1954923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3" name="Freeform 387">
                <a:extLst>
                  <a:ext uri="{FF2B5EF4-FFF2-40B4-BE49-F238E27FC236}">
                    <a16:creationId xmlns:a16="http://schemas.microsoft.com/office/drawing/2014/main" id="{2A9C6D8A-C270-E74F-A7DB-DC4981AAF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7907" y="1908740"/>
                <a:ext cx="68400" cy="57600"/>
              </a:xfrm>
              <a:custGeom>
                <a:avLst/>
                <a:gdLst>
                  <a:gd name="T0" fmla="*/ 0 w 61"/>
                  <a:gd name="T1" fmla="*/ 49 h 49"/>
                  <a:gd name="T2" fmla="*/ 31 w 61"/>
                  <a:gd name="T3" fmla="*/ 0 h 49"/>
                  <a:gd name="T4" fmla="*/ 61 w 61"/>
                  <a:gd name="T5" fmla="*/ 49 h 49"/>
                  <a:gd name="T6" fmla="*/ 0 w 61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9">
                    <a:moveTo>
                      <a:pt x="0" y="49"/>
                    </a:moveTo>
                    <a:lnTo>
                      <a:pt x="31" y="0"/>
                    </a:lnTo>
                    <a:lnTo>
                      <a:pt x="61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4" name="Freeform 388">
                <a:extLst>
                  <a:ext uri="{FF2B5EF4-FFF2-40B4-BE49-F238E27FC236}">
                    <a16:creationId xmlns:a16="http://schemas.microsoft.com/office/drawing/2014/main" id="{1B2D406A-5F5A-DA43-A425-1F4F7E7A8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219" y="1908740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5" name="Freeform 389">
                <a:extLst>
                  <a:ext uri="{FF2B5EF4-FFF2-40B4-BE49-F238E27FC236}">
                    <a16:creationId xmlns:a16="http://schemas.microsoft.com/office/drawing/2014/main" id="{8E1161DC-D022-4046-8CF4-7420FC4F8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0702" y="1894530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6" name="Freeform 390">
                <a:extLst>
                  <a:ext uri="{FF2B5EF4-FFF2-40B4-BE49-F238E27FC236}">
                    <a16:creationId xmlns:a16="http://schemas.microsoft.com/office/drawing/2014/main" id="{89EFC716-26DF-2144-A635-D0FAB8491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001" y="1851901"/>
                <a:ext cx="68400" cy="57600"/>
              </a:xfrm>
              <a:custGeom>
                <a:avLst/>
                <a:gdLst>
                  <a:gd name="T0" fmla="*/ 0 w 61"/>
                  <a:gd name="T1" fmla="*/ 45 h 45"/>
                  <a:gd name="T2" fmla="*/ 31 w 61"/>
                  <a:gd name="T3" fmla="*/ 0 h 45"/>
                  <a:gd name="T4" fmla="*/ 61 w 61"/>
                  <a:gd name="T5" fmla="*/ 45 h 45"/>
                  <a:gd name="T6" fmla="*/ 0 w 61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5">
                    <a:moveTo>
                      <a:pt x="0" y="45"/>
                    </a:moveTo>
                    <a:lnTo>
                      <a:pt x="31" y="0"/>
                    </a:lnTo>
                    <a:lnTo>
                      <a:pt x="61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7" name="Freeform 391">
                <a:extLst>
                  <a:ext uri="{FF2B5EF4-FFF2-40B4-BE49-F238E27FC236}">
                    <a16:creationId xmlns:a16="http://schemas.microsoft.com/office/drawing/2014/main" id="{2FB4DE69-50E8-F845-85CE-4117CE4A1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7752" y="1819929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8" name="Freeform 392">
                <a:extLst>
                  <a:ext uri="{FF2B5EF4-FFF2-40B4-BE49-F238E27FC236}">
                    <a16:creationId xmlns:a16="http://schemas.microsoft.com/office/drawing/2014/main" id="{9AFEB9E5-D393-1A49-A80E-01F9E71F3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399" y="1740590"/>
                <a:ext cx="68400" cy="57600"/>
              </a:xfrm>
              <a:custGeom>
                <a:avLst/>
                <a:gdLst>
                  <a:gd name="T0" fmla="*/ 0 w 60"/>
                  <a:gd name="T1" fmla="*/ 49 h 49"/>
                  <a:gd name="T2" fmla="*/ 30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9">
                    <a:moveTo>
                      <a:pt x="0" y="49"/>
                    </a:moveTo>
                    <a:lnTo>
                      <a:pt x="30" y="0"/>
                    </a:lnTo>
                    <a:lnTo>
                      <a:pt x="60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69" name="Freeform 393">
                <a:extLst>
                  <a:ext uri="{FF2B5EF4-FFF2-40B4-BE49-F238E27FC236}">
                    <a16:creationId xmlns:a16="http://schemas.microsoft.com/office/drawing/2014/main" id="{A746B953-7FA4-694F-8778-653ECDEEA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665" y="1719275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0" name="Freeform 394">
                <a:extLst>
                  <a:ext uri="{FF2B5EF4-FFF2-40B4-BE49-F238E27FC236}">
                    <a16:creationId xmlns:a16="http://schemas.microsoft.com/office/drawing/2014/main" id="{0AB332E2-8D83-0740-B1D5-A95EBAD0A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5554" y="1575993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30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30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1" name="Freeform 395">
                <a:extLst>
                  <a:ext uri="{FF2B5EF4-FFF2-40B4-BE49-F238E27FC236}">
                    <a16:creationId xmlns:a16="http://schemas.microsoft.com/office/drawing/2014/main" id="{7A5B4D4F-81C3-6E44-A6CB-CEF638848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7544" y="1554678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0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0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2" name="Freeform 396">
                <a:extLst>
                  <a:ext uri="{FF2B5EF4-FFF2-40B4-BE49-F238E27FC236}">
                    <a16:creationId xmlns:a16="http://schemas.microsoft.com/office/drawing/2014/main" id="{001AF459-01DB-6D43-B208-3DCF7F0F7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268" y="1512048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3" name="Freeform 397">
                <a:extLst>
                  <a:ext uri="{FF2B5EF4-FFF2-40B4-BE49-F238E27FC236}">
                    <a16:creationId xmlns:a16="http://schemas.microsoft.com/office/drawing/2014/main" id="{E690FCDF-5F9A-454D-AA28-083DB43E6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614" y="1497839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4" name="Freeform 398">
                <a:extLst>
                  <a:ext uri="{FF2B5EF4-FFF2-40B4-BE49-F238E27FC236}">
                    <a16:creationId xmlns:a16="http://schemas.microsoft.com/office/drawing/2014/main" id="{D50AB636-18D1-D34A-A422-FDD930CB4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0741" y="1465866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5" name="Freeform 399">
                <a:extLst>
                  <a:ext uri="{FF2B5EF4-FFF2-40B4-BE49-F238E27FC236}">
                    <a16:creationId xmlns:a16="http://schemas.microsoft.com/office/drawing/2014/main" id="{58F82B92-0360-3C49-9147-940F306A3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879" y="1454024"/>
                <a:ext cx="68400" cy="57600"/>
              </a:xfrm>
              <a:custGeom>
                <a:avLst/>
                <a:gdLst>
                  <a:gd name="T0" fmla="*/ 0 w 61"/>
                  <a:gd name="T1" fmla="*/ 49 h 49"/>
                  <a:gd name="T2" fmla="*/ 30 w 61"/>
                  <a:gd name="T3" fmla="*/ 0 h 49"/>
                  <a:gd name="T4" fmla="*/ 61 w 61"/>
                  <a:gd name="T5" fmla="*/ 49 h 49"/>
                  <a:gd name="T6" fmla="*/ 0 w 61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9">
                    <a:moveTo>
                      <a:pt x="0" y="49"/>
                    </a:moveTo>
                    <a:lnTo>
                      <a:pt x="30" y="0"/>
                    </a:lnTo>
                    <a:lnTo>
                      <a:pt x="61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6" name="Freeform 400">
                <a:extLst>
                  <a:ext uri="{FF2B5EF4-FFF2-40B4-BE49-F238E27FC236}">
                    <a16:creationId xmlns:a16="http://schemas.microsoft.com/office/drawing/2014/main" id="{A95ABE9A-645E-974E-8042-CF0D90382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536" y="1457577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7" name="Freeform 401">
                <a:extLst>
                  <a:ext uri="{FF2B5EF4-FFF2-40B4-BE49-F238E27FC236}">
                    <a16:creationId xmlns:a16="http://schemas.microsoft.com/office/drawing/2014/main" id="{BBC2A001-C643-7F42-9592-7A05F2D5A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3837" y="1292979"/>
                <a:ext cx="68400" cy="57600"/>
              </a:xfrm>
              <a:custGeom>
                <a:avLst/>
                <a:gdLst>
                  <a:gd name="T0" fmla="*/ 0 w 57"/>
                  <a:gd name="T1" fmla="*/ 46 h 46"/>
                  <a:gd name="T2" fmla="*/ 30 w 57"/>
                  <a:gd name="T3" fmla="*/ 0 h 46"/>
                  <a:gd name="T4" fmla="*/ 57 w 57"/>
                  <a:gd name="T5" fmla="*/ 46 h 46"/>
                  <a:gd name="T6" fmla="*/ 0 w 57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0" y="46"/>
                    </a:moveTo>
                    <a:lnTo>
                      <a:pt x="30" y="0"/>
                    </a:lnTo>
                    <a:lnTo>
                      <a:pt x="57" y="46"/>
                    </a:lnTo>
                    <a:lnTo>
                      <a:pt x="0" y="4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8" name="Freeform 402">
                <a:extLst>
                  <a:ext uri="{FF2B5EF4-FFF2-40B4-BE49-F238E27FC236}">
                    <a16:creationId xmlns:a16="http://schemas.microsoft.com/office/drawing/2014/main" id="{4F6126B3-BD4D-0E48-A01B-8B6050CB4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802" y="1397185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27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27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79" name="Freeform 403">
                <a:extLst>
                  <a:ext uri="{FF2B5EF4-FFF2-40B4-BE49-F238E27FC236}">
                    <a16:creationId xmlns:a16="http://schemas.microsoft.com/office/drawing/2014/main" id="{E9DE8566-D520-8945-977C-4EDA3AB72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252" y="1232588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0" name="Freeform 404">
                <a:extLst>
                  <a:ext uri="{FF2B5EF4-FFF2-40B4-BE49-F238E27FC236}">
                    <a16:creationId xmlns:a16="http://schemas.microsoft.com/office/drawing/2014/main" id="{02D12E25-E448-FE4F-A273-A750471A8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346" y="1207720"/>
                <a:ext cx="68400" cy="57600"/>
              </a:xfrm>
              <a:custGeom>
                <a:avLst/>
                <a:gdLst>
                  <a:gd name="T0" fmla="*/ 0 w 60"/>
                  <a:gd name="T1" fmla="*/ 48 h 48"/>
                  <a:gd name="T2" fmla="*/ 30 w 60"/>
                  <a:gd name="T3" fmla="*/ 0 h 48"/>
                  <a:gd name="T4" fmla="*/ 60 w 60"/>
                  <a:gd name="T5" fmla="*/ 48 h 48"/>
                  <a:gd name="T6" fmla="*/ 0 w 60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8">
                    <a:moveTo>
                      <a:pt x="0" y="48"/>
                    </a:moveTo>
                    <a:lnTo>
                      <a:pt x="30" y="0"/>
                    </a:lnTo>
                    <a:lnTo>
                      <a:pt x="60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1" name="Freeform 405">
                <a:extLst>
                  <a:ext uri="{FF2B5EF4-FFF2-40B4-BE49-F238E27FC236}">
                    <a16:creationId xmlns:a16="http://schemas.microsoft.com/office/drawing/2014/main" id="{FBDA4DD5-7D8E-D04D-A844-59E35893A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887" y="1207720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1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1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2" name="Freeform 407">
                <a:extLst>
                  <a:ext uri="{FF2B5EF4-FFF2-40B4-BE49-F238E27FC236}">
                    <a16:creationId xmlns:a16="http://schemas.microsoft.com/office/drawing/2014/main" id="{55C0C5E6-9015-3149-8655-6D5F7E3C8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8922" y="1207720"/>
                <a:ext cx="68400" cy="57600"/>
              </a:xfrm>
              <a:custGeom>
                <a:avLst/>
                <a:gdLst>
                  <a:gd name="T0" fmla="*/ 0 w 58"/>
                  <a:gd name="T1" fmla="*/ 48 h 48"/>
                  <a:gd name="T2" fmla="*/ 27 w 58"/>
                  <a:gd name="T3" fmla="*/ 0 h 48"/>
                  <a:gd name="T4" fmla="*/ 58 w 58"/>
                  <a:gd name="T5" fmla="*/ 48 h 48"/>
                  <a:gd name="T6" fmla="*/ 0 w 5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8">
                    <a:moveTo>
                      <a:pt x="0" y="48"/>
                    </a:moveTo>
                    <a:lnTo>
                      <a:pt x="27" y="0"/>
                    </a:lnTo>
                    <a:lnTo>
                      <a:pt x="58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3" name="Freeform 408">
                <a:extLst>
                  <a:ext uri="{FF2B5EF4-FFF2-40B4-BE49-F238E27FC236}">
                    <a16:creationId xmlns:a16="http://schemas.microsoft.com/office/drawing/2014/main" id="{91523ED4-8778-2C4A-B8F2-246BE3D72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6010" y="1719275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4" name="Freeform 409">
                <a:extLst>
                  <a:ext uri="{FF2B5EF4-FFF2-40B4-BE49-F238E27FC236}">
                    <a16:creationId xmlns:a16="http://schemas.microsoft.com/office/drawing/2014/main" id="{33AE0D06-BA6E-5642-AC72-C7E8D1076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8037" y="2091100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5" name="Freeform 410">
                <a:extLst>
                  <a:ext uri="{FF2B5EF4-FFF2-40B4-BE49-F238E27FC236}">
                    <a16:creationId xmlns:a16="http://schemas.microsoft.com/office/drawing/2014/main" id="{96747792-7CAC-564D-9033-9D523DE9C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693" y="2091100"/>
                <a:ext cx="68400" cy="57600"/>
              </a:xfrm>
              <a:custGeom>
                <a:avLst/>
                <a:gdLst>
                  <a:gd name="T0" fmla="*/ 0 w 58"/>
                  <a:gd name="T1" fmla="*/ 49 h 49"/>
                  <a:gd name="T2" fmla="*/ 27 w 58"/>
                  <a:gd name="T3" fmla="*/ 0 h 49"/>
                  <a:gd name="T4" fmla="*/ 58 w 58"/>
                  <a:gd name="T5" fmla="*/ 49 h 49"/>
                  <a:gd name="T6" fmla="*/ 0 w 5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49">
                    <a:moveTo>
                      <a:pt x="0" y="49"/>
                    </a:moveTo>
                    <a:lnTo>
                      <a:pt x="27" y="0"/>
                    </a:lnTo>
                    <a:lnTo>
                      <a:pt x="58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6" name="Freeform 411">
                <a:extLst>
                  <a:ext uri="{FF2B5EF4-FFF2-40B4-BE49-F238E27FC236}">
                    <a16:creationId xmlns:a16="http://schemas.microsoft.com/office/drawing/2014/main" id="{7916AACF-E5E1-6743-9175-DB786C756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185" y="2127809"/>
                <a:ext cx="68400" cy="57600"/>
              </a:xfrm>
              <a:custGeom>
                <a:avLst/>
                <a:gdLst>
                  <a:gd name="T0" fmla="*/ 0 w 60"/>
                  <a:gd name="T1" fmla="*/ 45 h 45"/>
                  <a:gd name="T2" fmla="*/ 30 w 60"/>
                  <a:gd name="T3" fmla="*/ 0 h 45"/>
                  <a:gd name="T4" fmla="*/ 60 w 60"/>
                  <a:gd name="T5" fmla="*/ 45 h 45"/>
                  <a:gd name="T6" fmla="*/ 0 w 6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45">
                    <a:moveTo>
                      <a:pt x="0" y="45"/>
                    </a:moveTo>
                    <a:lnTo>
                      <a:pt x="30" y="0"/>
                    </a:lnTo>
                    <a:lnTo>
                      <a:pt x="60" y="45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7" name="Freeform 412">
                <a:extLst>
                  <a:ext uri="{FF2B5EF4-FFF2-40B4-BE49-F238E27FC236}">
                    <a16:creationId xmlns:a16="http://schemas.microsoft.com/office/drawing/2014/main" id="{2F4414E0-8E79-034E-936F-D334ED877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228" y="2170439"/>
                <a:ext cx="68400" cy="57600"/>
              </a:xfrm>
              <a:custGeom>
                <a:avLst/>
                <a:gdLst>
                  <a:gd name="T0" fmla="*/ 0 w 61"/>
                  <a:gd name="T1" fmla="*/ 48 h 48"/>
                  <a:gd name="T2" fmla="*/ 30 w 61"/>
                  <a:gd name="T3" fmla="*/ 0 h 48"/>
                  <a:gd name="T4" fmla="*/ 61 w 61"/>
                  <a:gd name="T5" fmla="*/ 48 h 48"/>
                  <a:gd name="T6" fmla="*/ 0 w 61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8">
                    <a:moveTo>
                      <a:pt x="0" y="48"/>
                    </a:moveTo>
                    <a:lnTo>
                      <a:pt x="30" y="0"/>
                    </a:lnTo>
                    <a:lnTo>
                      <a:pt x="61" y="48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8" name="Freeform 413">
                <a:extLst>
                  <a:ext uri="{FF2B5EF4-FFF2-40B4-BE49-F238E27FC236}">
                    <a16:creationId xmlns:a16="http://schemas.microsoft.com/office/drawing/2014/main" id="{D62A3C0E-3A30-784E-938B-582FDB6F1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142" y="2266355"/>
                <a:ext cx="68400" cy="57600"/>
              </a:xfrm>
              <a:custGeom>
                <a:avLst/>
                <a:gdLst>
                  <a:gd name="T0" fmla="*/ 0 w 57"/>
                  <a:gd name="T1" fmla="*/ 49 h 49"/>
                  <a:gd name="T2" fmla="*/ 27 w 57"/>
                  <a:gd name="T3" fmla="*/ 0 h 49"/>
                  <a:gd name="T4" fmla="*/ 57 w 57"/>
                  <a:gd name="T5" fmla="*/ 49 h 49"/>
                  <a:gd name="T6" fmla="*/ 0 w 5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9">
                    <a:moveTo>
                      <a:pt x="0" y="49"/>
                    </a:moveTo>
                    <a:lnTo>
                      <a:pt x="27" y="0"/>
                    </a:lnTo>
                    <a:lnTo>
                      <a:pt x="57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  <p:sp>
            <p:nvSpPr>
              <p:cNvPr id="589" name="Freeform 414">
                <a:extLst>
                  <a:ext uri="{FF2B5EF4-FFF2-40B4-BE49-F238E27FC236}">
                    <a16:creationId xmlns:a16="http://schemas.microsoft.com/office/drawing/2014/main" id="{83AD7207-ABD3-3640-A43B-444D6662D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3486" y="2284118"/>
                <a:ext cx="68400" cy="57600"/>
              </a:xfrm>
              <a:custGeom>
                <a:avLst/>
                <a:gdLst>
                  <a:gd name="T0" fmla="*/ 0 w 61"/>
                  <a:gd name="T1" fmla="*/ 49 h 49"/>
                  <a:gd name="T2" fmla="*/ 31 w 61"/>
                  <a:gd name="T3" fmla="*/ 0 h 49"/>
                  <a:gd name="T4" fmla="*/ 61 w 61"/>
                  <a:gd name="T5" fmla="*/ 49 h 49"/>
                  <a:gd name="T6" fmla="*/ 0 w 61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9">
                    <a:moveTo>
                      <a:pt x="0" y="49"/>
                    </a:moveTo>
                    <a:lnTo>
                      <a:pt x="31" y="0"/>
                    </a:lnTo>
                    <a:lnTo>
                      <a:pt x="61" y="49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 dirty="0"/>
              </a:p>
            </p:txBody>
          </p:sp>
        </p:grpSp>
        <p:grpSp>
          <p:nvGrpSpPr>
            <p:cNvPr id="463" name="Group 323">
              <a:extLst>
                <a:ext uri="{FF2B5EF4-FFF2-40B4-BE49-F238E27FC236}">
                  <a16:creationId xmlns:a16="http://schemas.microsoft.com/office/drawing/2014/main" id="{787C55E9-5C6C-4F4D-88A0-D2F429AAFFAA}"/>
                </a:ext>
              </a:extLst>
            </p:cNvPr>
            <p:cNvGrpSpPr/>
            <p:nvPr/>
          </p:nvGrpSpPr>
          <p:grpSpPr>
            <a:xfrm>
              <a:off x="5389408" y="3598382"/>
              <a:ext cx="820543" cy="153841"/>
              <a:chOff x="3095626" y="4220036"/>
              <a:chExt cx="1094056" cy="205121"/>
            </a:xfrm>
          </p:grpSpPr>
          <p:sp>
            <p:nvSpPr>
              <p:cNvPr id="500" name="Freeform 5">
                <a:extLst>
                  <a:ext uri="{FF2B5EF4-FFF2-40B4-BE49-F238E27FC236}">
                    <a16:creationId xmlns:a16="http://schemas.microsoft.com/office/drawing/2014/main" id="{3B5646F1-B9FB-C246-B71F-C1F3A1EAE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301" y="4265613"/>
                <a:ext cx="98425" cy="88900"/>
              </a:xfrm>
              <a:custGeom>
                <a:avLst/>
                <a:gdLst>
                  <a:gd name="T0" fmla="*/ 64 w 128"/>
                  <a:gd name="T1" fmla="*/ 0 h 118"/>
                  <a:gd name="T2" fmla="*/ 0 w 128"/>
                  <a:gd name="T3" fmla="*/ 118 h 118"/>
                  <a:gd name="T4" fmla="*/ 128 w 128"/>
                  <a:gd name="T5" fmla="*/ 118 h 118"/>
                  <a:gd name="T6" fmla="*/ 64 w 128"/>
                  <a:gd name="T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8">
                    <a:moveTo>
                      <a:pt x="64" y="0"/>
                    </a:moveTo>
                    <a:lnTo>
                      <a:pt x="0" y="118"/>
                    </a:lnTo>
                    <a:lnTo>
                      <a:pt x="128" y="118"/>
                    </a:lnTo>
                    <a:lnTo>
                      <a:pt x="64" y="0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BC4A2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3" b="1" dirty="0"/>
              </a:p>
            </p:txBody>
          </p:sp>
          <p:sp>
            <p:nvSpPr>
              <p:cNvPr id="501" name="Line 7">
                <a:extLst>
                  <a:ext uri="{FF2B5EF4-FFF2-40B4-BE49-F238E27FC236}">
                    <a16:creationId xmlns:a16="http://schemas.microsoft.com/office/drawing/2014/main" id="{C3181B87-B7E4-C445-9071-2974801D07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5626" y="4319588"/>
                <a:ext cx="227013" cy="0"/>
              </a:xfrm>
              <a:prstGeom prst="line">
                <a:avLst/>
              </a:prstGeom>
              <a:noFill/>
              <a:ln w="12700" cap="flat">
                <a:solidFill>
                  <a:srgbClr val="BC4A2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3" b="1" dirty="0"/>
              </a:p>
            </p:txBody>
          </p:sp>
          <p:sp>
            <p:nvSpPr>
              <p:cNvPr id="502" name="TextBox 314">
                <a:extLst>
                  <a:ext uri="{FF2B5EF4-FFF2-40B4-BE49-F238E27FC236}">
                    <a16:creationId xmlns:a16="http://schemas.microsoft.com/office/drawing/2014/main" id="{F16F9F3F-47F0-E646-823F-21845F4C3CBD}"/>
                  </a:ext>
                </a:extLst>
              </p:cNvPr>
              <p:cNvSpPr txBox="1"/>
              <p:nvPr/>
            </p:nvSpPr>
            <p:spPr>
              <a:xfrm>
                <a:off x="3365739" y="4220036"/>
                <a:ext cx="823943" cy="2051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hr-HR" sz="1333" b="1" dirty="0">
                    <a:solidFill>
                      <a:srgbClr val="BC4A2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NIVO + IPI</a:t>
                </a:r>
                <a:endParaRPr lang="en-GB" sz="1333" dirty="0">
                  <a:solidFill>
                    <a:srgbClr val="BC4A2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4" name="Group 324">
              <a:extLst>
                <a:ext uri="{FF2B5EF4-FFF2-40B4-BE49-F238E27FC236}">
                  <a16:creationId xmlns:a16="http://schemas.microsoft.com/office/drawing/2014/main" id="{0F1B3744-7EA8-AF4F-962F-3D59AF15F790}"/>
                </a:ext>
              </a:extLst>
            </p:cNvPr>
            <p:cNvGrpSpPr/>
            <p:nvPr/>
          </p:nvGrpSpPr>
          <p:grpSpPr>
            <a:xfrm>
              <a:off x="5392980" y="3730424"/>
              <a:ext cx="548869" cy="153841"/>
              <a:chOff x="3100389" y="4396090"/>
              <a:chExt cx="731826" cy="205121"/>
            </a:xfrm>
          </p:grpSpPr>
          <p:sp>
            <p:nvSpPr>
              <p:cNvPr id="497" name="Oval 6">
                <a:extLst>
                  <a:ext uri="{FF2B5EF4-FFF2-40B4-BE49-F238E27FC236}">
                    <a16:creationId xmlns:a16="http://schemas.microsoft.com/office/drawing/2014/main" id="{146BC369-A3C6-924C-8319-28F892AEC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2301" y="4448175"/>
                <a:ext cx="98425" cy="98425"/>
              </a:xfrm>
              <a:prstGeom prst="ellipse">
                <a:avLst/>
              </a:pr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3" b="1" dirty="0"/>
              </a:p>
            </p:txBody>
          </p:sp>
          <p:sp>
            <p:nvSpPr>
              <p:cNvPr id="498" name="Line 8">
                <a:extLst>
                  <a:ext uri="{FF2B5EF4-FFF2-40B4-BE49-F238E27FC236}">
                    <a16:creationId xmlns:a16="http://schemas.microsoft.com/office/drawing/2014/main" id="{C1BA1CDA-C988-4642-888D-C066CD233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0389" y="4497388"/>
                <a:ext cx="222250" cy="0"/>
              </a:xfrm>
              <a:prstGeom prst="line">
                <a:avLst/>
              </a:pr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3" b="1" dirty="0"/>
              </a:p>
            </p:txBody>
          </p:sp>
          <p:sp>
            <p:nvSpPr>
              <p:cNvPr id="499" name="TextBox 315">
                <a:extLst>
                  <a:ext uri="{FF2B5EF4-FFF2-40B4-BE49-F238E27FC236}">
                    <a16:creationId xmlns:a16="http://schemas.microsoft.com/office/drawing/2014/main" id="{3EB4874C-EE03-6043-8A51-BED9F01D9B65}"/>
                  </a:ext>
                </a:extLst>
              </p:cNvPr>
              <p:cNvSpPr txBox="1"/>
              <p:nvPr/>
            </p:nvSpPr>
            <p:spPr>
              <a:xfrm>
                <a:off x="3365740" y="4396090"/>
                <a:ext cx="466475" cy="2051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hr-HR" sz="1333" b="1" dirty="0">
                    <a:solidFill>
                      <a:srgbClr val="1DCE9B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NIVO</a:t>
                </a:r>
                <a:r>
                  <a:rPr lang="en-GB" sz="1333" b="1" dirty="0">
                    <a:solidFill>
                      <a:srgbClr val="1DCE9B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GB" sz="1333" dirty="0">
                  <a:solidFill>
                    <a:srgbClr val="1DCE9B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5" name="TextBox 272">
              <a:extLst>
                <a:ext uri="{FF2B5EF4-FFF2-40B4-BE49-F238E27FC236}">
                  <a16:creationId xmlns:a16="http://schemas.microsoft.com/office/drawing/2014/main" id="{928E2796-784A-174A-8D22-CFAA3973EF50}"/>
                </a:ext>
              </a:extLst>
            </p:cNvPr>
            <p:cNvSpPr txBox="1"/>
            <p:nvPr/>
          </p:nvSpPr>
          <p:spPr>
            <a:xfrm>
              <a:off x="5176165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305</a:t>
              </a:r>
            </a:p>
          </p:txBody>
        </p:sp>
        <p:sp>
          <p:nvSpPr>
            <p:cNvPr id="466" name="TextBox 273">
              <a:extLst>
                <a:ext uri="{FF2B5EF4-FFF2-40B4-BE49-F238E27FC236}">
                  <a16:creationId xmlns:a16="http://schemas.microsoft.com/office/drawing/2014/main" id="{25E43186-FFDE-1144-9CFF-02094A6027E6}"/>
                </a:ext>
              </a:extLst>
            </p:cNvPr>
            <p:cNvSpPr txBox="1"/>
            <p:nvPr/>
          </p:nvSpPr>
          <p:spPr>
            <a:xfrm>
              <a:off x="5176165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307</a:t>
              </a:r>
            </a:p>
          </p:txBody>
        </p:sp>
        <p:sp>
          <p:nvSpPr>
            <p:cNvPr id="470" name="TextBox 276">
              <a:extLst>
                <a:ext uri="{FF2B5EF4-FFF2-40B4-BE49-F238E27FC236}">
                  <a16:creationId xmlns:a16="http://schemas.microsoft.com/office/drawing/2014/main" id="{5A71DE50-5A43-4C41-BE7C-0E42AC4562A9}"/>
                </a:ext>
              </a:extLst>
            </p:cNvPr>
            <p:cNvSpPr txBox="1"/>
            <p:nvPr/>
          </p:nvSpPr>
          <p:spPr>
            <a:xfrm>
              <a:off x="5430987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273</a:t>
              </a:r>
            </a:p>
          </p:txBody>
        </p:sp>
        <p:sp>
          <p:nvSpPr>
            <p:cNvPr id="471" name="TextBox 277">
              <a:extLst>
                <a:ext uri="{FF2B5EF4-FFF2-40B4-BE49-F238E27FC236}">
                  <a16:creationId xmlns:a16="http://schemas.microsoft.com/office/drawing/2014/main" id="{F3A45D89-FD4A-AE44-B393-D5E5ABFDC54F}"/>
                </a:ext>
              </a:extLst>
            </p:cNvPr>
            <p:cNvSpPr txBox="1"/>
            <p:nvPr/>
          </p:nvSpPr>
          <p:spPr>
            <a:xfrm>
              <a:off x="5431011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262</a:t>
              </a:r>
            </a:p>
          </p:txBody>
        </p:sp>
        <p:sp>
          <p:nvSpPr>
            <p:cNvPr id="472" name="TextBox 280">
              <a:extLst>
                <a:ext uri="{FF2B5EF4-FFF2-40B4-BE49-F238E27FC236}">
                  <a16:creationId xmlns:a16="http://schemas.microsoft.com/office/drawing/2014/main" id="{1593A7D3-16B9-2546-8BB8-99B3C2923513}"/>
                </a:ext>
              </a:extLst>
            </p:cNvPr>
            <p:cNvSpPr txBox="1"/>
            <p:nvPr/>
          </p:nvSpPr>
          <p:spPr>
            <a:xfrm>
              <a:off x="5701307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254</a:t>
              </a:r>
            </a:p>
          </p:txBody>
        </p:sp>
        <p:sp>
          <p:nvSpPr>
            <p:cNvPr id="473" name="TextBox 281">
              <a:extLst>
                <a:ext uri="{FF2B5EF4-FFF2-40B4-BE49-F238E27FC236}">
                  <a16:creationId xmlns:a16="http://schemas.microsoft.com/office/drawing/2014/main" id="{C31C51E4-4432-C642-82B5-141CA86833A5}"/>
                </a:ext>
              </a:extLst>
            </p:cNvPr>
            <p:cNvSpPr txBox="1"/>
            <p:nvPr/>
          </p:nvSpPr>
          <p:spPr>
            <a:xfrm>
              <a:off x="5701355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243</a:t>
              </a:r>
            </a:p>
          </p:txBody>
        </p:sp>
        <p:sp>
          <p:nvSpPr>
            <p:cNvPr id="474" name="TextBox 282">
              <a:extLst>
                <a:ext uri="{FF2B5EF4-FFF2-40B4-BE49-F238E27FC236}">
                  <a16:creationId xmlns:a16="http://schemas.microsoft.com/office/drawing/2014/main" id="{329DE5ED-A551-B646-9DF0-08F3E377CB9D}"/>
                </a:ext>
              </a:extLst>
            </p:cNvPr>
            <p:cNvSpPr txBox="1"/>
            <p:nvPr/>
          </p:nvSpPr>
          <p:spPr>
            <a:xfrm>
              <a:off x="5971628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235</a:t>
              </a:r>
            </a:p>
          </p:txBody>
        </p:sp>
        <p:sp>
          <p:nvSpPr>
            <p:cNvPr id="475" name="TextBox 283">
              <a:extLst>
                <a:ext uri="{FF2B5EF4-FFF2-40B4-BE49-F238E27FC236}">
                  <a16:creationId xmlns:a16="http://schemas.microsoft.com/office/drawing/2014/main" id="{CE837C53-C8A1-5945-B155-F5DD4BCD023D}"/>
                </a:ext>
              </a:extLst>
            </p:cNvPr>
            <p:cNvSpPr txBox="1"/>
            <p:nvPr/>
          </p:nvSpPr>
          <p:spPr>
            <a:xfrm>
              <a:off x="5971700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232</a:t>
              </a:r>
            </a:p>
          </p:txBody>
        </p:sp>
        <p:sp>
          <p:nvSpPr>
            <p:cNvPr id="476" name="TextBox 286">
              <a:extLst>
                <a:ext uri="{FF2B5EF4-FFF2-40B4-BE49-F238E27FC236}">
                  <a16:creationId xmlns:a16="http://schemas.microsoft.com/office/drawing/2014/main" id="{C7DB3D57-2E15-CC49-A605-4E009D98E632}"/>
                </a:ext>
              </a:extLst>
            </p:cNvPr>
            <p:cNvSpPr txBox="1"/>
            <p:nvPr/>
          </p:nvSpPr>
          <p:spPr>
            <a:xfrm>
              <a:off x="6241948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224</a:t>
              </a:r>
            </a:p>
          </p:txBody>
        </p:sp>
        <p:sp>
          <p:nvSpPr>
            <p:cNvPr id="477" name="TextBox 287">
              <a:extLst>
                <a:ext uri="{FF2B5EF4-FFF2-40B4-BE49-F238E27FC236}">
                  <a16:creationId xmlns:a16="http://schemas.microsoft.com/office/drawing/2014/main" id="{D658E2AD-295F-D148-B2CB-6B734E1DDF9A}"/>
                </a:ext>
              </a:extLst>
            </p:cNvPr>
            <p:cNvSpPr txBox="1"/>
            <p:nvPr/>
          </p:nvSpPr>
          <p:spPr>
            <a:xfrm>
              <a:off x="6242044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214</a:t>
              </a:r>
            </a:p>
          </p:txBody>
        </p:sp>
        <p:sp>
          <p:nvSpPr>
            <p:cNvPr id="478" name="TextBox 288">
              <a:extLst>
                <a:ext uri="{FF2B5EF4-FFF2-40B4-BE49-F238E27FC236}">
                  <a16:creationId xmlns:a16="http://schemas.microsoft.com/office/drawing/2014/main" id="{A5182B2E-B520-B741-A520-2A7C185DD10F}"/>
                </a:ext>
              </a:extLst>
            </p:cNvPr>
            <p:cNvSpPr txBox="1"/>
            <p:nvPr/>
          </p:nvSpPr>
          <p:spPr>
            <a:xfrm>
              <a:off x="6512268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212</a:t>
              </a:r>
            </a:p>
          </p:txBody>
        </p:sp>
        <p:sp>
          <p:nvSpPr>
            <p:cNvPr id="479" name="TextBox 289">
              <a:extLst>
                <a:ext uri="{FF2B5EF4-FFF2-40B4-BE49-F238E27FC236}">
                  <a16:creationId xmlns:a16="http://schemas.microsoft.com/office/drawing/2014/main" id="{9DBB148A-E3FD-6D49-919B-A6132C84D596}"/>
                </a:ext>
              </a:extLst>
            </p:cNvPr>
            <p:cNvSpPr txBox="1"/>
            <p:nvPr/>
          </p:nvSpPr>
          <p:spPr>
            <a:xfrm>
              <a:off x="6512388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197</a:t>
              </a:r>
            </a:p>
          </p:txBody>
        </p:sp>
        <p:sp>
          <p:nvSpPr>
            <p:cNvPr id="480" name="TextBox 292">
              <a:extLst>
                <a:ext uri="{FF2B5EF4-FFF2-40B4-BE49-F238E27FC236}">
                  <a16:creationId xmlns:a16="http://schemas.microsoft.com/office/drawing/2014/main" id="{2A4A2752-F80E-3140-9C88-6B02C8F609E3}"/>
                </a:ext>
              </a:extLst>
            </p:cNvPr>
            <p:cNvSpPr txBox="1"/>
            <p:nvPr/>
          </p:nvSpPr>
          <p:spPr>
            <a:xfrm>
              <a:off x="6782588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194</a:t>
              </a:r>
            </a:p>
          </p:txBody>
        </p:sp>
        <p:sp>
          <p:nvSpPr>
            <p:cNvPr id="481" name="TextBox 293">
              <a:extLst>
                <a:ext uri="{FF2B5EF4-FFF2-40B4-BE49-F238E27FC236}">
                  <a16:creationId xmlns:a16="http://schemas.microsoft.com/office/drawing/2014/main" id="{7910F426-E3A8-574F-98DD-D2052E50DD9B}"/>
                </a:ext>
              </a:extLst>
            </p:cNvPr>
            <p:cNvSpPr txBox="1"/>
            <p:nvPr/>
          </p:nvSpPr>
          <p:spPr>
            <a:xfrm>
              <a:off x="6782732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184</a:t>
              </a:r>
            </a:p>
          </p:txBody>
        </p:sp>
        <p:sp>
          <p:nvSpPr>
            <p:cNvPr id="482" name="TextBox 294">
              <a:extLst>
                <a:ext uri="{FF2B5EF4-FFF2-40B4-BE49-F238E27FC236}">
                  <a16:creationId xmlns:a16="http://schemas.microsoft.com/office/drawing/2014/main" id="{4D387B59-DF87-7C44-9103-632A8DA26177}"/>
                </a:ext>
              </a:extLst>
            </p:cNvPr>
            <p:cNvSpPr txBox="1"/>
            <p:nvPr/>
          </p:nvSpPr>
          <p:spPr>
            <a:xfrm>
              <a:off x="7052909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176</a:t>
              </a:r>
            </a:p>
          </p:txBody>
        </p:sp>
        <p:sp>
          <p:nvSpPr>
            <p:cNvPr id="483" name="TextBox 295">
              <a:extLst>
                <a:ext uri="{FF2B5EF4-FFF2-40B4-BE49-F238E27FC236}">
                  <a16:creationId xmlns:a16="http://schemas.microsoft.com/office/drawing/2014/main" id="{8F0DCC4B-BF3E-C14B-A84D-5C8BE7CEDC1C}"/>
                </a:ext>
              </a:extLst>
            </p:cNvPr>
            <p:cNvSpPr txBox="1"/>
            <p:nvPr/>
          </p:nvSpPr>
          <p:spPr>
            <a:xfrm>
              <a:off x="7053077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173</a:t>
              </a:r>
            </a:p>
          </p:txBody>
        </p:sp>
        <p:sp>
          <p:nvSpPr>
            <p:cNvPr id="484" name="TextBox 298">
              <a:extLst>
                <a:ext uri="{FF2B5EF4-FFF2-40B4-BE49-F238E27FC236}">
                  <a16:creationId xmlns:a16="http://schemas.microsoft.com/office/drawing/2014/main" id="{0962FCD4-D2FE-2443-A037-A8E30814F31F}"/>
                </a:ext>
              </a:extLst>
            </p:cNvPr>
            <p:cNvSpPr txBox="1"/>
            <p:nvPr/>
          </p:nvSpPr>
          <p:spPr>
            <a:xfrm flipH="1">
              <a:off x="7323229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158</a:t>
              </a:r>
            </a:p>
          </p:txBody>
        </p:sp>
        <p:sp>
          <p:nvSpPr>
            <p:cNvPr id="485" name="TextBox 299">
              <a:extLst>
                <a:ext uri="{FF2B5EF4-FFF2-40B4-BE49-F238E27FC236}">
                  <a16:creationId xmlns:a16="http://schemas.microsoft.com/office/drawing/2014/main" id="{909448C0-081E-AB4B-9F38-83441EDC3C07}"/>
                </a:ext>
              </a:extLst>
            </p:cNvPr>
            <p:cNvSpPr txBox="1"/>
            <p:nvPr/>
          </p:nvSpPr>
          <p:spPr>
            <a:xfrm>
              <a:off x="7323421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159</a:t>
              </a:r>
            </a:p>
          </p:txBody>
        </p:sp>
        <p:sp>
          <p:nvSpPr>
            <p:cNvPr id="486" name="TextBox 300">
              <a:extLst>
                <a:ext uri="{FF2B5EF4-FFF2-40B4-BE49-F238E27FC236}">
                  <a16:creationId xmlns:a16="http://schemas.microsoft.com/office/drawing/2014/main" id="{85110B9A-DCCE-D842-ABA0-8E86F0C8C103}"/>
                </a:ext>
              </a:extLst>
            </p:cNvPr>
            <p:cNvSpPr txBox="1"/>
            <p:nvPr/>
          </p:nvSpPr>
          <p:spPr>
            <a:xfrm>
              <a:off x="7593549" y="4447861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112</a:t>
              </a:r>
            </a:p>
          </p:txBody>
        </p:sp>
        <p:sp>
          <p:nvSpPr>
            <p:cNvPr id="487" name="TextBox 301">
              <a:extLst>
                <a:ext uri="{FF2B5EF4-FFF2-40B4-BE49-F238E27FC236}">
                  <a16:creationId xmlns:a16="http://schemas.microsoft.com/office/drawing/2014/main" id="{03D41293-03F6-A54F-99CB-D4299C477999}"/>
                </a:ext>
              </a:extLst>
            </p:cNvPr>
            <p:cNvSpPr txBox="1"/>
            <p:nvPr/>
          </p:nvSpPr>
          <p:spPr>
            <a:xfrm>
              <a:off x="7593765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115</a:t>
              </a:r>
            </a:p>
          </p:txBody>
        </p:sp>
        <p:sp>
          <p:nvSpPr>
            <p:cNvPr id="488" name="TextBox 304">
              <a:extLst>
                <a:ext uri="{FF2B5EF4-FFF2-40B4-BE49-F238E27FC236}">
                  <a16:creationId xmlns:a16="http://schemas.microsoft.com/office/drawing/2014/main" id="{53D641B4-4B84-7C4F-B3B2-DBF278FF5B96}"/>
                </a:ext>
              </a:extLst>
            </p:cNvPr>
            <p:cNvSpPr txBox="1"/>
            <p:nvPr/>
          </p:nvSpPr>
          <p:spPr>
            <a:xfrm flipH="1">
              <a:off x="7863869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44</a:t>
              </a:r>
            </a:p>
          </p:txBody>
        </p:sp>
        <p:sp>
          <p:nvSpPr>
            <p:cNvPr id="489" name="TextBox 305">
              <a:extLst>
                <a:ext uri="{FF2B5EF4-FFF2-40B4-BE49-F238E27FC236}">
                  <a16:creationId xmlns:a16="http://schemas.microsoft.com/office/drawing/2014/main" id="{D031CBD7-A844-5E4C-8B8B-1892B0D51072}"/>
                </a:ext>
              </a:extLst>
            </p:cNvPr>
            <p:cNvSpPr txBox="1"/>
            <p:nvPr/>
          </p:nvSpPr>
          <p:spPr>
            <a:xfrm>
              <a:off x="7864109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51</a:t>
              </a:r>
            </a:p>
          </p:txBody>
        </p:sp>
        <p:sp>
          <p:nvSpPr>
            <p:cNvPr id="490" name="TextBox 306">
              <a:extLst>
                <a:ext uri="{FF2B5EF4-FFF2-40B4-BE49-F238E27FC236}">
                  <a16:creationId xmlns:a16="http://schemas.microsoft.com/office/drawing/2014/main" id="{E7BB0498-0045-C849-B9B0-A5503CA75122}"/>
                </a:ext>
              </a:extLst>
            </p:cNvPr>
            <p:cNvSpPr txBox="1"/>
            <p:nvPr/>
          </p:nvSpPr>
          <p:spPr>
            <a:xfrm flipH="1">
              <a:off x="8134190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17</a:t>
              </a:r>
            </a:p>
          </p:txBody>
        </p:sp>
        <p:sp>
          <p:nvSpPr>
            <p:cNvPr id="491" name="TextBox 307">
              <a:extLst>
                <a:ext uri="{FF2B5EF4-FFF2-40B4-BE49-F238E27FC236}">
                  <a16:creationId xmlns:a16="http://schemas.microsoft.com/office/drawing/2014/main" id="{60FA6D7E-5B3E-8B49-A915-487F511B9E65}"/>
                </a:ext>
              </a:extLst>
            </p:cNvPr>
            <p:cNvSpPr txBox="1"/>
            <p:nvPr/>
          </p:nvSpPr>
          <p:spPr>
            <a:xfrm>
              <a:off x="8134454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492" name="TextBox 310">
              <a:extLst>
                <a:ext uri="{FF2B5EF4-FFF2-40B4-BE49-F238E27FC236}">
                  <a16:creationId xmlns:a16="http://schemas.microsoft.com/office/drawing/2014/main" id="{3446A7BA-6DED-8F4F-9127-0A1358E24241}"/>
                </a:ext>
              </a:extLst>
            </p:cNvPr>
            <p:cNvSpPr txBox="1"/>
            <p:nvPr/>
          </p:nvSpPr>
          <p:spPr>
            <a:xfrm flipH="1">
              <a:off x="8404510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93" name="TextBox 311">
              <a:extLst>
                <a:ext uri="{FF2B5EF4-FFF2-40B4-BE49-F238E27FC236}">
                  <a16:creationId xmlns:a16="http://schemas.microsoft.com/office/drawing/2014/main" id="{89B0B3C0-B9A0-744F-ADB3-DC33BD61426B}"/>
                </a:ext>
              </a:extLst>
            </p:cNvPr>
            <p:cNvSpPr txBox="1"/>
            <p:nvPr/>
          </p:nvSpPr>
          <p:spPr>
            <a:xfrm>
              <a:off x="8404798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94" name="TextBox 312">
              <a:extLst>
                <a:ext uri="{FF2B5EF4-FFF2-40B4-BE49-F238E27FC236}">
                  <a16:creationId xmlns:a16="http://schemas.microsoft.com/office/drawing/2014/main" id="{944C7D05-D32E-6B48-A789-2EAAA8BE9380}"/>
                </a:ext>
              </a:extLst>
            </p:cNvPr>
            <p:cNvSpPr txBox="1"/>
            <p:nvPr/>
          </p:nvSpPr>
          <p:spPr>
            <a:xfrm flipH="1">
              <a:off x="8674832" y="4449520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495" name="TextBox 313">
              <a:extLst>
                <a:ext uri="{FF2B5EF4-FFF2-40B4-BE49-F238E27FC236}">
                  <a16:creationId xmlns:a16="http://schemas.microsoft.com/office/drawing/2014/main" id="{45E1D7BE-DA91-AC45-9920-35CECA1ECA69}"/>
                </a:ext>
              </a:extLst>
            </p:cNvPr>
            <p:cNvSpPr txBox="1"/>
            <p:nvPr/>
          </p:nvSpPr>
          <p:spPr>
            <a:xfrm>
              <a:off x="8675145" y="4567459"/>
              <a:ext cx="21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42" name="TextBox 741">
              <a:extLst>
                <a:ext uri="{FF2B5EF4-FFF2-40B4-BE49-F238E27FC236}">
                  <a16:creationId xmlns:a16="http://schemas.microsoft.com/office/drawing/2014/main" id="{BD72A54A-49E3-0546-B084-38378AC8AA6C}"/>
                </a:ext>
              </a:extLst>
            </p:cNvPr>
            <p:cNvSpPr txBox="1"/>
            <p:nvPr/>
          </p:nvSpPr>
          <p:spPr>
            <a:xfrm>
              <a:off x="4559961" y="945509"/>
              <a:ext cx="1504336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</a:rPr>
                <a:t>Stage III,</a:t>
              </a:r>
              <a:br>
                <a:rPr lang="en-US" sz="1600" b="1" dirty="0">
                  <a:solidFill>
                    <a:schemeClr val="tx2"/>
                  </a:solidFill>
                </a:rPr>
              </a:br>
              <a:r>
                <a:rPr lang="en-US" sz="1600" b="1" dirty="0">
                  <a:solidFill>
                    <a:schemeClr val="tx2"/>
                  </a:solidFill>
                </a:rPr>
                <a:t>PD-L1 &lt; 1%</a:t>
              </a:r>
            </a:p>
          </p:txBody>
        </p:sp>
        <p:sp>
          <p:nvSpPr>
            <p:cNvPr id="747" name="TextBox 274">
              <a:extLst>
                <a:ext uri="{FF2B5EF4-FFF2-40B4-BE49-F238E27FC236}">
                  <a16:creationId xmlns:a16="http://schemas.microsoft.com/office/drawing/2014/main" id="{9B34924D-84E8-FA4A-A363-A2F970C0BFD2}"/>
                </a:ext>
              </a:extLst>
            </p:cNvPr>
            <p:cNvSpPr txBox="1"/>
            <p:nvPr/>
          </p:nvSpPr>
          <p:spPr>
            <a:xfrm>
              <a:off x="4584505" y="4449184"/>
              <a:ext cx="628282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NIVO + IPI</a:t>
              </a:r>
            </a:p>
          </p:txBody>
        </p:sp>
        <p:sp>
          <p:nvSpPr>
            <p:cNvPr id="748" name="TextBox 275">
              <a:extLst>
                <a:ext uri="{FF2B5EF4-FFF2-40B4-BE49-F238E27FC236}">
                  <a16:creationId xmlns:a16="http://schemas.microsoft.com/office/drawing/2014/main" id="{144358B0-F99E-FC4D-B989-75AC9CCABF34}"/>
                </a:ext>
              </a:extLst>
            </p:cNvPr>
            <p:cNvSpPr txBox="1"/>
            <p:nvPr/>
          </p:nvSpPr>
          <p:spPr>
            <a:xfrm>
              <a:off x="4584505" y="4567576"/>
              <a:ext cx="486000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GB" sz="12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NIVO</a:t>
              </a:r>
            </a:p>
          </p:txBody>
        </p:sp>
        <p:sp>
          <p:nvSpPr>
            <p:cNvPr id="749" name="TextBox 316">
              <a:extLst>
                <a:ext uri="{FF2B5EF4-FFF2-40B4-BE49-F238E27FC236}">
                  <a16:creationId xmlns:a16="http://schemas.microsoft.com/office/drawing/2014/main" id="{4D5D32F4-3D78-0D43-9539-5911F6328874}"/>
                </a:ext>
              </a:extLst>
            </p:cNvPr>
            <p:cNvSpPr txBox="1"/>
            <p:nvPr/>
          </p:nvSpPr>
          <p:spPr>
            <a:xfrm>
              <a:off x="4584505" y="4290826"/>
              <a:ext cx="838672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GB" sz="12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No. at risk</a:t>
              </a:r>
            </a:p>
          </p:txBody>
        </p:sp>
      </p:grpSp>
      <p:sp>
        <p:nvSpPr>
          <p:cNvPr id="2590" name="TextBox 269">
            <a:extLst>
              <a:ext uri="{FF2B5EF4-FFF2-40B4-BE49-F238E27FC236}">
                <a16:creationId xmlns:a16="http://schemas.microsoft.com/office/drawing/2014/main" id="{35CE4184-B940-47C5-986E-4264CE62469D}"/>
              </a:ext>
            </a:extLst>
          </p:cNvPr>
          <p:cNvSpPr txBox="1"/>
          <p:nvPr/>
        </p:nvSpPr>
        <p:spPr>
          <a:xfrm rot="16200000">
            <a:off x="4867029" y="3561606"/>
            <a:ext cx="323681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DMFS (%)</a:t>
            </a:r>
          </a:p>
        </p:txBody>
      </p:sp>
      <p:sp>
        <p:nvSpPr>
          <p:cNvPr id="739" name="TextBox 738">
            <a:extLst>
              <a:ext uri="{FF2B5EF4-FFF2-40B4-BE49-F238E27FC236}">
                <a16:creationId xmlns:a16="http://schemas.microsoft.com/office/drawing/2014/main" id="{625E61C3-849F-BD46-8A48-719B5610C428}"/>
              </a:ext>
            </a:extLst>
          </p:cNvPr>
          <p:cNvSpPr txBox="1"/>
          <p:nvPr/>
        </p:nvSpPr>
        <p:spPr>
          <a:xfrm>
            <a:off x="96346" y="1264176"/>
            <a:ext cx="2005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</a:rPr>
              <a:t>Stage III</a:t>
            </a:r>
          </a:p>
        </p:txBody>
      </p:sp>
      <p:sp>
        <p:nvSpPr>
          <p:cNvPr id="741" name="Text Placeholder 9"/>
          <p:cNvSpPr txBox="1">
            <a:spLocks/>
          </p:cNvSpPr>
          <p:nvPr/>
        </p:nvSpPr>
        <p:spPr>
          <a:xfrm>
            <a:off x="11953" y="6572523"/>
            <a:ext cx="11461115" cy="2733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Trebuchet MS" panose="020B0603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Trebuchet MS" panose="020B0603020202020204" pitchFamily="34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33" baseline="30000" dirty="0" err="1">
                <a:solidFill>
                  <a:schemeClr val="tx2"/>
                </a:solidFill>
              </a:rPr>
              <a:t>a</a:t>
            </a:r>
            <a:r>
              <a:rPr lang="en-US" sz="933" dirty="0" err="1">
                <a:solidFill>
                  <a:schemeClr val="tx2"/>
                </a:solidFill>
              </a:rPr>
              <a:t>Stratified</a:t>
            </a:r>
            <a:r>
              <a:rPr lang="en-US" sz="933" dirty="0">
                <a:solidFill>
                  <a:schemeClr val="tx2"/>
                </a:solidFill>
              </a:rPr>
              <a:t>. DMFS, distant metastasis-free survival; NR, not yet reached; PD-L1, programmed death-ligand 1. </a:t>
            </a:r>
            <a:r>
              <a:rPr lang="en-US" sz="933" b="1" dirty="0">
                <a:solidFill>
                  <a:schemeClr val="tx2"/>
                </a:solidFill>
              </a:rPr>
              <a:t>Long, GV et al AACR 2021 </a:t>
            </a:r>
          </a:p>
        </p:txBody>
      </p:sp>
      <p:sp>
        <p:nvSpPr>
          <p:cNvPr id="737" name="TextBox 736">
            <a:extLst>
              <a:ext uri="{FF2B5EF4-FFF2-40B4-BE49-F238E27FC236}">
                <a16:creationId xmlns:a16="http://schemas.microsoft.com/office/drawing/2014/main" id="{85D3D998-2826-4C41-BD4F-DDEA1F3E9F39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447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Adjuvant PD1 immunotherapy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397" y="2198681"/>
            <a:ext cx="4424063" cy="3820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25221" y="3760518"/>
            <a:ext cx="3195427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99" b="1" dirty="0"/>
              <a:t>Prevent recurrence?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2387" y="2667100"/>
            <a:ext cx="1403206" cy="953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99" b="1" dirty="0"/>
              <a:t>Toxicity:</a:t>
            </a:r>
          </a:p>
          <a:p>
            <a:pPr algn="ctr"/>
            <a:r>
              <a:rPr lang="en-US" sz="2799" b="1" dirty="0"/>
              <a:t>Cost?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DDD0AA-79B7-2F46-B5C4-8B78ACF08A95}"/>
              </a:ext>
            </a:extLst>
          </p:cNvPr>
          <p:cNvSpPr txBox="1"/>
          <p:nvPr/>
        </p:nvSpPr>
        <p:spPr>
          <a:xfrm>
            <a:off x="5851153" y="1650178"/>
            <a:ext cx="2846741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99" b="1" dirty="0"/>
              <a:t>Overall Survival??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4DF406-8836-994D-AC97-BB5764A00A75}"/>
              </a:ext>
            </a:extLst>
          </p:cNvPr>
          <p:cNvSpPr txBox="1"/>
          <p:nvPr/>
        </p:nvSpPr>
        <p:spPr>
          <a:xfrm>
            <a:off x="7213000" y="5696339"/>
            <a:ext cx="21210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i="1" dirty="0">
                <a:solidFill>
                  <a:srgbClr val="FF0000"/>
                </a:solidFill>
              </a:rPr>
              <a:t>Further follow-up from all trials required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07ECAF-25FF-794B-AFA5-50B6FA869BE5}"/>
              </a:ext>
            </a:extLst>
          </p:cNvPr>
          <p:cNvSpPr/>
          <p:nvPr/>
        </p:nvSpPr>
        <p:spPr>
          <a:xfrm>
            <a:off x="1178232" y="6375473"/>
            <a:ext cx="14927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/>
              <a:t>Alexander M. Menzies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B236A4-39D6-A84A-9404-9185E9C946EE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15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Safety 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8462" y="4406232"/>
            <a:ext cx="11435077" cy="1613568"/>
          </a:xfrm>
        </p:spPr>
        <p:txBody>
          <a:bodyPr/>
          <a:lstStyle/>
          <a:p>
            <a:pPr marL="380990" indent="-380990"/>
            <a:r>
              <a:rPr lang="en-US" sz="1867" dirty="0"/>
              <a:t>There were no treatment-related deaths in the NIVO group and 4 (0.4%) in the NIVO + IPI group</a:t>
            </a:r>
          </a:p>
          <a:p>
            <a:pPr lvl="2">
              <a:buFont typeface="Trebuchet MS" panose="020B0603020202020204" pitchFamily="34" charset="0"/>
              <a:buChar char="—"/>
            </a:pPr>
            <a:r>
              <a:rPr lang="en-US" sz="1600" dirty="0"/>
              <a:t>≤ 30 days from last dose: respiratory distress syndrome (study day 38; ie, 38 days after first dose)</a:t>
            </a:r>
            <a:endParaRPr lang="en-US" sz="1600" baseline="30000" dirty="0"/>
          </a:p>
          <a:p>
            <a:pPr lvl="2">
              <a:buFont typeface="Trebuchet MS" panose="020B0603020202020204" pitchFamily="34" charset="0"/>
              <a:buChar char="—"/>
            </a:pPr>
            <a:r>
              <a:rPr lang="en-US" sz="1600" dirty="0"/>
              <a:t>30–100 days from last dose: myasthenia gravis (study day 44) and pneumonitis (study day 143)</a:t>
            </a:r>
          </a:p>
          <a:p>
            <a:pPr lvl="2">
              <a:buFont typeface="Trebuchet MS" panose="020B0603020202020204" pitchFamily="34" charset="0"/>
              <a:buChar char="—"/>
            </a:pPr>
            <a:r>
              <a:rPr lang="en-US" sz="1600" dirty="0"/>
              <a:t>&gt; 100 days from last dose: liver failure (study day 202)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1" y="1785935"/>
          <a:ext cx="9296402" cy="2286000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4277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912">
                  <a:extLst>
                    <a:ext uri="{9D8B030D-6E8A-4147-A177-3AD203B41FA5}">
                      <a16:colId xmlns:a16="http://schemas.microsoft.com/office/drawing/2014/main" val="3494012715"/>
                    </a:ext>
                  </a:extLst>
                </a:gridCol>
                <a:gridCol w="1333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176">
                  <a:extLst>
                    <a:ext uri="{9D8B030D-6E8A-4147-A177-3AD203B41FA5}">
                      <a16:colId xmlns:a16="http://schemas.microsoft.com/office/drawing/2014/main" val="2158895804"/>
                    </a:ext>
                  </a:extLst>
                </a:gridCol>
                <a:gridCol w="1383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035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Times New Roman"/>
                        </a:rPr>
                        <a:t>AE</a:t>
                      </a:r>
                    </a:p>
                  </a:txBody>
                  <a:tcPr marL="121920" marR="121920" anchor="b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NIVO</a:t>
                      </a:r>
                      <a:r>
                        <a:rPr lang="en-GB" sz="1600" b="1" baseline="0" dirty="0">
                          <a:solidFill>
                            <a:schemeClr val="bg1"/>
                          </a:solidFill>
                          <a:latin typeface="+mj-lt"/>
                        </a:rPr>
                        <a:t> + IPI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(n = 916), n (%)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4422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442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NIVO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(n = 917), n (%)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CE9B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80">
                <a:tc vMerge="1"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000" b="1" dirty="0">
                        <a:solidFill>
                          <a:schemeClr val="tx1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Any grade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44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Grade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3/4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44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Any grade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CE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Grade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3/4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Palatino Linotype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473420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600" b="1" dirty="0">
                          <a:solidFill>
                            <a:schemeClr val="tx2"/>
                          </a:solidFill>
                          <a:latin typeface="+mn-lt"/>
                          <a:ea typeface="MS Mincho"/>
                          <a:cs typeface="ArialMT"/>
                        </a:rPr>
                        <a:t>Any AE</a:t>
                      </a:r>
                    </a:p>
                  </a:txBody>
                  <a:tcPr marL="121920" marR="12192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903 (99)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391 (43)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888 (97)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211 (23)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86873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chemeClr val="tx2"/>
                          </a:solidFill>
                          <a:latin typeface="+mn-lt"/>
                          <a:ea typeface="MS Mincho"/>
                          <a:cs typeface="ArialMT"/>
                        </a:rPr>
                        <a:t>TRAE</a:t>
                      </a:r>
                    </a:p>
                  </a:txBody>
                  <a:tcPr marL="121920" marR="12192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863 (94)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299 (33)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788 (86)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117 (13)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+mn-lt"/>
                          <a:ea typeface="MS Mincho"/>
                          <a:cs typeface="ArialMT"/>
                        </a:rPr>
                        <a:t>Any AE leading to discontinuation</a:t>
                      </a:r>
                      <a:endParaRPr lang="en-GB" sz="1600" b="1" kern="1200" baseline="30000" dirty="0">
                        <a:solidFill>
                          <a:schemeClr val="tx2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L="121920" marR="12192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310 (34)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185 (20)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108 (12)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62 (7)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50905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chemeClr val="tx2"/>
                          </a:solidFill>
                          <a:latin typeface="+mn-lt"/>
                          <a:ea typeface="MS Mincho"/>
                          <a:cs typeface="ArialMT"/>
                        </a:rPr>
                        <a:t>TRAE leading to discontinuation</a:t>
                      </a:r>
                      <a:endParaRPr lang="en-GB" sz="1600" b="1" kern="1200" baseline="30000" dirty="0">
                        <a:solidFill>
                          <a:schemeClr val="tx2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L="121920" marR="12192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289 (32)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173 (19)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95</a:t>
                      </a:r>
                      <a:r>
                        <a:rPr lang="en-US" sz="16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 (10)</a:t>
                      </a:r>
                      <a:endParaRPr lang="en-US" sz="160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Palatino Linotype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Palatino Linotype"/>
                        </a:rPr>
                        <a:t>54 (6)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868929" y="3118279"/>
            <a:ext cx="1370803" cy="3311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9363947" y="3118279"/>
            <a:ext cx="1355712" cy="3311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6871101" y="3735814"/>
            <a:ext cx="1370803" cy="3311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9366119" y="3735814"/>
            <a:ext cx="1355712" cy="3311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DEDE4C-5DFD-3D4D-AE7D-FB04A32D666B}"/>
              </a:ext>
            </a:extLst>
          </p:cNvPr>
          <p:cNvSpPr txBox="1"/>
          <p:nvPr/>
        </p:nvSpPr>
        <p:spPr>
          <a:xfrm>
            <a:off x="1636295" y="6224337"/>
            <a:ext cx="4275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Long, GV et al AACR 2021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581827-8902-9549-9A49-E8881083ED13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53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7337C1-A7C8-461F-B2EE-3F3D5760F9E9}"/>
              </a:ext>
            </a:extLst>
          </p:cNvPr>
          <p:cNvCxnSpPr/>
          <p:nvPr/>
        </p:nvCxnSpPr>
        <p:spPr bwMode="auto">
          <a:xfrm flipV="1">
            <a:off x="9929437" y="2436693"/>
            <a:ext cx="0" cy="1904001"/>
          </a:xfrm>
          <a:prstGeom prst="line">
            <a:avLst/>
          </a:prstGeom>
          <a:ln w="190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2E2DE6-4149-4CFF-8510-67C71EEB8570}"/>
              </a:ext>
            </a:extLst>
          </p:cNvPr>
          <p:cNvCxnSpPr/>
          <p:nvPr/>
        </p:nvCxnSpPr>
        <p:spPr bwMode="auto">
          <a:xfrm flipH="1" flipV="1">
            <a:off x="8433885" y="2436693"/>
            <a:ext cx="9968" cy="1904001"/>
          </a:xfrm>
          <a:prstGeom prst="line">
            <a:avLst/>
          </a:prstGeom>
          <a:ln w="190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D203E88-1F99-44EB-A391-3B668CB7DFBA}"/>
              </a:ext>
            </a:extLst>
          </p:cNvPr>
          <p:cNvCxnSpPr>
            <a:cxnSpLocks/>
          </p:cNvCxnSpPr>
          <p:nvPr/>
        </p:nvCxnSpPr>
        <p:spPr bwMode="auto">
          <a:xfrm>
            <a:off x="5661105" y="2804040"/>
            <a:ext cx="2651760" cy="83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A7087B-1FC5-43BD-9309-DFA09FF45467}"/>
              </a:ext>
            </a:extLst>
          </p:cNvPr>
          <p:cNvCxnSpPr>
            <a:cxnSpLocks/>
          </p:cNvCxnSpPr>
          <p:nvPr/>
        </p:nvCxnSpPr>
        <p:spPr bwMode="auto">
          <a:xfrm>
            <a:off x="5667286" y="3906703"/>
            <a:ext cx="2651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A1DDD3-7048-457A-8AC0-56CF67003BF6}"/>
              </a:ext>
            </a:extLst>
          </p:cNvPr>
          <p:cNvCxnSpPr>
            <a:cxnSpLocks/>
          </p:cNvCxnSpPr>
          <p:nvPr/>
        </p:nvCxnSpPr>
        <p:spPr>
          <a:xfrm>
            <a:off x="8401514" y="2813045"/>
            <a:ext cx="150876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F4CE2BD-5514-4A02-8BEF-393D3E48C79F}"/>
              </a:ext>
            </a:extLst>
          </p:cNvPr>
          <p:cNvCxnSpPr>
            <a:cxnSpLocks/>
          </p:cNvCxnSpPr>
          <p:nvPr/>
        </p:nvCxnSpPr>
        <p:spPr>
          <a:xfrm>
            <a:off x="8401514" y="3910172"/>
            <a:ext cx="150876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0" dirty="0">
                <a:solidFill>
                  <a:schemeClr val="tx1"/>
                </a:solidFill>
                <a:latin typeface="+mn-lt"/>
              </a:rPr>
              <a:t>COMBI-AD Adjuvant Study Design— Extended Follow-up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028C9-A50A-41B7-8E91-B4ADF3DD6C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589" y="6465298"/>
            <a:ext cx="8156431" cy="287627"/>
          </a:xfrm>
        </p:spPr>
        <p:txBody>
          <a:bodyPr/>
          <a:lstStyle/>
          <a:p>
            <a:r>
              <a:rPr lang="en-US" altLang="en-US" sz="1100" dirty="0">
                <a:solidFill>
                  <a:schemeClr val="tx1"/>
                </a:solidFill>
              </a:rPr>
              <a:t>Long GV, et al. </a:t>
            </a:r>
            <a:r>
              <a:rPr lang="en-US" altLang="en-US" sz="1100" i="1" dirty="0">
                <a:solidFill>
                  <a:schemeClr val="tx1"/>
                </a:solidFill>
              </a:rPr>
              <a:t>N </a:t>
            </a:r>
            <a:r>
              <a:rPr lang="en-US" altLang="en-US" sz="1100" i="1" dirty="0" err="1">
                <a:solidFill>
                  <a:schemeClr val="tx1"/>
                </a:solidFill>
              </a:rPr>
              <a:t>Engl</a:t>
            </a:r>
            <a:r>
              <a:rPr lang="en-US" altLang="en-US" sz="1100" i="1" dirty="0">
                <a:solidFill>
                  <a:schemeClr val="tx1"/>
                </a:solidFill>
              </a:rPr>
              <a:t> J Med</a:t>
            </a:r>
            <a:r>
              <a:rPr lang="en-US" altLang="en-US" sz="1100" dirty="0">
                <a:solidFill>
                  <a:schemeClr val="tx1"/>
                </a:solidFill>
              </a:rPr>
              <a:t>. 2017;377:1813-1823, </a:t>
            </a:r>
            <a:r>
              <a:rPr lang="en-US" altLang="en-US" sz="1100" dirty="0" err="1">
                <a:solidFill>
                  <a:schemeClr val="tx1"/>
                </a:solidFill>
              </a:rPr>
              <a:t>Hauschild</a:t>
            </a:r>
            <a:r>
              <a:rPr lang="en-US" altLang="en-US" sz="1100" dirty="0">
                <a:solidFill>
                  <a:schemeClr val="tx1"/>
                </a:solidFill>
              </a:rPr>
              <a:t>, A et al ASCO 2020, </a:t>
            </a:r>
            <a:r>
              <a:rPr lang="en-US" altLang="en-US" sz="1100" dirty="0" err="1">
                <a:solidFill>
                  <a:schemeClr val="tx1"/>
                </a:solidFill>
              </a:rPr>
              <a:t>Dummer</a:t>
            </a:r>
            <a:r>
              <a:rPr lang="en-US" altLang="en-US" sz="1100" dirty="0">
                <a:solidFill>
                  <a:schemeClr val="tx1"/>
                </a:solidFill>
              </a:rPr>
              <a:t>, R et al NEJM 2020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2532658" y="2801383"/>
            <a:ext cx="7531955" cy="3172616"/>
          </a:xfrm>
          <a:prstGeom prst="rect">
            <a:avLst/>
          </a:prstGeom>
          <a:noFill/>
          <a:ln w="9525" cap="rnd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Text Placeholder 7"/>
          <p:cNvSpPr txBox="1">
            <a:spLocks/>
          </p:cNvSpPr>
          <p:nvPr/>
        </p:nvSpPr>
        <p:spPr bwMode="auto">
          <a:xfrm>
            <a:off x="946965" y="5463649"/>
            <a:ext cx="6961909" cy="59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57200">
              <a:spcBef>
                <a:spcPct val="20000"/>
              </a:spcBef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sz="900" dirty="0">
                <a:latin typeface="+mn-lt"/>
              </a:rPr>
              <a:t>BID, twice daily; DMFS, distant metastasis–free survival; D+T, dabrafenib + trametinib; ECOG, Eastern Cooperative Oncology Group; FFR, freedom from relapse; FU, follow-up; QD, once daily.</a:t>
            </a:r>
            <a:br>
              <a:rPr lang="en-US" sz="900" dirty="0">
                <a:latin typeface="+mn-lt"/>
              </a:rPr>
            </a:br>
            <a:r>
              <a:rPr lang="en-US" altLang="en-US" sz="900" dirty="0">
                <a:latin typeface="+mn-lt"/>
              </a:rPr>
              <a:t>.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4031106" y="3338754"/>
            <a:ext cx="1636776" cy="26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/>
          <p:cNvSpPr/>
          <p:nvPr/>
        </p:nvSpPr>
        <p:spPr>
          <a:xfrm>
            <a:off x="1594421" y="2194923"/>
            <a:ext cx="3358137" cy="230218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4290" rIns="34290" rtlCol="0" anchor="ctr"/>
          <a:lstStyle/>
          <a:p>
            <a:endParaRPr lang="en-US" sz="1200" b="1" dirty="0"/>
          </a:p>
          <a:p>
            <a:r>
              <a:rPr lang="en-US" sz="1200" b="1" dirty="0"/>
              <a:t>Key eligibility criteria</a:t>
            </a:r>
          </a:p>
          <a:p>
            <a:pPr marL="89297" indent="-89297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Completely resected stage IIIA (lymph node metastasis &gt; 1 mm), IIIB, or IIIC cutaneous melanoma</a:t>
            </a:r>
          </a:p>
          <a:p>
            <a:pPr marL="89297" indent="-89297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i="1" dirty="0"/>
              <a:t>BRAF</a:t>
            </a:r>
            <a:r>
              <a:rPr lang="en-US" sz="1200" dirty="0"/>
              <a:t> V600E/K mutation</a:t>
            </a:r>
          </a:p>
          <a:p>
            <a:pPr marL="89297" indent="-89297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ECOG performance status 0 or 1</a:t>
            </a:r>
          </a:p>
          <a:p>
            <a:pPr marL="89297" indent="-89297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No prior radiotherapy or systemic therapy</a:t>
            </a:r>
          </a:p>
          <a:p>
            <a:pPr marL="89297" indent="-89297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Tissue collection was mandatory at baseline and optional upon recurrence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10" name="Rectangle: Rounded Corners 9"/>
          <p:cNvSpPr/>
          <p:nvPr/>
        </p:nvSpPr>
        <p:spPr>
          <a:xfrm>
            <a:off x="5043823" y="1946661"/>
            <a:ext cx="356671" cy="276639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wordArtVert" wrap="none" rtlCol="0" anchor="ctr"/>
          <a:lstStyle/>
          <a:p>
            <a:r>
              <a:rPr lang="en-US" sz="1200" b="1" dirty="0">
                <a:solidFill>
                  <a:schemeClr val="tx1"/>
                </a:solidFill>
                <a:cs typeface="Arial" panose="020B0604020202020204" pitchFamily="34" charset="0"/>
              </a:rPr>
              <a:t>RANDOMIZATION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7561" y="4518428"/>
            <a:ext cx="3168836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Stratification</a:t>
            </a:r>
          </a:p>
          <a:p>
            <a:pPr marL="86916" indent="-86916">
              <a:buFont typeface="Arial" panose="020B0604020202020204" pitchFamily="34" charset="0"/>
              <a:buChar char="•"/>
            </a:pPr>
            <a:r>
              <a:rPr lang="en-US" sz="1400" b="1" i="1" dirty="0"/>
              <a:t>BRAF</a:t>
            </a:r>
            <a:r>
              <a:rPr lang="en-US" sz="1400" b="1" dirty="0"/>
              <a:t> mutation status (V600E, V600K)</a:t>
            </a:r>
          </a:p>
          <a:p>
            <a:pPr marL="86916" indent="-86916">
              <a:buFont typeface="Arial" panose="020B0604020202020204" pitchFamily="34" charset="0"/>
              <a:buChar char="•"/>
            </a:pPr>
            <a:r>
              <a:rPr lang="en-US" sz="1400" b="1" dirty="0"/>
              <a:t>Disease stage (IIIA, IIIB, IIIC)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07123" y="3108085"/>
            <a:ext cx="443520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1:1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5667287" y="2795217"/>
            <a:ext cx="1" cy="11247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908874" y="4414432"/>
            <a:ext cx="2702516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86916" indent="-86916">
              <a:buFont typeface="Arial" panose="020B0604020202020204" pitchFamily="34" charset="0"/>
              <a:buChar char="•"/>
            </a:pPr>
            <a:r>
              <a:rPr lang="en-US" sz="1400" b="1" dirty="0"/>
              <a:t>Primary endpoint: RFS</a:t>
            </a:r>
          </a:p>
          <a:p>
            <a:pPr marL="86916" indent="-86916">
              <a:buFont typeface="Arial" panose="020B0604020202020204" pitchFamily="34" charset="0"/>
              <a:buChar char="•"/>
            </a:pPr>
            <a:r>
              <a:rPr lang="en-US" sz="1400" b="1" dirty="0"/>
              <a:t>Secondary endpoints: OS, DMFS, </a:t>
            </a:r>
            <a:br>
              <a:rPr lang="en-US" sz="1400" b="1" dirty="0"/>
            </a:br>
            <a:r>
              <a:rPr lang="en-US" sz="1400" b="1" dirty="0"/>
              <a:t>FFR, safety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01027" y="4933008"/>
            <a:ext cx="8422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N = 870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A168C8-8B64-4CF6-BBA6-9D2EBF4EBD38}"/>
              </a:ext>
            </a:extLst>
          </p:cNvPr>
          <p:cNvSpPr txBox="1"/>
          <p:nvPr/>
        </p:nvSpPr>
        <p:spPr>
          <a:xfrm>
            <a:off x="5679924" y="4340692"/>
            <a:ext cx="2112801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Treatment duration: </a:t>
            </a:r>
          </a:p>
          <a:p>
            <a:pPr algn="ctr"/>
            <a:r>
              <a:rPr lang="en-US" sz="1400" b="1" dirty="0"/>
              <a:t>12 months</a:t>
            </a: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2288D034-8CA2-4280-8819-FA79E0894BA4}"/>
              </a:ext>
            </a:extLst>
          </p:cNvPr>
          <p:cNvSpPr/>
          <p:nvPr/>
        </p:nvSpPr>
        <p:spPr>
          <a:xfrm>
            <a:off x="7744998" y="1785965"/>
            <a:ext cx="1371600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en-US" sz="1200" b="1" dirty="0"/>
              <a:t>Primary analysis</a:t>
            </a:r>
          </a:p>
          <a:p>
            <a:pPr algn="ctr"/>
            <a:r>
              <a:rPr lang="en-US" sz="1200" dirty="0"/>
              <a:t>D+T median FU, </a:t>
            </a:r>
            <a:br>
              <a:rPr lang="en-US" sz="1200" dirty="0"/>
            </a:br>
            <a:r>
              <a:rPr lang="en-US" sz="1200" dirty="0"/>
              <a:t>33 months</a:t>
            </a: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8BA1C0CF-8975-4865-8E32-DF3C35232174}"/>
              </a:ext>
            </a:extLst>
          </p:cNvPr>
          <p:cNvSpPr/>
          <p:nvPr/>
        </p:nvSpPr>
        <p:spPr>
          <a:xfrm rot="5400000">
            <a:off x="8282624" y="2764029"/>
            <a:ext cx="172207" cy="8970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60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D2BB759-9AE4-45E7-8489-CA2C8B32E8BD}"/>
              </a:ext>
            </a:extLst>
          </p:cNvPr>
          <p:cNvSpPr/>
          <p:nvPr/>
        </p:nvSpPr>
        <p:spPr>
          <a:xfrm rot="5400000">
            <a:off x="8295309" y="3861850"/>
            <a:ext cx="170819" cy="8970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60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BED21B1-B68A-461F-8082-8D20AB0F0B87}"/>
              </a:ext>
            </a:extLst>
          </p:cNvPr>
          <p:cNvSpPr/>
          <p:nvPr/>
        </p:nvSpPr>
        <p:spPr>
          <a:xfrm>
            <a:off x="9225981" y="1798039"/>
            <a:ext cx="1371600" cy="715089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Updated analysis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D+T median FU, 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44 months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054FA4-97EE-4252-A438-009ADA49A151}"/>
              </a:ext>
            </a:extLst>
          </p:cNvPr>
          <p:cNvSpPr txBox="1"/>
          <p:nvPr/>
        </p:nvSpPr>
        <p:spPr>
          <a:xfrm>
            <a:off x="5757596" y="6167810"/>
            <a:ext cx="45965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dirty="0">
                <a:solidFill>
                  <a:schemeClr val="bg1"/>
                </a:solidFill>
              </a:rPr>
              <a:t>PRESENTED BY GV LONG AT ESMO 2018 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ED0B9C-92B0-4650-AB5C-D30253771F30}"/>
              </a:ext>
            </a:extLst>
          </p:cNvPr>
          <p:cNvCxnSpPr>
            <a:cxnSpLocks/>
          </p:cNvCxnSpPr>
          <p:nvPr/>
        </p:nvCxnSpPr>
        <p:spPr bwMode="auto">
          <a:xfrm>
            <a:off x="5653754" y="2806613"/>
            <a:ext cx="18781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/>
          <p:cNvSpPr/>
          <p:nvPr/>
        </p:nvSpPr>
        <p:spPr>
          <a:xfrm>
            <a:off x="5757595" y="2373440"/>
            <a:ext cx="1957456" cy="877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b="1" dirty="0"/>
              <a:t>Dabrafenib 150 mg BID + trametinib 2 mg QD</a:t>
            </a:r>
            <a:br>
              <a:rPr lang="en-US" sz="1400" b="1" dirty="0"/>
            </a:br>
            <a:r>
              <a:rPr lang="en-US" sz="1400" b="1" dirty="0"/>
              <a:t>(n </a:t>
            </a:r>
            <a:r>
              <a:rPr lang="en-US" sz="1400" b="1" dirty="0">
                <a:solidFill>
                  <a:schemeClr val="bg1"/>
                </a:solidFill>
              </a:rPr>
              <a:t>= 438)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E7295C-872E-4C1C-8042-1B2306330F8A}"/>
              </a:ext>
            </a:extLst>
          </p:cNvPr>
          <p:cNvCxnSpPr>
            <a:cxnSpLocks/>
          </p:cNvCxnSpPr>
          <p:nvPr/>
        </p:nvCxnSpPr>
        <p:spPr bwMode="auto">
          <a:xfrm>
            <a:off x="5653754" y="3906703"/>
            <a:ext cx="18781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/>
          <p:cNvSpPr/>
          <p:nvPr/>
        </p:nvSpPr>
        <p:spPr>
          <a:xfrm>
            <a:off x="5757595" y="3445075"/>
            <a:ext cx="1957456" cy="881306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b="1" dirty="0"/>
              <a:t>2 matched placebos </a:t>
            </a:r>
            <a:br>
              <a:rPr lang="en-US" sz="1400" b="1" dirty="0"/>
            </a:br>
            <a:r>
              <a:rPr lang="en-US" sz="1400" b="1" dirty="0"/>
              <a:t>(n </a:t>
            </a:r>
            <a:r>
              <a:rPr lang="en-US" sz="1400" b="1" dirty="0">
                <a:solidFill>
                  <a:schemeClr val="bg1"/>
                </a:solidFill>
              </a:rPr>
              <a:t>= 432)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3A8E7B-0A17-F646-A3F8-61B6A5204DC5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756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130" y="2514601"/>
            <a:ext cx="7805737" cy="344487"/>
          </a:xfrm>
        </p:spPr>
        <p:txBody>
          <a:bodyPr/>
          <a:lstStyle/>
          <a:p>
            <a:r>
              <a:rPr lang="en-US" sz="700" b="1" dirty="0">
                <a:latin typeface="Arial" charset="0"/>
                <a:ea typeface="+mn-ea"/>
                <a:cs typeface="+mn-cs"/>
              </a:rPr>
              <a:t>Slide 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39" y="33264"/>
            <a:ext cx="11814811" cy="651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23B6CD-15ED-1C49-AA05-F0B45AF9B8E7}"/>
              </a:ext>
            </a:extLst>
          </p:cNvPr>
          <p:cNvSpPr txBox="1"/>
          <p:nvPr/>
        </p:nvSpPr>
        <p:spPr>
          <a:xfrm>
            <a:off x="5592417" y="304799"/>
            <a:ext cx="6599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ea typeface="Geneva" panose="020B0503030404040204" pitchFamily="34" charset="0"/>
                <a:cs typeface="Lucida Grande" panose="020B0600040502020204" pitchFamily="34" charset="0"/>
              </a:rPr>
              <a:t>ASCO 2020 5 year follow-up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971477-88E4-9C4C-94B0-228CE71F692B}"/>
              </a:ext>
            </a:extLst>
          </p:cNvPr>
          <p:cNvSpPr txBox="1"/>
          <p:nvPr/>
        </p:nvSpPr>
        <p:spPr>
          <a:xfrm>
            <a:off x="8716593" y="5694701"/>
            <a:ext cx="33367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cs typeface="Calibri" panose="020F0502020204030204" pitchFamily="34" charset="0"/>
              </a:rPr>
              <a:t>Dummer</a:t>
            </a:r>
            <a:r>
              <a:rPr lang="en-US" sz="1400" dirty="0">
                <a:cs typeface="Calibri" panose="020F0502020204030204" pitchFamily="34" charset="0"/>
              </a:rPr>
              <a:t>, R et al NEJM 2020.</a:t>
            </a:r>
            <a:endParaRPr lang="en-US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92F516-3639-5A46-96BD-072A636E8213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81198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4D04-3831-446B-9E50-7C7587401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0781"/>
            <a:ext cx="12192000" cy="922062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Trebuchet MS" panose="020B0603020202020204" pitchFamily="34" charset="0"/>
              </a:rPr>
              <a:t>COMBI-A/D 5-Yr Distant Metastasis-Free Survival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B89CA4-F03B-43B5-AFBB-DCA917AB2024}"/>
              </a:ext>
            </a:extLst>
          </p:cNvPr>
          <p:cNvCxnSpPr>
            <a:cxnSpLocks/>
          </p:cNvCxnSpPr>
          <p:nvPr/>
        </p:nvCxnSpPr>
        <p:spPr>
          <a:xfrm flipH="1" flipV="1">
            <a:off x="6299999" y="2360795"/>
            <a:ext cx="0" cy="2450592"/>
          </a:xfrm>
          <a:prstGeom prst="line">
            <a:avLst/>
          </a:prstGeom>
          <a:ln>
            <a:solidFill>
              <a:srgbClr val="1134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8CABCC0-0D28-4566-90E4-F4EC575B42B0}"/>
              </a:ext>
            </a:extLst>
          </p:cNvPr>
          <p:cNvSpPr/>
          <p:nvPr/>
        </p:nvSpPr>
        <p:spPr>
          <a:xfrm>
            <a:off x="6180446" y="4019421"/>
            <a:ext cx="539525" cy="743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1CE691-1CDD-4400-A862-2731E786668E}"/>
              </a:ext>
            </a:extLst>
          </p:cNvPr>
          <p:cNvSpPr/>
          <p:nvPr/>
        </p:nvSpPr>
        <p:spPr>
          <a:xfrm>
            <a:off x="6018734" y="3954983"/>
            <a:ext cx="531933" cy="842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7" name="Rectangle 1340">
            <a:extLst>
              <a:ext uri="{FF2B5EF4-FFF2-40B4-BE49-F238E27FC236}">
                <a16:creationId xmlns:a16="http://schemas.microsoft.com/office/drawing/2014/main" id="{048C0DAB-3CBB-472A-AC47-9ACA9AFA7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4657754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" name="Rectangle 1341">
            <a:extLst>
              <a:ext uri="{FF2B5EF4-FFF2-40B4-BE49-F238E27FC236}">
                <a16:creationId xmlns:a16="http://schemas.microsoft.com/office/drawing/2014/main" id="{DA7227CD-5309-4A4F-BD60-C98227872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7345" y="4898681"/>
            <a:ext cx="7213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" name="Rectangle 1342">
            <a:extLst>
              <a:ext uri="{FF2B5EF4-FFF2-40B4-BE49-F238E27FC236}">
                <a16:creationId xmlns:a16="http://schemas.microsoft.com/office/drawing/2014/main" id="{1687089C-A43D-452C-9985-6B0525DA1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007" y="4898681"/>
            <a:ext cx="7213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" name="Rectangle 1343">
            <a:extLst>
              <a:ext uri="{FF2B5EF4-FFF2-40B4-BE49-F238E27FC236}">
                <a16:creationId xmlns:a16="http://schemas.microsoft.com/office/drawing/2014/main" id="{C9CDEB61-3751-46C9-BEB2-FC299424B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667" y="4898681"/>
            <a:ext cx="7213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" name="Rectangle 1344">
            <a:extLst>
              <a:ext uri="{FF2B5EF4-FFF2-40B4-BE49-F238E27FC236}">
                <a16:creationId xmlns:a16="http://schemas.microsoft.com/office/drawing/2014/main" id="{133BBE8B-623B-4CFB-9EC3-FCFB21E28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331" y="4898681"/>
            <a:ext cx="7213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" name="Rectangle 1345">
            <a:extLst>
              <a:ext uri="{FF2B5EF4-FFF2-40B4-BE49-F238E27FC236}">
                <a16:creationId xmlns:a16="http://schemas.microsoft.com/office/drawing/2014/main" id="{9FC43466-FAFA-4F84-83FA-6E771F6BC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506" y="4898681"/>
            <a:ext cx="7213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" name="Rectangle 1346">
            <a:extLst>
              <a:ext uri="{FF2B5EF4-FFF2-40B4-BE49-F238E27FC236}">
                <a16:creationId xmlns:a16="http://schemas.microsoft.com/office/drawing/2014/main" id="{749F4CB8-8933-408E-8146-93EC2A3CF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9496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Rectangle 1347">
            <a:extLst>
              <a:ext uri="{FF2B5EF4-FFF2-40B4-BE49-F238E27FC236}">
                <a16:creationId xmlns:a16="http://schemas.microsoft.com/office/drawing/2014/main" id="{99D4BD7A-747D-49BF-AD2E-B21800B2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253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Rectangle 1348">
            <a:extLst>
              <a:ext uri="{FF2B5EF4-FFF2-40B4-BE49-F238E27FC236}">
                <a16:creationId xmlns:a16="http://schemas.microsoft.com/office/drawing/2014/main" id="{97FF1E36-C381-4875-8120-84F7ECE50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914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6" name="Rectangle 1349">
            <a:extLst>
              <a:ext uri="{FF2B5EF4-FFF2-40B4-BE49-F238E27FC236}">
                <a16:creationId xmlns:a16="http://schemas.microsoft.com/office/drawing/2014/main" id="{DFC92713-6AD6-4ADA-80D9-92610C184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4089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7" name="Rectangle 1350">
            <a:extLst>
              <a:ext uri="{FF2B5EF4-FFF2-40B4-BE49-F238E27FC236}">
                <a16:creationId xmlns:a16="http://schemas.microsoft.com/office/drawing/2014/main" id="{71C423C0-EDEC-49BD-B789-3F41832C1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928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Rectangle 1351">
            <a:extLst>
              <a:ext uri="{FF2B5EF4-FFF2-40B4-BE49-F238E27FC236}">
                <a16:creationId xmlns:a16="http://schemas.microsoft.com/office/drawing/2014/main" id="{F100900D-FFC9-425D-825A-D21F9DF0B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590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9" name="Rectangle 1352">
            <a:extLst>
              <a:ext uri="{FF2B5EF4-FFF2-40B4-BE49-F238E27FC236}">
                <a16:creationId xmlns:a16="http://schemas.microsoft.com/office/drawing/2014/main" id="{F8ADBC8E-C7A9-4449-8A28-0DD3F463A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589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0" name="Rectangle 1353">
            <a:extLst>
              <a:ext uri="{FF2B5EF4-FFF2-40B4-BE49-F238E27FC236}">
                <a16:creationId xmlns:a16="http://schemas.microsoft.com/office/drawing/2014/main" id="{876AA627-57D7-4084-B7EC-016FC0425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9509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1" name="Rectangle 1354">
            <a:extLst>
              <a:ext uri="{FF2B5EF4-FFF2-40B4-BE49-F238E27FC236}">
                <a16:creationId xmlns:a16="http://schemas.microsoft.com/office/drawing/2014/main" id="{F997B287-6404-466A-8EC2-827D35E09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170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30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2" name="Rectangle 1355">
            <a:extLst>
              <a:ext uri="{FF2B5EF4-FFF2-40B4-BE49-F238E27FC236}">
                <a16:creationId xmlns:a16="http://schemas.microsoft.com/office/drawing/2014/main" id="{A1683281-4A4C-4A67-BF38-60359EB0A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8752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3" name="Rectangle 1356">
            <a:extLst>
              <a:ext uri="{FF2B5EF4-FFF2-40B4-BE49-F238E27FC236}">
                <a16:creationId xmlns:a16="http://schemas.microsoft.com/office/drawing/2014/main" id="{890E1E50-E94E-4D21-A016-1B6B78A3F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3414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24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4" name="Rectangle 1357">
            <a:extLst>
              <a:ext uri="{FF2B5EF4-FFF2-40B4-BE49-F238E27FC236}">
                <a16:creationId xmlns:a16="http://schemas.microsoft.com/office/drawing/2014/main" id="{07900814-2D52-441E-8977-526D3C103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2670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36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5" name="Rectangle 1358">
            <a:extLst>
              <a:ext uri="{FF2B5EF4-FFF2-40B4-BE49-F238E27FC236}">
                <a16:creationId xmlns:a16="http://schemas.microsoft.com/office/drawing/2014/main" id="{33746350-4585-406E-AA75-EDD5D46EB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1845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38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6" name="Rectangle 1359">
            <a:extLst>
              <a:ext uri="{FF2B5EF4-FFF2-40B4-BE49-F238E27FC236}">
                <a16:creationId xmlns:a16="http://schemas.microsoft.com/office/drawing/2014/main" id="{F1AA4A1E-A728-4610-9F4A-0BFCB3064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505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7" name="Rectangle 1360">
            <a:extLst>
              <a:ext uri="{FF2B5EF4-FFF2-40B4-BE49-F238E27FC236}">
                <a16:creationId xmlns:a16="http://schemas.microsoft.com/office/drawing/2014/main" id="{B8B52492-A1C1-4AC8-9E52-6F2021E5D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6626" y="5087983"/>
            <a:ext cx="186916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200" b="1" dirty="0">
                <a:latin typeface="+mn-lt"/>
                <a:cs typeface="Calibri" panose="020F0502020204030204" pitchFamily="34" charset="0"/>
              </a:rPr>
              <a:t>Months Since Randomization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8" name="Rectangle 1361">
            <a:extLst>
              <a:ext uri="{FF2B5EF4-FFF2-40B4-BE49-F238E27FC236}">
                <a16:creationId xmlns:a16="http://schemas.microsoft.com/office/drawing/2014/main" id="{28E3BDC3-0204-42C2-AC56-CF243B78EDD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43733" y="3015975"/>
            <a:ext cx="285084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200" b="1" dirty="0">
                <a:latin typeface="+mn-lt"/>
                <a:cs typeface="Calibri" panose="020F0502020204030204" pitchFamily="34" charset="0"/>
              </a:rPr>
              <a:t>Proportion Alive and Distant Metastasis Free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9" name="Rectangle 1362">
            <a:extLst>
              <a:ext uri="{FF2B5EF4-FFF2-40B4-BE49-F238E27FC236}">
                <a16:creationId xmlns:a16="http://schemas.microsoft.com/office/drawing/2014/main" id="{BD109245-15ED-4CAF-A520-0DFFA0E0F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345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32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0" name="Rectangle 1363">
            <a:extLst>
              <a:ext uri="{FF2B5EF4-FFF2-40B4-BE49-F238E27FC236}">
                <a16:creationId xmlns:a16="http://schemas.microsoft.com/office/drawing/2014/main" id="{EA188D79-CA25-4CC4-8EB5-DEBAEEAD8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8008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34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1" name="Rectangle 1364">
            <a:extLst>
              <a:ext uri="{FF2B5EF4-FFF2-40B4-BE49-F238E27FC236}">
                <a16:creationId xmlns:a16="http://schemas.microsoft.com/office/drawing/2014/main" id="{20CC89D1-CD02-4706-9BEE-3638927B3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7262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2" name="Rectangle 1365">
            <a:extLst>
              <a:ext uri="{FF2B5EF4-FFF2-40B4-BE49-F238E27FC236}">
                <a16:creationId xmlns:a16="http://schemas.microsoft.com/office/drawing/2014/main" id="{28809723-B30C-466C-A2D7-537CE92EE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1925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3" name="Rectangle 1366">
            <a:extLst>
              <a:ext uri="{FF2B5EF4-FFF2-40B4-BE49-F238E27FC236}">
                <a16:creationId xmlns:a16="http://schemas.microsoft.com/office/drawing/2014/main" id="{D4E7E8CD-000E-4DC7-B13D-CCA3B1D19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100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50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4" name="Rectangle 1367">
            <a:extLst>
              <a:ext uri="{FF2B5EF4-FFF2-40B4-BE49-F238E27FC236}">
                <a16:creationId xmlns:a16="http://schemas.microsoft.com/office/drawing/2014/main" id="{D16A646B-E648-45F1-BE0B-C631E0D7E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1169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5" name="Rectangle 1368">
            <a:extLst>
              <a:ext uri="{FF2B5EF4-FFF2-40B4-BE49-F238E27FC236}">
                <a16:creationId xmlns:a16="http://schemas.microsoft.com/office/drawing/2014/main" id="{CA39E554-CF26-4F05-AD25-2E6E5798D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598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44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6" name="Rectangle 1369">
            <a:extLst>
              <a:ext uri="{FF2B5EF4-FFF2-40B4-BE49-F238E27FC236}">
                <a16:creationId xmlns:a16="http://schemas.microsoft.com/office/drawing/2014/main" id="{2816157A-6922-4591-AB46-BA13B5285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5086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56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7" name="Rectangle 1370">
            <a:extLst>
              <a:ext uri="{FF2B5EF4-FFF2-40B4-BE49-F238E27FC236}">
                <a16:creationId xmlns:a16="http://schemas.microsoft.com/office/drawing/2014/main" id="{4E847224-14A2-4159-B462-38CBAD558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4261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58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8" name="Rectangle 1371">
            <a:extLst>
              <a:ext uri="{FF2B5EF4-FFF2-40B4-BE49-F238E27FC236}">
                <a16:creationId xmlns:a16="http://schemas.microsoft.com/office/drawing/2014/main" id="{46DDCD64-05D0-431C-AABA-71A17AB3D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1181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9" name="Rectangle 1372">
            <a:extLst>
              <a:ext uri="{FF2B5EF4-FFF2-40B4-BE49-F238E27FC236}">
                <a16:creationId xmlns:a16="http://schemas.microsoft.com/office/drawing/2014/main" id="{D95049E4-5A29-4AB8-BF74-F8B27119C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5761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52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0" name="Rectangle 1373">
            <a:extLst>
              <a:ext uri="{FF2B5EF4-FFF2-40B4-BE49-F238E27FC236}">
                <a16:creationId xmlns:a16="http://schemas.microsoft.com/office/drawing/2014/main" id="{96FBE0D2-7234-4446-8612-69ECD40C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0425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54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1" name="Rectangle 1374">
            <a:extLst>
              <a:ext uri="{FF2B5EF4-FFF2-40B4-BE49-F238E27FC236}">
                <a16:creationId xmlns:a16="http://schemas.microsoft.com/office/drawing/2014/main" id="{E4F24723-34B6-4376-A0DE-A0E1B5541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9681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2" name="Rectangle 1375">
            <a:extLst>
              <a:ext uri="{FF2B5EF4-FFF2-40B4-BE49-F238E27FC236}">
                <a16:creationId xmlns:a16="http://schemas.microsoft.com/office/drawing/2014/main" id="{622A73DF-2A85-44B0-A800-6DB67AA3D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4342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3" name="Rectangle 1376">
            <a:extLst>
              <a:ext uri="{FF2B5EF4-FFF2-40B4-BE49-F238E27FC236}">
                <a16:creationId xmlns:a16="http://schemas.microsoft.com/office/drawing/2014/main" id="{0B505496-A89A-4D2D-9FFD-1D25943D3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3517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70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4" name="Rectangle 1377">
            <a:extLst>
              <a:ext uri="{FF2B5EF4-FFF2-40B4-BE49-F238E27FC236}">
                <a16:creationId xmlns:a16="http://schemas.microsoft.com/office/drawing/2014/main" id="{DF490516-D2F4-4F94-B6D3-612CFF890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5842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5" name="Rectangle 1378">
            <a:extLst>
              <a:ext uri="{FF2B5EF4-FFF2-40B4-BE49-F238E27FC236}">
                <a16:creationId xmlns:a16="http://schemas.microsoft.com/office/drawing/2014/main" id="{AF89A8D9-2625-4739-B0EC-0F0FA4A5C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5017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64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6" name="Rectangle 1379">
            <a:extLst>
              <a:ext uri="{FF2B5EF4-FFF2-40B4-BE49-F238E27FC236}">
                <a16:creationId xmlns:a16="http://schemas.microsoft.com/office/drawing/2014/main" id="{50FF0B8E-C086-4B16-B38F-0C1F44C41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4273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76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7" name="Rectangle 1380">
            <a:extLst>
              <a:ext uri="{FF2B5EF4-FFF2-40B4-BE49-F238E27FC236}">
                <a16:creationId xmlns:a16="http://schemas.microsoft.com/office/drawing/2014/main" id="{E40C28FE-23ED-46A6-A88E-035240795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934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78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8" name="Rectangle 1381">
            <a:extLst>
              <a:ext uri="{FF2B5EF4-FFF2-40B4-BE49-F238E27FC236}">
                <a16:creationId xmlns:a16="http://schemas.microsoft.com/office/drawing/2014/main" id="{3DC9A6A1-B0E8-40AE-8374-CE4FBA6A1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23597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80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9" name="Rectangle 1382">
            <a:extLst>
              <a:ext uri="{FF2B5EF4-FFF2-40B4-BE49-F238E27FC236}">
                <a16:creationId xmlns:a16="http://schemas.microsoft.com/office/drawing/2014/main" id="{33FA04C9-9EA1-4C4F-BB3D-E7B8FEEA6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8180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72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0" name="Rectangle 1383">
            <a:extLst>
              <a:ext uri="{FF2B5EF4-FFF2-40B4-BE49-F238E27FC236}">
                <a16:creationId xmlns:a16="http://schemas.microsoft.com/office/drawing/2014/main" id="{B8B3931F-7E7E-4E1E-9B57-C7EFB1AA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2841" y="4898681"/>
            <a:ext cx="14427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74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1" name="Rectangle 1384">
            <a:extLst>
              <a:ext uri="{FF2B5EF4-FFF2-40B4-BE49-F238E27FC236}">
                <a16:creationId xmlns:a16="http://schemas.microsoft.com/office/drawing/2014/main" id="{323F186B-B412-47F6-ADC6-B437C13A3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207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438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2" name="Rectangle 1385">
            <a:extLst>
              <a:ext uri="{FF2B5EF4-FFF2-40B4-BE49-F238E27FC236}">
                <a16:creationId xmlns:a16="http://schemas.microsoft.com/office/drawing/2014/main" id="{105D5934-BBFF-48D6-A1C9-4A873F505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734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413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3" name="Rectangle 1386">
            <a:extLst>
              <a:ext uri="{FF2B5EF4-FFF2-40B4-BE49-F238E27FC236}">
                <a16:creationId xmlns:a16="http://schemas.microsoft.com/office/drawing/2014/main" id="{8A797F16-655B-447B-B8E6-008905C25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5909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407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4" name="Rectangle 1387">
            <a:extLst>
              <a:ext uri="{FF2B5EF4-FFF2-40B4-BE49-F238E27FC236}">
                <a16:creationId xmlns:a16="http://schemas.microsoft.com/office/drawing/2014/main" id="{327D0726-C783-456C-9086-9B634A4AB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57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390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5" name="Rectangle 1388">
            <a:extLst>
              <a:ext uri="{FF2B5EF4-FFF2-40B4-BE49-F238E27FC236}">
                <a16:creationId xmlns:a16="http://schemas.microsoft.com/office/drawing/2014/main" id="{21589314-35B4-4D06-8618-4EF613093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5233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380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6" name="Rectangle 1389">
            <a:extLst>
              <a:ext uri="{FF2B5EF4-FFF2-40B4-BE49-F238E27FC236}">
                <a16:creationId xmlns:a16="http://schemas.microsoft.com/office/drawing/2014/main" id="{267B2061-DB93-4FB7-A30C-83CF988D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40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373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7" name="Rectangle 1390">
            <a:extLst>
              <a:ext uri="{FF2B5EF4-FFF2-40B4-BE49-F238E27FC236}">
                <a16:creationId xmlns:a16="http://schemas.microsoft.com/office/drawing/2014/main" id="{6A96EEA2-DC76-42E0-83F4-7D7D0E70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516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327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8" name="Rectangle 1391">
            <a:extLst>
              <a:ext uri="{FF2B5EF4-FFF2-40B4-BE49-F238E27FC236}">
                <a16:creationId xmlns:a16="http://schemas.microsoft.com/office/drawing/2014/main" id="{B401FC91-9FA3-4BC9-A58A-BDFB6D94A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82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301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9" name="Rectangle 1392">
            <a:extLst>
              <a:ext uri="{FF2B5EF4-FFF2-40B4-BE49-F238E27FC236}">
                <a16:creationId xmlns:a16="http://schemas.microsoft.com/office/drawing/2014/main" id="{0913D44B-10BF-4FDD-B9C6-F11063EAE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489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285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0" name="Rectangle 1393">
            <a:extLst>
              <a:ext uri="{FF2B5EF4-FFF2-40B4-BE49-F238E27FC236}">
                <a16:creationId xmlns:a16="http://schemas.microsoft.com/office/drawing/2014/main" id="{B8C7A891-E64A-4914-8BB9-48BFF71CE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070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352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1" name="Rectangle 1394">
            <a:extLst>
              <a:ext uri="{FF2B5EF4-FFF2-40B4-BE49-F238E27FC236}">
                <a16:creationId xmlns:a16="http://schemas.microsoft.com/office/drawing/2014/main" id="{3268053A-313C-4635-B8A5-EB4B1EB9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988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336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2" name="Rectangle 1395">
            <a:extLst>
              <a:ext uri="{FF2B5EF4-FFF2-40B4-BE49-F238E27FC236}">
                <a16:creationId xmlns:a16="http://schemas.microsoft.com/office/drawing/2014/main" id="{8F729AA7-44BC-461F-90EF-598C3EB74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298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257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3" name="Rectangle 1396">
            <a:extLst>
              <a:ext uri="{FF2B5EF4-FFF2-40B4-BE49-F238E27FC236}">
                <a16:creationId xmlns:a16="http://schemas.microsoft.com/office/drawing/2014/main" id="{66417D74-CE2B-41AB-A491-4ACCC1493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90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251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4" name="Rectangle 1397">
            <a:extLst>
              <a:ext uri="{FF2B5EF4-FFF2-40B4-BE49-F238E27FC236}">
                <a16:creationId xmlns:a16="http://schemas.microsoft.com/office/drawing/2014/main" id="{4463E06F-F3D9-4083-B280-98552E977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08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243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5" name="Rectangle 1398">
            <a:extLst>
              <a:ext uri="{FF2B5EF4-FFF2-40B4-BE49-F238E27FC236}">
                <a16:creationId xmlns:a16="http://schemas.microsoft.com/office/drawing/2014/main" id="{C535CBAE-ED6E-47E5-8CE0-6704CC9E4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66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278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6" name="Rectangle 1399">
            <a:extLst>
              <a:ext uri="{FF2B5EF4-FFF2-40B4-BE49-F238E27FC236}">
                <a16:creationId xmlns:a16="http://schemas.microsoft.com/office/drawing/2014/main" id="{6ECB3138-C24C-4559-97C5-25E40E434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24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265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7" name="Rectangle 1400">
            <a:extLst>
              <a:ext uri="{FF2B5EF4-FFF2-40B4-BE49-F238E27FC236}">
                <a16:creationId xmlns:a16="http://schemas.microsoft.com/office/drawing/2014/main" id="{FB308965-3913-49BB-A312-F4B44921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7580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231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8" name="Rectangle 1401">
            <a:extLst>
              <a:ext uri="{FF2B5EF4-FFF2-40B4-BE49-F238E27FC236}">
                <a16:creationId xmlns:a16="http://schemas.microsoft.com/office/drawing/2014/main" id="{22E4D613-1C78-4E76-9B37-976E1C898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24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230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9" name="Rectangle 1402">
            <a:extLst>
              <a:ext uri="{FF2B5EF4-FFF2-40B4-BE49-F238E27FC236}">
                <a16:creationId xmlns:a16="http://schemas.microsoft.com/office/drawing/2014/main" id="{A922E7DB-0097-414A-B48F-E61FDDF4A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690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223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0" name="Rectangle 1403">
            <a:extLst>
              <a:ext uri="{FF2B5EF4-FFF2-40B4-BE49-F238E27FC236}">
                <a16:creationId xmlns:a16="http://schemas.microsoft.com/office/drawing/2014/main" id="{761C6AA4-581A-4C5D-AEFD-9C18B99F3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3744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238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1" name="Rectangle 1404">
            <a:extLst>
              <a:ext uri="{FF2B5EF4-FFF2-40B4-BE49-F238E27FC236}">
                <a16:creationId xmlns:a16="http://schemas.microsoft.com/office/drawing/2014/main" id="{057F970C-F061-4647-9E08-65E39A187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405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234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2" name="Rectangle 1405">
            <a:extLst>
              <a:ext uri="{FF2B5EF4-FFF2-40B4-BE49-F238E27FC236}">
                <a16:creationId xmlns:a16="http://schemas.microsoft.com/office/drawing/2014/main" id="{19CC7BD6-1C9E-4F69-9657-9F071B002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7661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212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3" name="Rectangle 1406">
            <a:extLst>
              <a:ext uri="{FF2B5EF4-FFF2-40B4-BE49-F238E27FC236}">
                <a16:creationId xmlns:a16="http://schemas.microsoft.com/office/drawing/2014/main" id="{2B6588DF-984A-4C32-B107-81F35062C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36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208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4" name="Rectangle 1407">
            <a:extLst>
              <a:ext uri="{FF2B5EF4-FFF2-40B4-BE49-F238E27FC236}">
                <a16:creationId xmlns:a16="http://schemas.microsoft.com/office/drawing/2014/main" id="{C9E5E263-928D-4D86-8042-F7728890A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498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205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5" name="Rectangle 1408">
            <a:extLst>
              <a:ext uri="{FF2B5EF4-FFF2-40B4-BE49-F238E27FC236}">
                <a16:creationId xmlns:a16="http://schemas.microsoft.com/office/drawing/2014/main" id="{D19AAF36-FB7A-4D5B-BDA7-CED4A0AD0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6081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219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6" name="Rectangle 1409">
            <a:extLst>
              <a:ext uri="{FF2B5EF4-FFF2-40B4-BE49-F238E27FC236}">
                <a16:creationId xmlns:a16="http://schemas.microsoft.com/office/drawing/2014/main" id="{79541A85-1ADB-4FC2-9082-780A57979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2998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216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7" name="Rectangle 1410">
            <a:extLst>
              <a:ext uri="{FF2B5EF4-FFF2-40B4-BE49-F238E27FC236}">
                <a16:creationId xmlns:a16="http://schemas.microsoft.com/office/drawing/2014/main" id="{1C794DD6-912E-456E-8CC0-C21CBC2F3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9997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179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8" name="Rectangle 1411">
            <a:extLst>
              <a:ext uri="{FF2B5EF4-FFF2-40B4-BE49-F238E27FC236}">
                <a16:creationId xmlns:a16="http://schemas.microsoft.com/office/drawing/2014/main" id="{DF26C6FD-C026-41D9-AA8D-3EABCA14F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4660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158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9" name="Rectangle 1412">
            <a:extLst>
              <a:ext uri="{FF2B5EF4-FFF2-40B4-BE49-F238E27FC236}">
                <a16:creationId xmlns:a16="http://schemas.microsoft.com/office/drawing/2014/main" id="{3A856149-EB58-4E06-8196-FC676D765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6092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0" name="Rectangle 1413">
            <a:extLst>
              <a:ext uri="{FF2B5EF4-FFF2-40B4-BE49-F238E27FC236}">
                <a16:creationId xmlns:a16="http://schemas.microsoft.com/office/drawing/2014/main" id="{B4885E8D-0100-4FAF-B3E8-AF75A72AF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158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201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1" name="Rectangle 1414">
            <a:extLst>
              <a:ext uri="{FF2B5EF4-FFF2-40B4-BE49-F238E27FC236}">
                <a16:creationId xmlns:a16="http://schemas.microsoft.com/office/drawing/2014/main" id="{242D2B83-7708-416B-8287-C14441929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5334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197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2" name="Rectangle 1415">
            <a:extLst>
              <a:ext uri="{FF2B5EF4-FFF2-40B4-BE49-F238E27FC236}">
                <a16:creationId xmlns:a16="http://schemas.microsoft.com/office/drawing/2014/main" id="{C8F5C866-5C9C-486D-91AD-B87606DB5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3725" y="5399915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80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3" name="Rectangle 1416">
            <a:extLst>
              <a:ext uri="{FF2B5EF4-FFF2-40B4-BE49-F238E27FC236}">
                <a16:creationId xmlns:a16="http://schemas.microsoft.com/office/drawing/2014/main" id="{775CFD3B-28DB-4D77-8B52-48C3A5EEE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2903" y="5399915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45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4" name="Rectangle 1417">
            <a:extLst>
              <a:ext uri="{FF2B5EF4-FFF2-40B4-BE49-F238E27FC236}">
                <a16:creationId xmlns:a16="http://schemas.microsoft.com/office/drawing/2014/main" id="{9080F35E-F03C-487B-84BA-5A140A373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7563" y="5399915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5" name="Rectangle 1418">
            <a:extLst>
              <a:ext uri="{FF2B5EF4-FFF2-40B4-BE49-F238E27FC236}">
                <a16:creationId xmlns:a16="http://schemas.microsoft.com/office/drawing/2014/main" id="{21E28BC3-236B-4FAD-B71A-D412E2FB6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0754" y="5399915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110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6" name="Rectangle 1419">
            <a:extLst>
              <a:ext uri="{FF2B5EF4-FFF2-40B4-BE49-F238E27FC236}">
                <a16:creationId xmlns:a16="http://schemas.microsoft.com/office/drawing/2014/main" id="{297642E0-9E43-4B79-8A05-083309605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9065" y="5399915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93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7" name="Rectangle 1420">
            <a:extLst>
              <a:ext uri="{FF2B5EF4-FFF2-40B4-BE49-F238E27FC236}">
                <a16:creationId xmlns:a16="http://schemas.microsoft.com/office/drawing/2014/main" id="{C01AB085-9780-49CC-83E6-1961212E4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1963" y="5399915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8" name="Rectangle 1421">
            <a:extLst>
              <a:ext uri="{FF2B5EF4-FFF2-40B4-BE49-F238E27FC236}">
                <a16:creationId xmlns:a16="http://schemas.microsoft.com/office/drawing/2014/main" id="{AB7FEC65-D512-49E8-A2B4-FD4FA4343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6626" y="5399915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89" name="Rectangle 1422">
            <a:extLst>
              <a:ext uri="{FF2B5EF4-FFF2-40B4-BE49-F238E27FC236}">
                <a16:creationId xmlns:a16="http://schemas.microsoft.com/office/drawing/2014/main" id="{D86256C1-9774-4E52-8E3D-89CE51F9C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1289" y="5399915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0" name="Rectangle 1423">
            <a:extLst>
              <a:ext uri="{FF2B5EF4-FFF2-40B4-BE49-F238E27FC236}">
                <a16:creationId xmlns:a16="http://schemas.microsoft.com/office/drawing/2014/main" id="{CCFFC525-938E-4081-8C33-D2A9F8F16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82226" y="5399915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1" name="Rectangle 1424">
            <a:extLst>
              <a:ext uri="{FF2B5EF4-FFF2-40B4-BE49-F238E27FC236}">
                <a16:creationId xmlns:a16="http://schemas.microsoft.com/office/drawing/2014/main" id="{1151839C-A224-4908-8659-2B86F5A42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2789" y="5399915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2" name="Rectangle 1425">
            <a:extLst>
              <a:ext uri="{FF2B5EF4-FFF2-40B4-BE49-F238E27FC236}">
                <a16:creationId xmlns:a16="http://schemas.microsoft.com/office/drawing/2014/main" id="{0C4616B6-DD97-4721-A50E-BD28D5F4C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207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432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3" name="Rectangle 1429">
            <a:extLst>
              <a:ext uri="{FF2B5EF4-FFF2-40B4-BE49-F238E27FC236}">
                <a16:creationId xmlns:a16="http://schemas.microsoft.com/office/drawing/2014/main" id="{E1B52E83-88D4-4C85-A476-1C28D49B7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380" y="4128773"/>
            <a:ext cx="154048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defRPr/>
            </a:pPr>
            <a:r>
              <a:rPr lang="en-US" altLang="en-US" sz="1100" dirty="0">
                <a:solidFill>
                  <a:srgbClr val="008764">
                    <a:lumMod val="75000"/>
                  </a:srgbClr>
                </a:solidFill>
                <a:latin typeface="+mn-lt"/>
                <a:cs typeface="Calibri" panose="020F0502020204030204" pitchFamily="34" charset="0"/>
              </a:rPr>
              <a:t>Dabrafenib plus trametinib</a:t>
            </a:r>
            <a:endParaRPr lang="en-US" altLang="en-US" sz="3600" dirty="0">
              <a:solidFill>
                <a:srgbClr val="008764">
                  <a:lumMod val="75000"/>
                </a:srgbClr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4" name="Rectangle 1430">
            <a:extLst>
              <a:ext uri="{FF2B5EF4-FFF2-40B4-BE49-F238E27FC236}">
                <a16:creationId xmlns:a16="http://schemas.microsoft.com/office/drawing/2014/main" id="{7152FAEA-D3AB-4A89-A105-80463E7E3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382" y="4309775"/>
            <a:ext cx="44884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defRPr/>
            </a:pPr>
            <a:r>
              <a:rPr lang="en-US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Calibri" panose="020F0502020204030204" pitchFamily="34" charset="0"/>
              </a:rPr>
              <a:t>Placebo</a:t>
            </a:r>
            <a:endParaRPr lang="en-US" altLang="en-US" sz="3600" dirty="0">
              <a:solidFill>
                <a:prstClr val="white">
                  <a:lumMod val="50000"/>
                </a:prstClr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5" name="Rectangle 1432">
            <a:extLst>
              <a:ext uri="{FF2B5EF4-FFF2-40B4-BE49-F238E27FC236}">
                <a16:creationId xmlns:a16="http://schemas.microsoft.com/office/drawing/2014/main" id="{4D3D0D7C-C21A-493E-ABE3-60C533816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5791" y="4125158"/>
            <a:ext cx="2164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438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6" name="Rectangle 1433">
            <a:extLst>
              <a:ext uri="{FF2B5EF4-FFF2-40B4-BE49-F238E27FC236}">
                <a16:creationId xmlns:a16="http://schemas.microsoft.com/office/drawing/2014/main" id="{E5ED856B-C948-45BA-BC7E-8FC2D39B5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5791" y="4306161"/>
            <a:ext cx="2164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432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7" name="Rectangle 1434">
            <a:extLst>
              <a:ext uri="{FF2B5EF4-FFF2-40B4-BE49-F238E27FC236}">
                <a16:creationId xmlns:a16="http://schemas.microsoft.com/office/drawing/2014/main" id="{6C16C444-9E64-435D-940F-503892F8D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612" y="3977161"/>
            <a:ext cx="7534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b="1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n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8" name="Rectangle 1435">
            <a:extLst>
              <a:ext uri="{FF2B5EF4-FFF2-40B4-BE49-F238E27FC236}">
                <a16:creationId xmlns:a16="http://schemas.microsoft.com/office/drawing/2014/main" id="{BED6269A-C9FB-4704-A6B0-428114A0B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8039" y="4125158"/>
            <a:ext cx="2164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126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9" name="Rectangle 1436">
            <a:extLst>
              <a:ext uri="{FF2B5EF4-FFF2-40B4-BE49-F238E27FC236}">
                <a16:creationId xmlns:a16="http://schemas.microsoft.com/office/drawing/2014/main" id="{DD514814-1357-46E2-B6CC-D45B558C3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8039" y="4306161"/>
            <a:ext cx="2164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159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0" name="Rectangle 1437">
            <a:extLst>
              <a:ext uri="{FF2B5EF4-FFF2-40B4-BE49-F238E27FC236}">
                <a16:creationId xmlns:a16="http://schemas.microsoft.com/office/drawing/2014/main" id="{0D0ABF7E-F8E3-480C-A27D-42E6F5C16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1014" y="3977161"/>
            <a:ext cx="38792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b="1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Events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1" name="Rectangle 1438">
            <a:extLst>
              <a:ext uri="{FF2B5EF4-FFF2-40B4-BE49-F238E27FC236}">
                <a16:creationId xmlns:a16="http://schemas.microsoft.com/office/drawing/2014/main" id="{DE7B5B8B-2D28-4739-8C18-75025833B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472" y="4125158"/>
            <a:ext cx="66684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NR (NR-NR)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2" name="Rectangle 1439">
            <a:extLst>
              <a:ext uri="{FF2B5EF4-FFF2-40B4-BE49-F238E27FC236}">
                <a16:creationId xmlns:a16="http://schemas.microsoft.com/office/drawing/2014/main" id="{3B24E32A-4EA7-4DD3-88B0-F15D10CBF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1662" y="4306161"/>
            <a:ext cx="7502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NR (49.8-NR)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3" name="Rectangle 1440">
            <a:extLst>
              <a:ext uri="{FF2B5EF4-FFF2-40B4-BE49-F238E27FC236}">
                <a16:creationId xmlns:a16="http://schemas.microsoft.com/office/drawing/2014/main" id="{FADC02D1-A2FF-4970-8AD1-027EFCB3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0722" y="4486814"/>
            <a:ext cx="205825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400" b="1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HR, 0.55 (95% CI, 0.44-0.70)</a:t>
            </a:r>
          </a:p>
          <a:p>
            <a:pPr algn="ctr" defTabSz="914377">
              <a:defRPr/>
            </a:pPr>
            <a:endParaRPr lang="en-US" altLang="en-US" sz="1400" b="1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4" name="Rectangle 1442">
            <a:extLst>
              <a:ext uri="{FF2B5EF4-FFF2-40B4-BE49-F238E27FC236}">
                <a16:creationId xmlns:a16="http://schemas.microsoft.com/office/drawing/2014/main" id="{2F27504B-CE28-4FE1-85EE-67BD8542F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1104" y="3977161"/>
            <a:ext cx="121828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100" b="1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Median (95% CI), mo</a:t>
            </a:r>
            <a:endParaRPr lang="en-US" altLang="en-US" sz="36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5" name="Rectangle 1443">
            <a:extLst>
              <a:ext uri="{FF2B5EF4-FFF2-40B4-BE49-F238E27FC236}">
                <a16:creationId xmlns:a16="http://schemas.microsoft.com/office/drawing/2014/main" id="{27BD8540-E274-4440-B282-CF487A02F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734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393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6" name="Rectangle 1444">
            <a:extLst>
              <a:ext uri="{FF2B5EF4-FFF2-40B4-BE49-F238E27FC236}">
                <a16:creationId xmlns:a16="http://schemas.microsoft.com/office/drawing/2014/main" id="{E13734A1-1E78-4555-87BC-55702F6A0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5909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329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7" name="Rectangle 1445">
            <a:extLst>
              <a:ext uri="{FF2B5EF4-FFF2-40B4-BE49-F238E27FC236}">
                <a16:creationId xmlns:a16="http://schemas.microsoft.com/office/drawing/2014/main" id="{9723EAA8-2444-466A-8801-90005F801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57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284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8" name="Rectangle 1446">
            <a:extLst>
              <a:ext uri="{FF2B5EF4-FFF2-40B4-BE49-F238E27FC236}">
                <a16:creationId xmlns:a16="http://schemas.microsoft.com/office/drawing/2014/main" id="{8E8E8612-A8AD-457B-B01B-8C7F799E3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5233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266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9" name="Rectangle 1447">
            <a:extLst>
              <a:ext uri="{FF2B5EF4-FFF2-40B4-BE49-F238E27FC236}">
                <a16:creationId xmlns:a16="http://schemas.microsoft.com/office/drawing/2014/main" id="{0CA2CCA7-41A5-4263-B68F-C27D3E5CD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40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247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0" name="Rectangle 1448">
            <a:extLst>
              <a:ext uri="{FF2B5EF4-FFF2-40B4-BE49-F238E27FC236}">
                <a16:creationId xmlns:a16="http://schemas.microsoft.com/office/drawing/2014/main" id="{A3324F0A-0571-4F52-AD5D-2A00C26FC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516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202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1" name="Rectangle 1449">
            <a:extLst>
              <a:ext uri="{FF2B5EF4-FFF2-40B4-BE49-F238E27FC236}">
                <a16:creationId xmlns:a16="http://schemas.microsoft.com/office/drawing/2014/main" id="{56E6AD8E-58E4-452E-BE70-DA93381A1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82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186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2" name="Rectangle 1450">
            <a:extLst>
              <a:ext uri="{FF2B5EF4-FFF2-40B4-BE49-F238E27FC236}">
                <a16:creationId xmlns:a16="http://schemas.microsoft.com/office/drawing/2014/main" id="{C49B71E0-380C-43FD-9673-811C4188A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489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179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3" name="Rectangle 1451">
            <a:extLst>
              <a:ext uri="{FF2B5EF4-FFF2-40B4-BE49-F238E27FC236}">
                <a16:creationId xmlns:a16="http://schemas.microsoft.com/office/drawing/2014/main" id="{CFD1E05D-C991-4D24-B0A9-E4BBC0560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070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221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4" name="Rectangle 1452">
            <a:extLst>
              <a:ext uri="{FF2B5EF4-FFF2-40B4-BE49-F238E27FC236}">
                <a16:creationId xmlns:a16="http://schemas.microsoft.com/office/drawing/2014/main" id="{305C7803-2BD5-41CD-B1FD-D6ED46F4F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988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206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5" name="Rectangle 1453">
            <a:extLst>
              <a:ext uri="{FF2B5EF4-FFF2-40B4-BE49-F238E27FC236}">
                <a16:creationId xmlns:a16="http://schemas.microsoft.com/office/drawing/2014/main" id="{852ED65C-49EC-4F43-8C95-6138BE983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298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168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6" name="Rectangle 1454">
            <a:extLst>
              <a:ext uri="{FF2B5EF4-FFF2-40B4-BE49-F238E27FC236}">
                <a16:creationId xmlns:a16="http://schemas.microsoft.com/office/drawing/2014/main" id="{B75FB739-6BD4-4B40-BB1B-BA6D54216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90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165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7" name="Rectangle 1455">
            <a:extLst>
              <a:ext uri="{FF2B5EF4-FFF2-40B4-BE49-F238E27FC236}">
                <a16:creationId xmlns:a16="http://schemas.microsoft.com/office/drawing/2014/main" id="{758397D6-2EE7-4976-925C-34AD04BFC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08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161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8" name="Rectangle 1456">
            <a:extLst>
              <a:ext uri="{FF2B5EF4-FFF2-40B4-BE49-F238E27FC236}">
                <a16:creationId xmlns:a16="http://schemas.microsoft.com/office/drawing/2014/main" id="{99F377B5-CAD9-44BB-9DB9-83372CC7D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66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176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9" name="Rectangle 1457">
            <a:extLst>
              <a:ext uri="{FF2B5EF4-FFF2-40B4-BE49-F238E27FC236}">
                <a16:creationId xmlns:a16="http://schemas.microsoft.com/office/drawing/2014/main" id="{60BFBAB6-2BF1-4B2E-8E56-6062BEDEB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24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169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0" name="Rectangle 1458">
            <a:extLst>
              <a:ext uri="{FF2B5EF4-FFF2-40B4-BE49-F238E27FC236}">
                <a16:creationId xmlns:a16="http://schemas.microsoft.com/office/drawing/2014/main" id="{D4285260-FE83-4E10-A7D6-140C396CD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7580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149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1" name="Rectangle 1459">
            <a:extLst>
              <a:ext uri="{FF2B5EF4-FFF2-40B4-BE49-F238E27FC236}">
                <a16:creationId xmlns:a16="http://schemas.microsoft.com/office/drawing/2014/main" id="{136072FE-2DA7-41C9-A49A-42086DA59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24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148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2" name="Rectangle 1460">
            <a:extLst>
              <a:ext uri="{FF2B5EF4-FFF2-40B4-BE49-F238E27FC236}">
                <a16:creationId xmlns:a16="http://schemas.microsoft.com/office/drawing/2014/main" id="{B69FD483-BF0A-4595-B58E-CE36F1C9E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690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145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3" name="Rectangle 1461">
            <a:extLst>
              <a:ext uri="{FF2B5EF4-FFF2-40B4-BE49-F238E27FC236}">
                <a16:creationId xmlns:a16="http://schemas.microsoft.com/office/drawing/2014/main" id="{E4CCE546-163B-4C7B-B571-7491A1B6A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3744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159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4" name="Rectangle 1462">
            <a:extLst>
              <a:ext uri="{FF2B5EF4-FFF2-40B4-BE49-F238E27FC236}">
                <a16:creationId xmlns:a16="http://schemas.microsoft.com/office/drawing/2014/main" id="{D1B0DA24-E88F-4E39-BC72-36284EED6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405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153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5" name="Rectangle 1463">
            <a:extLst>
              <a:ext uri="{FF2B5EF4-FFF2-40B4-BE49-F238E27FC236}">
                <a16:creationId xmlns:a16="http://schemas.microsoft.com/office/drawing/2014/main" id="{BFCD27E2-4FB0-4AED-9163-E9677C325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7661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6" name="Rectangle 1464">
            <a:extLst>
              <a:ext uri="{FF2B5EF4-FFF2-40B4-BE49-F238E27FC236}">
                <a16:creationId xmlns:a16="http://schemas.microsoft.com/office/drawing/2014/main" id="{5AF0900F-580E-4870-AB0C-539171F094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36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138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7" name="Rectangle 1465">
            <a:extLst>
              <a:ext uri="{FF2B5EF4-FFF2-40B4-BE49-F238E27FC236}">
                <a16:creationId xmlns:a16="http://schemas.microsoft.com/office/drawing/2014/main" id="{243A1DBA-1398-4A68-8550-B27C8F9F3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498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8" name="Rectangle 1466">
            <a:extLst>
              <a:ext uri="{FF2B5EF4-FFF2-40B4-BE49-F238E27FC236}">
                <a16:creationId xmlns:a16="http://schemas.microsoft.com/office/drawing/2014/main" id="{A9F58A73-489A-42BD-9C9E-F36DD4D81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6081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141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29" name="Rectangle 1467">
            <a:extLst>
              <a:ext uri="{FF2B5EF4-FFF2-40B4-BE49-F238E27FC236}">
                <a16:creationId xmlns:a16="http://schemas.microsoft.com/office/drawing/2014/main" id="{A2C91A7F-E3EE-4E16-A45B-1E23E49FF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2998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140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0" name="Rectangle 1468">
            <a:extLst>
              <a:ext uri="{FF2B5EF4-FFF2-40B4-BE49-F238E27FC236}">
                <a16:creationId xmlns:a16="http://schemas.microsoft.com/office/drawing/2014/main" id="{A730C9A2-4236-4DDB-88D4-A9B2B4FAC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9997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121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1" name="Rectangle 1469">
            <a:extLst>
              <a:ext uri="{FF2B5EF4-FFF2-40B4-BE49-F238E27FC236}">
                <a16:creationId xmlns:a16="http://schemas.microsoft.com/office/drawing/2014/main" id="{87240827-0985-42C9-96A9-D38D1D746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4660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116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2" name="Rectangle 1470">
            <a:extLst>
              <a:ext uri="{FF2B5EF4-FFF2-40B4-BE49-F238E27FC236}">
                <a16:creationId xmlns:a16="http://schemas.microsoft.com/office/drawing/2014/main" id="{59F380DA-E5F2-4EA9-951A-C10C2CAB4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6092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100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3" name="Rectangle 1471">
            <a:extLst>
              <a:ext uri="{FF2B5EF4-FFF2-40B4-BE49-F238E27FC236}">
                <a16:creationId xmlns:a16="http://schemas.microsoft.com/office/drawing/2014/main" id="{9DC5D2AF-FC15-4F07-82A0-4B9C14EAB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158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4" name="Rectangle 1472">
            <a:extLst>
              <a:ext uri="{FF2B5EF4-FFF2-40B4-BE49-F238E27FC236}">
                <a16:creationId xmlns:a16="http://schemas.microsoft.com/office/drawing/2014/main" id="{13B5F902-0604-4D82-A210-47834D81B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5334" y="5547913"/>
            <a:ext cx="19716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134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5" name="Rectangle 1473">
            <a:extLst>
              <a:ext uri="{FF2B5EF4-FFF2-40B4-BE49-F238E27FC236}">
                <a16:creationId xmlns:a16="http://schemas.microsoft.com/office/drawing/2014/main" id="{CA67D247-6626-4693-BF69-99E2334B7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3725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56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6" name="Rectangle 1474">
            <a:extLst>
              <a:ext uri="{FF2B5EF4-FFF2-40B4-BE49-F238E27FC236}">
                <a16:creationId xmlns:a16="http://schemas.microsoft.com/office/drawing/2014/main" id="{B5C993FA-BBF3-417D-9D26-22A82BD8E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2903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35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7" name="Rectangle 1475">
            <a:extLst>
              <a:ext uri="{FF2B5EF4-FFF2-40B4-BE49-F238E27FC236}">
                <a16:creationId xmlns:a16="http://schemas.microsoft.com/office/drawing/2014/main" id="{8EBA5189-040A-49D2-B983-828AF8CA0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7563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26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8" name="Rectangle 1476">
            <a:extLst>
              <a:ext uri="{FF2B5EF4-FFF2-40B4-BE49-F238E27FC236}">
                <a16:creationId xmlns:a16="http://schemas.microsoft.com/office/drawing/2014/main" id="{A2E109B7-8B7C-43A6-9995-8657FA3A9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4402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80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9" name="Rectangle 1477">
            <a:extLst>
              <a:ext uri="{FF2B5EF4-FFF2-40B4-BE49-F238E27FC236}">
                <a16:creationId xmlns:a16="http://schemas.microsoft.com/office/drawing/2014/main" id="{F24161E4-8347-42D2-BFB3-585C7316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9065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69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0" name="Rectangle 1478">
            <a:extLst>
              <a:ext uri="{FF2B5EF4-FFF2-40B4-BE49-F238E27FC236}">
                <a16:creationId xmlns:a16="http://schemas.microsoft.com/office/drawing/2014/main" id="{996128F3-731B-49E5-A57A-AA2D740C0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1963" y="5547913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1" name="Rectangle 1479">
            <a:extLst>
              <a:ext uri="{FF2B5EF4-FFF2-40B4-BE49-F238E27FC236}">
                <a16:creationId xmlns:a16="http://schemas.microsoft.com/office/drawing/2014/main" id="{22DBF88B-E0AE-45A9-9AFC-D78388286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6626" y="5547913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2" name="Rectangle 1480">
            <a:extLst>
              <a:ext uri="{FF2B5EF4-FFF2-40B4-BE49-F238E27FC236}">
                <a16:creationId xmlns:a16="http://schemas.microsoft.com/office/drawing/2014/main" id="{03B8C963-7833-4C3D-8C91-B3771F714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1289" y="5547913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0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3" name="Rectangle 1481">
            <a:extLst>
              <a:ext uri="{FF2B5EF4-FFF2-40B4-BE49-F238E27FC236}">
                <a16:creationId xmlns:a16="http://schemas.microsoft.com/office/drawing/2014/main" id="{9D3A1AEB-636C-45D1-B779-D099A23EB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82226" y="5547913"/>
            <a:ext cx="1314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13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4" name="Rectangle 1482">
            <a:extLst>
              <a:ext uri="{FF2B5EF4-FFF2-40B4-BE49-F238E27FC236}">
                <a16:creationId xmlns:a16="http://schemas.microsoft.com/office/drawing/2014/main" id="{0C1A0BAF-D580-40CF-B3FA-F0389BB17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2789" y="5547913"/>
            <a:ext cx="6572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>
              <a:defRPr/>
            </a:pPr>
            <a:r>
              <a:rPr lang="en-US" altLang="en-US" sz="1000" dirty="0">
                <a:latin typeface="+mn-lt"/>
                <a:cs typeface="Calibri" panose="020F0502020204030204" pitchFamily="34" charset="0"/>
              </a:rPr>
              <a:t>1</a:t>
            </a:r>
            <a:endParaRPr lang="en-US" altLang="en-US" sz="2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5" name="Rectangle 1483">
            <a:extLst>
              <a:ext uri="{FF2B5EF4-FFF2-40B4-BE49-F238E27FC236}">
                <a16:creationId xmlns:a16="http://schemas.microsoft.com/office/drawing/2014/main" id="{F723B360-328B-4F8D-846F-0797CCDBF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4318733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0.1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6" name="Rectangle 1484">
            <a:extLst>
              <a:ext uri="{FF2B5EF4-FFF2-40B4-BE49-F238E27FC236}">
                <a16:creationId xmlns:a16="http://schemas.microsoft.com/office/drawing/2014/main" id="{7A2525B7-1F4E-44C1-A23C-EDEE60A7E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3988318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0.2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7" name="Rectangle 1485">
            <a:extLst>
              <a:ext uri="{FF2B5EF4-FFF2-40B4-BE49-F238E27FC236}">
                <a16:creationId xmlns:a16="http://schemas.microsoft.com/office/drawing/2014/main" id="{DBA41058-1172-4F6F-8714-F09578E6E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3649299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0.3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8" name="Rectangle 1486">
            <a:extLst>
              <a:ext uri="{FF2B5EF4-FFF2-40B4-BE49-F238E27FC236}">
                <a16:creationId xmlns:a16="http://schemas.microsoft.com/office/drawing/2014/main" id="{3303F7F7-ED9D-4785-8DF6-2EB4E573F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3318885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0.4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9" name="Rectangle 1487">
            <a:extLst>
              <a:ext uri="{FF2B5EF4-FFF2-40B4-BE49-F238E27FC236}">
                <a16:creationId xmlns:a16="http://schemas.microsoft.com/office/drawing/2014/main" id="{10659F58-78A4-4747-9F43-F84F47141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2981585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0.5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0" name="Rectangle 1488">
            <a:extLst>
              <a:ext uri="{FF2B5EF4-FFF2-40B4-BE49-F238E27FC236}">
                <a16:creationId xmlns:a16="http://schemas.microsoft.com/office/drawing/2014/main" id="{EE57C8C8-C3D5-45C4-A1DA-3EF20C591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2646007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0.6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1" name="Rectangle 1489">
            <a:extLst>
              <a:ext uri="{FF2B5EF4-FFF2-40B4-BE49-F238E27FC236}">
                <a16:creationId xmlns:a16="http://schemas.microsoft.com/office/drawing/2014/main" id="{67DCF274-1B91-4CA7-8304-6F1E00229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2312150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0.7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2" name="Rectangle 1490">
            <a:extLst>
              <a:ext uri="{FF2B5EF4-FFF2-40B4-BE49-F238E27FC236}">
                <a16:creationId xmlns:a16="http://schemas.microsoft.com/office/drawing/2014/main" id="{1F5974A4-A329-46A2-9036-F74854996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1973133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0.8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3" name="Rectangle 1491">
            <a:extLst>
              <a:ext uri="{FF2B5EF4-FFF2-40B4-BE49-F238E27FC236}">
                <a16:creationId xmlns:a16="http://schemas.microsoft.com/office/drawing/2014/main" id="{842A4EEE-A799-4BAC-A1E2-CA4458138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1639274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0.9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4" name="Rectangle 1492">
            <a:extLst>
              <a:ext uri="{FF2B5EF4-FFF2-40B4-BE49-F238E27FC236}">
                <a16:creationId xmlns:a16="http://schemas.microsoft.com/office/drawing/2014/main" id="{C3726233-F487-4EDE-897C-3EBE77675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4337" y="1303697"/>
            <a:ext cx="179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77">
              <a:defRPr/>
            </a:pPr>
            <a:r>
              <a:rPr lang="en-US" altLang="en-US" sz="1100" dirty="0">
                <a:latin typeface="+mn-lt"/>
                <a:cs typeface="Calibri" panose="020F0502020204030204" pitchFamily="34" charset="0"/>
              </a:rPr>
              <a:t>1.0</a:t>
            </a:r>
            <a:endParaRPr lang="en-US" altLang="en-US" sz="3200" dirty="0"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9E27AB81-EA29-479C-9170-A547917AFEDE}"/>
              </a:ext>
            </a:extLst>
          </p:cNvPr>
          <p:cNvGrpSpPr/>
          <p:nvPr/>
        </p:nvGrpSpPr>
        <p:grpSpPr>
          <a:xfrm>
            <a:off x="1871531" y="1288207"/>
            <a:ext cx="9718176" cy="3588103"/>
            <a:chOff x="3167063" y="1455738"/>
            <a:chExt cx="6837363" cy="3309938"/>
          </a:xfrm>
        </p:grpSpPr>
        <p:sp>
          <p:nvSpPr>
            <p:cNvPr id="156" name="Line 1494">
              <a:extLst>
                <a:ext uri="{FF2B5EF4-FFF2-40B4-BE49-F238E27FC236}">
                  <a16:creationId xmlns:a16="http://schemas.microsoft.com/office/drawing/2014/main" id="{D749E2DA-034B-424F-B1A0-377C996A2F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4625976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57" name="Line 1495">
              <a:extLst>
                <a:ext uri="{FF2B5EF4-FFF2-40B4-BE49-F238E27FC236}">
                  <a16:creationId xmlns:a16="http://schemas.microsoft.com/office/drawing/2014/main" id="{58BE053A-280D-4F86-9A16-3649AA95A1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4316414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58" name="Line 1496">
              <a:extLst>
                <a:ext uri="{FF2B5EF4-FFF2-40B4-BE49-F238E27FC236}">
                  <a16:creationId xmlns:a16="http://schemas.microsoft.com/office/drawing/2014/main" id="{124EC4A9-E7B0-4F28-A403-B6108E3141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4008439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59" name="Line 1497">
              <a:extLst>
                <a:ext uri="{FF2B5EF4-FFF2-40B4-BE49-F238E27FC236}">
                  <a16:creationId xmlns:a16="http://schemas.microsoft.com/office/drawing/2014/main" id="{C9A19535-FE58-41A3-B79E-68C14AC921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3695701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0" name="Line 1498">
              <a:extLst>
                <a:ext uri="{FF2B5EF4-FFF2-40B4-BE49-F238E27FC236}">
                  <a16:creationId xmlns:a16="http://schemas.microsoft.com/office/drawing/2014/main" id="{4CD6615E-10FB-44D0-BAE9-1B1D8C0BDA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3390901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1" name="Line 1499">
              <a:extLst>
                <a:ext uri="{FF2B5EF4-FFF2-40B4-BE49-F238E27FC236}">
                  <a16:creationId xmlns:a16="http://schemas.microsoft.com/office/drawing/2014/main" id="{CDC3EED2-C155-4801-AC56-750FEE3E68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3078164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2" name="Line 1500">
              <a:extLst>
                <a:ext uri="{FF2B5EF4-FFF2-40B4-BE49-F238E27FC236}">
                  <a16:creationId xmlns:a16="http://schemas.microsoft.com/office/drawing/2014/main" id="{B47BF7DA-DBCA-442A-9182-62D0DC23D7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2773364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3" name="Line 1501">
              <a:extLst>
                <a:ext uri="{FF2B5EF4-FFF2-40B4-BE49-F238E27FC236}">
                  <a16:creationId xmlns:a16="http://schemas.microsoft.com/office/drawing/2014/main" id="{2DCE1910-0CC4-4B3F-8838-0733ADE0DC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2462214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4" name="Line 1502">
              <a:extLst>
                <a:ext uri="{FF2B5EF4-FFF2-40B4-BE49-F238E27FC236}">
                  <a16:creationId xmlns:a16="http://schemas.microsoft.com/office/drawing/2014/main" id="{33FA0CD6-40EC-41E7-A7E8-255D2A0447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2149476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5" name="Line 1503">
              <a:extLst>
                <a:ext uri="{FF2B5EF4-FFF2-40B4-BE49-F238E27FC236}">
                  <a16:creationId xmlns:a16="http://schemas.microsoft.com/office/drawing/2014/main" id="{6F48029F-354B-4632-85C6-2E6B13AE8E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1844676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6" name="Line 1504">
              <a:extLst>
                <a:ext uri="{FF2B5EF4-FFF2-40B4-BE49-F238E27FC236}">
                  <a16:creationId xmlns:a16="http://schemas.microsoft.com/office/drawing/2014/main" id="{9E58A83E-9094-4287-A020-7631BA2DCA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7063" y="1531939"/>
              <a:ext cx="57150" cy="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7" name="Line 1505">
              <a:extLst>
                <a:ext uri="{FF2B5EF4-FFF2-40B4-BE49-F238E27FC236}">
                  <a16:creationId xmlns:a16="http://schemas.microsoft.com/office/drawing/2014/main" id="{5FFF6F4D-46F9-4008-91A7-F6187E512C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771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8" name="Line 1506">
              <a:extLst>
                <a:ext uri="{FF2B5EF4-FFF2-40B4-BE49-F238E27FC236}">
                  <a16:creationId xmlns:a16="http://schemas.microsoft.com/office/drawing/2014/main" id="{06227F65-594B-4ADF-9D98-C5C4A9B322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59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69" name="Line 1507">
              <a:extLst>
                <a:ext uri="{FF2B5EF4-FFF2-40B4-BE49-F238E27FC236}">
                  <a16:creationId xmlns:a16="http://schemas.microsoft.com/office/drawing/2014/main" id="{FDB23EBE-C9E4-41B8-9F6C-5AB4F9929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10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0" name="Line 1508">
              <a:extLst>
                <a:ext uri="{FF2B5EF4-FFF2-40B4-BE49-F238E27FC236}">
                  <a16:creationId xmlns:a16="http://schemas.microsoft.com/office/drawing/2014/main" id="{C26D530D-4413-4C13-B2AD-C5BB0A792C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61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1" name="Line 1509">
              <a:extLst>
                <a:ext uri="{FF2B5EF4-FFF2-40B4-BE49-F238E27FC236}">
                  <a16:creationId xmlns:a16="http://schemas.microsoft.com/office/drawing/2014/main" id="{B965537F-804F-4B94-88A8-B07A85F42A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446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2" name="Line 1510">
              <a:extLst>
                <a:ext uri="{FF2B5EF4-FFF2-40B4-BE49-F238E27FC236}">
                  <a16:creationId xmlns:a16="http://schemas.microsoft.com/office/drawing/2014/main" id="{FB788259-2726-4380-BF1B-DA3EFBC390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956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3" name="Line 1511">
              <a:extLst>
                <a:ext uri="{FF2B5EF4-FFF2-40B4-BE49-F238E27FC236}">
                  <a16:creationId xmlns:a16="http://schemas.microsoft.com/office/drawing/2014/main" id="{E77D9D55-7A7E-44BD-A29D-CE2174E126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625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4" name="Line 1512">
              <a:extLst>
                <a:ext uri="{FF2B5EF4-FFF2-40B4-BE49-F238E27FC236}">
                  <a16:creationId xmlns:a16="http://schemas.microsoft.com/office/drawing/2014/main" id="{79025E30-7237-42C3-A554-E55559FA1E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452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5" name="Line 1513">
              <a:extLst>
                <a:ext uri="{FF2B5EF4-FFF2-40B4-BE49-F238E27FC236}">
                  <a16:creationId xmlns:a16="http://schemas.microsoft.com/office/drawing/2014/main" id="{4D2CE85B-B4D0-4EFC-AD9A-5D5D43CE18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962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6" name="Line 1514">
              <a:extLst>
                <a:ext uri="{FF2B5EF4-FFF2-40B4-BE49-F238E27FC236}">
                  <a16:creationId xmlns:a16="http://schemas.microsoft.com/office/drawing/2014/main" id="{2C68471C-434C-4557-8290-FBA4005F3C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472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7" name="Line 1515">
              <a:extLst>
                <a:ext uri="{FF2B5EF4-FFF2-40B4-BE49-F238E27FC236}">
                  <a16:creationId xmlns:a16="http://schemas.microsoft.com/office/drawing/2014/main" id="{D00BCFB7-EBE1-4AF7-A060-EBBDD48E5D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300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8" name="Line 1516">
              <a:extLst>
                <a:ext uri="{FF2B5EF4-FFF2-40B4-BE49-F238E27FC236}">
                  <a16:creationId xmlns:a16="http://schemas.microsoft.com/office/drawing/2014/main" id="{4F93BF97-D5B5-47FE-A744-B20B498435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810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79" name="Line 1517">
              <a:extLst>
                <a:ext uri="{FF2B5EF4-FFF2-40B4-BE49-F238E27FC236}">
                  <a16:creationId xmlns:a16="http://schemas.microsoft.com/office/drawing/2014/main" id="{409E1DDE-327E-43E0-B8D7-3D2DA9AF45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02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0" name="Line 1518">
              <a:extLst>
                <a:ext uri="{FF2B5EF4-FFF2-40B4-BE49-F238E27FC236}">
                  <a16:creationId xmlns:a16="http://schemas.microsoft.com/office/drawing/2014/main" id="{39043316-B71C-45B5-90AB-97450A58F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147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1" name="Line 1519">
              <a:extLst>
                <a:ext uri="{FF2B5EF4-FFF2-40B4-BE49-F238E27FC236}">
                  <a16:creationId xmlns:a16="http://schemas.microsoft.com/office/drawing/2014/main" id="{895F2332-667A-48C8-A4E7-7C37B3E734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2" name="Line 1520">
              <a:extLst>
                <a:ext uri="{FF2B5EF4-FFF2-40B4-BE49-F238E27FC236}">
                  <a16:creationId xmlns:a16="http://schemas.microsoft.com/office/drawing/2014/main" id="{11ACE65B-DAAA-41F3-A628-B1A41FB3ED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643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3" name="Line 1521">
              <a:extLst>
                <a:ext uri="{FF2B5EF4-FFF2-40B4-BE49-F238E27FC236}">
                  <a16:creationId xmlns:a16="http://schemas.microsoft.com/office/drawing/2014/main" id="{39969ED5-B6F0-4B8F-97A3-52BF3CC66E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153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4" name="Line 1522">
              <a:extLst>
                <a:ext uri="{FF2B5EF4-FFF2-40B4-BE49-F238E27FC236}">
                  <a16:creationId xmlns:a16="http://schemas.microsoft.com/office/drawing/2014/main" id="{B40F9395-A0D5-45CC-8A91-9B962A4DA6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346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5" name="Line 1523">
              <a:extLst>
                <a:ext uri="{FF2B5EF4-FFF2-40B4-BE49-F238E27FC236}">
                  <a16:creationId xmlns:a16="http://schemas.microsoft.com/office/drawing/2014/main" id="{98CE12F0-61C7-445B-A009-2CA2967291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491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6" name="Line 1524">
              <a:extLst>
                <a:ext uri="{FF2B5EF4-FFF2-40B4-BE49-F238E27FC236}">
                  <a16:creationId xmlns:a16="http://schemas.microsoft.com/office/drawing/2014/main" id="{5925E063-E92E-44EF-85A3-AB0884C578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4683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7" name="Line 1525">
              <a:extLst>
                <a:ext uri="{FF2B5EF4-FFF2-40B4-BE49-F238E27FC236}">
                  <a16:creationId xmlns:a16="http://schemas.microsoft.com/office/drawing/2014/main" id="{8C6F33C9-3CDA-4B6D-9324-60F3DEF234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1193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8" name="Line 1526">
              <a:extLst>
                <a:ext uri="{FF2B5EF4-FFF2-40B4-BE49-F238E27FC236}">
                  <a16:creationId xmlns:a16="http://schemas.microsoft.com/office/drawing/2014/main" id="{26B870CF-1AA9-4972-9700-303A4C2452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021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89" name="Line 1527">
              <a:extLst>
                <a:ext uri="{FF2B5EF4-FFF2-40B4-BE49-F238E27FC236}">
                  <a16:creationId xmlns:a16="http://schemas.microsoft.com/office/drawing/2014/main" id="{F4FF6DFF-A0F7-41A9-8A9A-6FF040184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90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0" name="Line 1528">
              <a:extLst>
                <a:ext uri="{FF2B5EF4-FFF2-40B4-BE49-F238E27FC236}">
                  <a16:creationId xmlns:a16="http://schemas.microsoft.com/office/drawing/2014/main" id="{C366A906-6706-4885-96DB-FC9D5EF93E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1200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1" name="Line 1529">
              <a:extLst>
                <a:ext uri="{FF2B5EF4-FFF2-40B4-BE49-F238E27FC236}">
                  <a16:creationId xmlns:a16="http://schemas.microsoft.com/office/drawing/2014/main" id="{E24D68E8-898F-4652-B3B4-65A6A165D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027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2" name="Line 1530">
              <a:extLst>
                <a:ext uri="{FF2B5EF4-FFF2-40B4-BE49-F238E27FC236}">
                  <a16:creationId xmlns:a16="http://schemas.microsoft.com/office/drawing/2014/main" id="{731591C1-4254-463C-B41B-707E354785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537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3" name="Line 1531">
              <a:extLst>
                <a:ext uri="{FF2B5EF4-FFF2-40B4-BE49-F238E27FC236}">
                  <a16:creationId xmlns:a16="http://schemas.microsoft.com/office/drawing/2014/main" id="{5B7525FC-5852-427A-A828-C5E497D9B3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0475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" name="Line 1532">
              <a:extLst>
                <a:ext uri="{FF2B5EF4-FFF2-40B4-BE49-F238E27FC236}">
                  <a16:creationId xmlns:a16="http://schemas.microsoft.com/office/drawing/2014/main" id="{49AF1E56-5EC1-4D9A-8045-AEE7A01A06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7875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5" name="Line 1533">
              <a:extLst>
                <a:ext uri="{FF2B5EF4-FFF2-40B4-BE49-F238E27FC236}">
                  <a16:creationId xmlns:a16="http://schemas.microsoft.com/office/drawing/2014/main" id="{270149D9-0DDF-4FEA-A300-1249A9F729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43850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6" name="Line 1534">
              <a:extLst>
                <a:ext uri="{FF2B5EF4-FFF2-40B4-BE49-F238E27FC236}">
                  <a16:creationId xmlns:a16="http://schemas.microsoft.com/office/drawing/2014/main" id="{437E7902-26B3-4BB0-9C10-AD649CB28A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1053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7" name="Line 1535">
              <a:extLst>
                <a:ext uri="{FF2B5EF4-FFF2-40B4-BE49-F238E27FC236}">
                  <a16:creationId xmlns:a16="http://schemas.microsoft.com/office/drawing/2014/main" id="{12E9C056-FFAD-4EEE-972D-414A119D1B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881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8" name="Line 1536">
              <a:extLst>
                <a:ext uri="{FF2B5EF4-FFF2-40B4-BE49-F238E27FC236}">
                  <a16:creationId xmlns:a16="http://schemas.microsoft.com/office/drawing/2014/main" id="{EE909919-3565-41E1-9EF1-1027CF95A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391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9" name="Line 1537">
              <a:extLst>
                <a:ext uri="{FF2B5EF4-FFF2-40B4-BE49-F238E27FC236}">
                  <a16:creationId xmlns:a16="http://schemas.microsoft.com/office/drawing/2014/main" id="{37B29E84-67B6-4110-99B3-6F20348080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121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0" name="Line 1538">
              <a:extLst>
                <a:ext uri="{FF2B5EF4-FFF2-40B4-BE49-F238E27FC236}">
                  <a16:creationId xmlns:a16="http://schemas.microsoft.com/office/drawing/2014/main" id="{A9546A94-F4CF-4A16-9C5B-A45706930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72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1" name="Line 1539">
              <a:extLst>
                <a:ext uri="{FF2B5EF4-FFF2-40B4-BE49-F238E27FC236}">
                  <a16:creationId xmlns:a16="http://schemas.microsoft.com/office/drawing/2014/main" id="{BE63CD09-4334-468C-AF6E-435D4162A4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2388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2" name="Line 1541">
              <a:extLst>
                <a:ext uri="{FF2B5EF4-FFF2-40B4-BE49-F238E27FC236}">
                  <a16:creationId xmlns:a16="http://schemas.microsoft.com/office/drawing/2014/main" id="{B00792D7-F848-459A-9656-20AC20306B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1066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3" name="Line 1542">
              <a:extLst>
                <a:ext uri="{FF2B5EF4-FFF2-40B4-BE49-F238E27FC236}">
                  <a16:creationId xmlns:a16="http://schemas.microsoft.com/office/drawing/2014/main" id="{C5C6611C-6C0B-4CA0-A53F-62C3BA6B83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5763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4" name="Line 1543">
              <a:extLst>
                <a:ext uri="{FF2B5EF4-FFF2-40B4-BE49-F238E27FC236}">
                  <a16:creationId xmlns:a16="http://schemas.microsoft.com/office/drawing/2014/main" id="{DD2BE212-6ACC-46C0-97A1-FB50B44753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42451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5" name="Line 1544">
              <a:extLst>
                <a:ext uri="{FF2B5EF4-FFF2-40B4-BE49-F238E27FC236}">
                  <a16:creationId xmlns:a16="http://schemas.microsoft.com/office/drawing/2014/main" id="{A5AAF381-8077-4FBD-B817-B53D88D6DC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10726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6" name="Line 1545">
              <a:extLst>
                <a:ext uri="{FF2B5EF4-FFF2-40B4-BE49-F238E27FC236}">
                  <a16:creationId xmlns:a16="http://schemas.microsoft.com/office/drawing/2014/main" id="{9D95E40F-D8C1-475E-A35F-28DC327588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75826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7" name="Line 1546">
              <a:extLst>
                <a:ext uri="{FF2B5EF4-FFF2-40B4-BE49-F238E27FC236}">
                  <a16:creationId xmlns:a16="http://schemas.microsoft.com/office/drawing/2014/main" id="{87ABCC33-DCE3-41D8-9A24-90E0FBE4EA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40926" y="4708526"/>
              <a:ext cx="0" cy="57150"/>
            </a:xfrm>
            <a:prstGeom prst="line">
              <a:avLst/>
            </a:prstGeom>
            <a:noFill/>
            <a:ln w="12700" cap="flat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8" name="Line 1547">
              <a:extLst>
                <a:ext uri="{FF2B5EF4-FFF2-40B4-BE49-F238E27FC236}">
                  <a16:creationId xmlns:a16="http://schemas.microsoft.com/office/drawing/2014/main" id="{FD879DC8-AA84-4EDD-8039-3AC90259FF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24213" y="4705351"/>
              <a:ext cx="6780213" cy="0"/>
            </a:xfrm>
            <a:prstGeom prst="line">
              <a:avLst/>
            </a:prstGeom>
            <a:noFill/>
            <a:ln w="12700" cap="sq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09" name="Line 1548">
              <a:extLst>
                <a:ext uri="{FF2B5EF4-FFF2-40B4-BE49-F238E27FC236}">
                  <a16:creationId xmlns:a16="http://schemas.microsoft.com/office/drawing/2014/main" id="{AE5E66D8-7463-4B30-844E-F5C3CC301C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24213" y="1455738"/>
              <a:ext cx="0" cy="3249613"/>
            </a:xfrm>
            <a:prstGeom prst="line">
              <a:avLst/>
            </a:prstGeom>
            <a:noFill/>
            <a:ln w="12700" cap="sq">
              <a:solidFill>
                <a:srgbClr val="1134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E78E477B-AD8C-49D7-8558-20AF2EFB86F0}"/>
              </a:ext>
            </a:extLst>
          </p:cNvPr>
          <p:cNvGrpSpPr/>
          <p:nvPr/>
        </p:nvGrpSpPr>
        <p:grpSpPr>
          <a:xfrm>
            <a:off x="2043015" y="1339835"/>
            <a:ext cx="9442900" cy="1307895"/>
            <a:chOff x="3287713" y="1503363"/>
            <a:chExt cx="6643688" cy="1206500"/>
          </a:xfrm>
        </p:grpSpPr>
        <p:sp>
          <p:nvSpPr>
            <p:cNvPr id="211" name="Freeform 1549">
              <a:extLst>
                <a:ext uri="{FF2B5EF4-FFF2-40B4-BE49-F238E27FC236}">
                  <a16:creationId xmlns:a16="http://schemas.microsoft.com/office/drawing/2014/main" id="{E982D979-0D93-4030-A877-CEBD288C9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713" y="1531938"/>
              <a:ext cx="6605588" cy="1139825"/>
            </a:xfrm>
            <a:custGeom>
              <a:avLst/>
              <a:gdLst>
                <a:gd name="T0" fmla="*/ 66 w 4161"/>
                <a:gd name="T1" fmla="*/ 6 h 718"/>
                <a:gd name="T2" fmla="*/ 170 w 4161"/>
                <a:gd name="T3" fmla="*/ 14 h 718"/>
                <a:gd name="T4" fmla="*/ 238 w 4161"/>
                <a:gd name="T5" fmla="*/ 28 h 718"/>
                <a:gd name="T6" fmla="*/ 288 w 4161"/>
                <a:gd name="T7" fmla="*/ 38 h 718"/>
                <a:gd name="T8" fmla="*/ 336 w 4161"/>
                <a:gd name="T9" fmla="*/ 52 h 718"/>
                <a:gd name="T10" fmla="*/ 392 w 4161"/>
                <a:gd name="T11" fmla="*/ 58 h 718"/>
                <a:gd name="T12" fmla="*/ 492 w 4161"/>
                <a:gd name="T13" fmla="*/ 98 h 718"/>
                <a:gd name="T14" fmla="*/ 578 w 4161"/>
                <a:gd name="T15" fmla="*/ 133 h 718"/>
                <a:gd name="T16" fmla="*/ 597 w 4161"/>
                <a:gd name="T17" fmla="*/ 169 h 718"/>
                <a:gd name="T18" fmla="*/ 681 w 4161"/>
                <a:gd name="T19" fmla="*/ 193 h 718"/>
                <a:gd name="T20" fmla="*/ 721 w 4161"/>
                <a:gd name="T21" fmla="*/ 217 h 718"/>
                <a:gd name="T22" fmla="*/ 753 w 4161"/>
                <a:gd name="T23" fmla="*/ 249 h 718"/>
                <a:gd name="T24" fmla="*/ 841 w 4161"/>
                <a:gd name="T25" fmla="*/ 269 h 718"/>
                <a:gd name="T26" fmla="*/ 871 w 4161"/>
                <a:gd name="T27" fmla="*/ 283 h 718"/>
                <a:gd name="T28" fmla="*/ 891 w 4161"/>
                <a:gd name="T29" fmla="*/ 321 h 718"/>
                <a:gd name="T30" fmla="*/ 937 w 4161"/>
                <a:gd name="T31" fmla="*/ 337 h 718"/>
                <a:gd name="T32" fmla="*/ 1009 w 4161"/>
                <a:gd name="T33" fmla="*/ 363 h 718"/>
                <a:gd name="T34" fmla="*/ 1025 w 4161"/>
                <a:gd name="T35" fmla="*/ 383 h 718"/>
                <a:gd name="T36" fmla="*/ 1075 w 4161"/>
                <a:gd name="T37" fmla="*/ 395 h 718"/>
                <a:gd name="T38" fmla="*/ 1169 w 4161"/>
                <a:gd name="T39" fmla="*/ 419 h 718"/>
                <a:gd name="T40" fmla="*/ 1209 w 4161"/>
                <a:gd name="T41" fmla="*/ 435 h 718"/>
                <a:gd name="T42" fmla="*/ 1319 w 4161"/>
                <a:gd name="T43" fmla="*/ 459 h 718"/>
                <a:gd name="T44" fmla="*/ 1406 w 4161"/>
                <a:gd name="T45" fmla="*/ 475 h 718"/>
                <a:gd name="T46" fmla="*/ 1508 w 4161"/>
                <a:gd name="T47" fmla="*/ 511 h 718"/>
                <a:gd name="T48" fmla="*/ 1576 w 4161"/>
                <a:gd name="T49" fmla="*/ 521 h 718"/>
                <a:gd name="T50" fmla="*/ 1734 w 4161"/>
                <a:gd name="T51" fmla="*/ 533 h 718"/>
                <a:gd name="T52" fmla="*/ 1974 w 4161"/>
                <a:gd name="T53" fmla="*/ 564 h 718"/>
                <a:gd name="T54" fmla="*/ 2072 w 4161"/>
                <a:gd name="T55" fmla="*/ 574 h 718"/>
                <a:gd name="T56" fmla="*/ 2231 w 4161"/>
                <a:gd name="T57" fmla="*/ 606 h 718"/>
                <a:gd name="T58" fmla="*/ 2415 w 4161"/>
                <a:gd name="T59" fmla="*/ 632 h 718"/>
                <a:gd name="T60" fmla="*/ 2611 w 4161"/>
                <a:gd name="T61" fmla="*/ 638 h 718"/>
                <a:gd name="T62" fmla="*/ 2789 w 4161"/>
                <a:gd name="T63" fmla="*/ 638 h 718"/>
                <a:gd name="T64" fmla="*/ 2885 w 4161"/>
                <a:gd name="T65" fmla="*/ 644 h 718"/>
                <a:gd name="T66" fmla="*/ 2905 w 4161"/>
                <a:gd name="T67" fmla="*/ 644 h 718"/>
                <a:gd name="T68" fmla="*/ 2939 w 4161"/>
                <a:gd name="T69" fmla="*/ 650 h 718"/>
                <a:gd name="T70" fmla="*/ 2971 w 4161"/>
                <a:gd name="T71" fmla="*/ 650 h 718"/>
                <a:gd name="T72" fmla="*/ 2999 w 4161"/>
                <a:gd name="T73" fmla="*/ 658 h 718"/>
                <a:gd name="T74" fmla="*/ 3044 w 4161"/>
                <a:gd name="T75" fmla="*/ 658 h 718"/>
                <a:gd name="T76" fmla="*/ 3076 w 4161"/>
                <a:gd name="T77" fmla="*/ 658 h 718"/>
                <a:gd name="T78" fmla="*/ 3102 w 4161"/>
                <a:gd name="T79" fmla="*/ 666 h 718"/>
                <a:gd name="T80" fmla="*/ 3130 w 4161"/>
                <a:gd name="T81" fmla="*/ 676 h 718"/>
                <a:gd name="T82" fmla="*/ 3170 w 4161"/>
                <a:gd name="T83" fmla="*/ 676 h 718"/>
                <a:gd name="T84" fmla="*/ 3190 w 4161"/>
                <a:gd name="T85" fmla="*/ 676 h 718"/>
                <a:gd name="T86" fmla="*/ 3230 w 4161"/>
                <a:gd name="T87" fmla="*/ 676 h 718"/>
                <a:gd name="T88" fmla="*/ 3270 w 4161"/>
                <a:gd name="T89" fmla="*/ 676 h 718"/>
                <a:gd name="T90" fmla="*/ 3328 w 4161"/>
                <a:gd name="T91" fmla="*/ 676 h 718"/>
                <a:gd name="T92" fmla="*/ 3354 w 4161"/>
                <a:gd name="T93" fmla="*/ 690 h 718"/>
                <a:gd name="T94" fmla="*/ 3398 w 4161"/>
                <a:gd name="T95" fmla="*/ 690 h 718"/>
                <a:gd name="T96" fmla="*/ 3452 w 4161"/>
                <a:gd name="T97" fmla="*/ 690 h 718"/>
                <a:gd name="T98" fmla="*/ 3476 w 4161"/>
                <a:gd name="T99" fmla="*/ 690 h 718"/>
                <a:gd name="T100" fmla="*/ 3490 w 4161"/>
                <a:gd name="T101" fmla="*/ 690 h 718"/>
                <a:gd name="T102" fmla="*/ 3516 w 4161"/>
                <a:gd name="T103" fmla="*/ 690 h 718"/>
                <a:gd name="T104" fmla="*/ 3558 w 4161"/>
                <a:gd name="T105" fmla="*/ 690 h 718"/>
                <a:gd name="T106" fmla="*/ 3656 w 4161"/>
                <a:gd name="T107" fmla="*/ 718 h 718"/>
                <a:gd name="T108" fmla="*/ 3696 w 4161"/>
                <a:gd name="T109" fmla="*/ 718 h 718"/>
                <a:gd name="T110" fmla="*/ 3742 w 4161"/>
                <a:gd name="T111" fmla="*/ 718 h 718"/>
                <a:gd name="T112" fmla="*/ 3764 w 4161"/>
                <a:gd name="T113" fmla="*/ 718 h 718"/>
                <a:gd name="T114" fmla="*/ 3826 w 4161"/>
                <a:gd name="T115" fmla="*/ 718 h 718"/>
                <a:gd name="T116" fmla="*/ 4037 w 4161"/>
                <a:gd name="T117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61" h="718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14" y="0"/>
                  </a:lnTo>
                  <a:lnTo>
                    <a:pt x="14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0" y="6"/>
                  </a:lnTo>
                  <a:lnTo>
                    <a:pt x="144" y="6"/>
                  </a:lnTo>
                  <a:lnTo>
                    <a:pt x="144" y="14"/>
                  </a:lnTo>
                  <a:lnTo>
                    <a:pt x="170" y="14"/>
                  </a:lnTo>
                  <a:lnTo>
                    <a:pt x="170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4" y="20"/>
                  </a:lnTo>
                  <a:lnTo>
                    <a:pt x="216" y="20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18" y="28"/>
                  </a:lnTo>
                  <a:lnTo>
                    <a:pt x="238" y="28"/>
                  </a:lnTo>
                  <a:lnTo>
                    <a:pt x="238" y="34"/>
                  </a:lnTo>
                  <a:lnTo>
                    <a:pt x="238" y="34"/>
                  </a:lnTo>
                  <a:lnTo>
                    <a:pt x="238" y="34"/>
                  </a:lnTo>
                  <a:lnTo>
                    <a:pt x="242" y="34"/>
                  </a:lnTo>
                  <a:lnTo>
                    <a:pt x="242" y="34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80" y="34"/>
                  </a:lnTo>
                  <a:lnTo>
                    <a:pt x="280" y="38"/>
                  </a:lnTo>
                  <a:lnTo>
                    <a:pt x="282" y="38"/>
                  </a:lnTo>
                  <a:lnTo>
                    <a:pt x="282" y="38"/>
                  </a:lnTo>
                  <a:lnTo>
                    <a:pt x="288" y="38"/>
                  </a:lnTo>
                  <a:lnTo>
                    <a:pt x="288" y="38"/>
                  </a:lnTo>
                  <a:lnTo>
                    <a:pt x="290" y="38"/>
                  </a:lnTo>
                  <a:lnTo>
                    <a:pt x="290" y="38"/>
                  </a:lnTo>
                  <a:lnTo>
                    <a:pt x="290" y="38"/>
                  </a:lnTo>
                  <a:lnTo>
                    <a:pt x="290" y="44"/>
                  </a:lnTo>
                  <a:lnTo>
                    <a:pt x="294" y="44"/>
                  </a:lnTo>
                  <a:lnTo>
                    <a:pt x="294" y="50"/>
                  </a:lnTo>
                  <a:lnTo>
                    <a:pt x="296" y="50"/>
                  </a:lnTo>
                  <a:lnTo>
                    <a:pt x="296" y="52"/>
                  </a:lnTo>
                  <a:lnTo>
                    <a:pt x="316" y="52"/>
                  </a:lnTo>
                  <a:lnTo>
                    <a:pt x="316" y="52"/>
                  </a:lnTo>
                  <a:lnTo>
                    <a:pt x="336" y="52"/>
                  </a:lnTo>
                  <a:lnTo>
                    <a:pt x="336" y="58"/>
                  </a:lnTo>
                  <a:lnTo>
                    <a:pt x="336" y="58"/>
                  </a:lnTo>
                  <a:lnTo>
                    <a:pt x="336" y="58"/>
                  </a:lnTo>
                  <a:lnTo>
                    <a:pt x="340" y="58"/>
                  </a:lnTo>
                  <a:lnTo>
                    <a:pt x="340" y="58"/>
                  </a:lnTo>
                  <a:lnTo>
                    <a:pt x="362" y="58"/>
                  </a:lnTo>
                  <a:lnTo>
                    <a:pt x="362" y="58"/>
                  </a:lnTo>
                  <a:lnTo>
                    <a:pt x="380" y="58"/>
                  </a:lnTo>
                  <a:lnTo>
                    <a:pt x="380" y="58"/>
                  </a:lnTo>
                  <a:lnTo>
                    <a:pt x="388" y="58"/>
                  </a:lnTo>
                  <a:lnTo>
                    <a:pt x="388" y="58"/>
                  </a:lnTo>
                  <a:lnTo>
                    <a:pt x="392" y="58"/>
                  </a:lnTo>
                  <a:lnTo>
                    <a:pt x="392" y="64"/>
                  </a:lnTo>
                  <a:lnTo>
                    <a:pt x="400" y="64"/>
                  </a:lnTo>
                  <a:lnTo>
                    <a:pt x="400" y="70"/>
                  </a:lnTo>
                  <a:lnTo>
                    <a:pt x="402" y="70"/>
                  </a:lnTo>
                  <a:lnTo>
                    <a:pt x="402" y="72"/>
                  </a:lnTo>
                  <a:lnTo>
                    <a:pt x="420" y="72"/>
                  </a:lnTo>
                  <a:lnTo>
                    <a:pt x="420" y="86"/>
                  </a:lnTo>
                  <a:lnTo>
                    <a:pt x="432" y="86"/>
                  </a:lnTo>
                  <a:lnTo>
                    <a:pt x="432" y="92"/>
                  </a:lnTo>
                  <a:lnTo>
                    <a:pt x="470" y="92"/>
                  </a:lnTo>
                  <a:lnTo>
                    <a:pt x="470" y="98"/>
                  </a:lnTo>
                  <a:lnTo>
                    <a:pt x="492" y="98"/>
                  </a:lnTo>
                  <a:lnTo>
                    <a:pt x="492" y="104"/>
                  </a:lnTo>
                  <a:lnTo>
                    <a:pt x="498" y="104"/>
                  </a:lnTo>
                  <a:lnTo>
                    <a:pt x="498" y="106"/>
                  </a:lnTo>
                  <a:lnTo>
                    <a:pt x="540" y="106"/>
                  </a:lnTo>
                  <a:lnTo>
                    <a:pt x="540" y="112"/>
                  </a:lnTo>
                  <a:lnTo>
                    <a:pt x="550" y="112"/>
                  </a:lnTo>
                  <a:lnTo>
                    <a:pt x="550" y="118"/>
                  </a:lnTo>
                  <a:lnTo>
                    <a:pt x="570" y="118"/>
                  </a:lnTo>
                  <a:lnTo>
                    <a:pt x="570" y="123"/>
                  </a:lnTo>
                  <a:lnTo>
                    <a:pt x="576" y="123"/>
                  </a:lnTo>
                  <a:lnTo>
                    <a:pt x="576" y="133"/>
                  </a:lnTo>
                  <a:lnTo>
                    <a:pt x="578" y="133"/>
                  </a:lnTo>
                  <a:lnTo>
                    <a:pt x="578" y="139"/>
                  </a:lnTo>
                  <a:lnTo>
                    <a:pt x="578" y="139"/>
                  </a:lnTo>
                  <a:lnTo>
                    <a:pt x="578" y="147"/>
                  </a:lnTo>
                  <a:lnTo>
                    <a:pt x="583" y="147"/>
                  </a:lnTo>
                  <a:lnTo>
                    <a:pt x="583" y="153"/>
                  </a:lnTo>
                  <a:lnTo>
                    <a:pt x="585" y="153"/>
                  </a:lnTo>
                  <a:lnTo>
                    <a:pt x="585" y="163"/>
                  </a:lnTo>
                  <a:lnTo>
                    <a:pt x="589" y="163"/>
                  </a:lnTo>
                  <a:lnTo>
                    <a:pt x="589" y="163"/>
                  </a:lnTo>
                  <a:lnTo>
                    <a:pt x="593" y="163"/>
                  </a:lnTo>
                  <a:lnTo>
                    <a:pt x="593" y="169"/>
                  </a:lnTo>
                  <a:lnTo>
                    <a:pt x="597" y="169"/>
                  </a:lnTo>
                  <a:lnTo>
                    <a:pt x="597" y="173"/>
                  </a:lnTo>
                  <a:lnTo>
                    <a:pt x="617" y="173"/>
                  </a:lnTo>
                  <a:lnTo>
                    <a:pt x="617" y="173"/>
                  </a:lnTo>
                  <a:lnTo>
                    <a:pt x="619" y="173"/>
                  </a:lnTo>
                  <a:lnTo>
                    <a:pt x="619" y="177"/>
                  </a:lnTo>
                  <a:lnTo>
                    <a:pt x="631" y="177"/>
                  </a:lnTo>
                  <a:lnTo>
                    <a:pt x="631" y="183"/>
                  </a:lnTo>
                  <a:lnTo>
                    <a:pt x="649" y="183"/>
                  </a:lnTo>
                  <a:lnTo>
                    <a:pt x="649" y="189"/>
                  </a:lnTo>
                  <a:lnTo>
                    <a:pt x="663" y="189"/>
                  </a:lnTo>
                  <a:lnTo>
                    <a:pt x="663" y="193"/>
                  </a:lnTo>
                  <a:lnTo>
                    <a:pt x="681" y="193"/>
                  </a:lnTo>
                  <a:lnTo>
                    <a:pt x="681" y="197"/>
                  </a:lnTo>
                  <a:lnTo>
                    <a:pt x="701" y="197"/>
                  </a:lnTo>
                  <a:lnTo>
                    <a:pt x="701" y="203"/>
                  </a:lnTo>
                  <a:lnTo>
                    <a:pt x="703" y="203"/>
                  </a:lnTo>
                  <a:lnTo>
                    <a:pt x="703" y="209"/>
                  </a:lnTo>
                  <a:lnTo>
                    <a:pt x="711" y="209"/>
                  </a:lnTo>
                  <a:lnTo>
                    <a:pt x="711" y="215"/>
                  </a:lnTo>
                  <a:lnTo>
                    <a:pt x="715" y="215"/>
                  </a:lnTo>
                  <a:lnTo>
                    <a:pt x="715" y="215"/>
                  </a:lnTo>
                  <a:lnTo>
                    <a:pt x="721" y="215"/>
                  </a:lnTo>
                  <a:lnTo>
                    <a:pt x="721" y="217"/>
                  </a:lnTo>
                  <a:lnTo>
                    <a:pt x="721" y="217"/>
                  </a:lnTo>
                  <a:lnTo>
                    <a:pt x="721" y="223"/>
                  </a:lnTo>
                  <a:lnTo>
                    <a:pt x="723" y="223"/>
                  </a:lnTo>
                  <a:lnTo>
                    <a:pt x="723" y="229"/>
                  </a:lnTo>
                  <a:lnTo>
                    <a:pt x="727" y="229"/>
                  </a:lnTo>
                  <a:lnTo>
                    <a:pt x="727" y="235"/>
                  </a:lnTo>
                  <a:lnTo>
                    <a:pt x="727" y="235"/>
                  </a:lnTo>
                  <a:lnTo>
                    <a:pt x="727" y="237"/>
                  </a:lnTo>
                  <a:lnTo>
                    <a:pt x="747" y="237"/>
                  </a:lnTo>
                  <a:lnTo>
                    <a:pt x="747" y="243"/>
                  </a:lnTo>
                  <a:lnTo>
                    <a:pt x="749" y="243"/>
                  </a:lnTo>
                  <a:lnTo>
                    <a:pt x="749" y="249"/>
                  </a:lnTo>
                  <a:lnTo>
                    <a:pt x="753" y="249"/>
                  </a:lnTo>
                  <a:lnTo>
                    <a:pt x="753" y="249"/>
                  </a:lnTo>
                  <a:lnTo>
                    <a:pt x="769" y="249"/>
                  </a:lnTo>
                  <a:lnTo>
                    <a:pt x="769" y="255"/>
                  </a:lnTo>
                  <a:lnTo>
                    <a:pt x="775" y="255"/>
                  </a:lnTo>
                  <a:lnTo>
                    <a:pt x="775" y="257"/>
                  </a:lnTo>
                  <a:lnTo>
                    <a:pt x="801" y="257"/>
                  </a:lnTo>
                  <a:lnTo>
                    <a:pt x="801" y="257"/>
                  </a:lnTo>
                  <a:lnTo>
                    <a:pt x="821" y="257"/>
                  </a:lnTo>
                  <a:lnTo>
                    <a:pt x="821" y="263"/>
                  </a:lnTo>
                  <a:lnTo>
                    <a:pt x="835" y="263"/>
                  </a:lnTo>
                  <a:lnTo>
                    <a:pt x="835" y="269"/>
                  </a:lnTo>
                  <a:lnTo>
                    <a:pt x="841" y="269"/>
                  </a:lnTo>
                  <a:lnTo>
                    <a:pt x="841" y="269"/>
                  </a:lnTo>
                  <a:lnTo>
                    <a:pt x="845" y="269"/>
                  </a:lnTo>
                  <a:lnTo>
                    <a:pt x="845" y="269"/>
                  </a:lnTo>
                  <a:lnTo>
                    <a:pt x="847" y="269"/>
                  </a:lnTo>
                  <a:lnTo>
                    <a:pt x="847" y="269"/>
                  </a:lnTo>
                  <a:lnTo>
                    <a:pt x="853" y="269"/>
                  </a:lnTo>
                  <a:lnTo>
                    <a:pt x="853" y="275"/>
                  </a:lnTo>
                  <a:lnTo>
                    <a:pt x="859" y="275"/>
                  </a:lnTo>
                  <a:lnTo>
                    <a:pt x="859" y="281"/>
                  </a:lnTo>
                  <a:lnTo>
                    <a:pt x="861" y="281"/>
                  </a:lnTo>
                  <a:lnTo>
                    <a:pt x="861" y="283"/>
                  </a:lnTo>
                  <a:lnTo>
                    <a:pt x="871" y="283"/>
                  </a:lnTo>
                  <a:lnTo>
                    <a:pt x="871" y="295"/>
                  </a:lnTo>
                  <a:lnTo>
                    <a:pt x="871" y="295"/>
                  </a:lnTo>
                  <a:lnTo>
                    <a:pt x="871" y="301"/>
                  </a:lnTo>
                  <a:lnTo>
                    <a:pt x="873" y="301"/>
                  </a:lnTo>
                  <a:lnTo>
                    <a:pt x="873" y="307"/>
                  </a:lnTo>
                  <a:lnTo>
                    <a:pt x="875" y="307"/>
                  </a:lnTo>
                  <a:lnTo>
                    <a:pt x="875" y="307"/>
                  </a:lnTo>
                  <a:lnTo>
                    <a:pt x="879" y="307"/>
                  </a:lnTo>
                  <a:lnTo>
                    <a:pt x="879" y="311"/>
                  </a:lnTo>
                  <a:lnTo>
                    <a:pt x="885" y="311"/>
                  </a:lnTo>
                  <a:lnTo>
                    <a:pt x="885" y="321"/>
                  </a:lnTo>
                  <a:lnTo>
                    <a:pt x="891" y="321"/>
                  </a:lnTo>
                  <a:lnTo>
                    <a:pt x="891" y="327"/>
                  </a:lnTo>
                  <a:lnTo>
                    <a:pt x="897" y="327"/>
                  </a:lnTo>
                  <a:lnTo>
                    <a:pt x="897" y="327"/>
                  </a:lnTo>
                  <a:lnTo>
                    <a:pt x="901" y="327"/>
                  </a:lnTo>
                  <a:lnTo>
                    <a:pt x="901" y="327"/>
                  </a:lnTo>
                  <a:lnTo>
                    <a:pt x="905" y="327"/>
                  </a:lnTo>
                  <a:lnTo>
                    <a:pt x="905" y="327"/>
                  </a:lnTo>
                  <a:lnTo>
                    <a:pt x="919" y="327"/>
                  </a:lnTo>
                  <a:lnTo>
                    <a:pt x="919" y="333"/>
                  </a:lnTo>
                  <a:lnTo>
                    <a:pt x="931" y="333"/>
                  </a:lnTo>
                  <a:lnTo>
                    <a:pt x="931" y="337"/>
                  </a:lnTo>
                  <a:lnTo>
                    <a:pt x="937" y="337"/>
                  </a:lnTo>
                  <a:lnTo>
                    <a:pt x="937" y="343"/>
                  </a:lnTo>
                  <a:lnTo>
                    <a:pt x="939" y="343"/>
                  </a:lnTo>
                  <a:lnTo>
                    <a:pt x="939" y="347"/>
                  </a:lnTo>
                  <a:lnTo>
                    <a:pt x="959" y="347"/>
                  </a:lnTo>
                  <a:lnTo>
                    <a:pt x="959" y="347"/>
                  </a:lnTo>
                  <a:lnTo>
                    <a:pt x="977" y="347"/>
                  </a:lnTo>
                  <a:lnTo>
                    <a:pt x="977" y="347"/>
                  </a:lnTo>
                  <a:lnTo>
                    <a:pt x="1003" y="347"/>
                  </a:lnTo>
                  <a:lnTo>
                    <a:pt x="1003" y="357"/>
                  </a:lnTo>
                  <a:lnTo>
                    <a:pt x="1005" y="357"/>
                  </a:lnTo>
                  <a:lnTo>
                    <a:pt x="1005" y="363"/>
                  </a:lnTo>
                  <a:lnTo>
                    <a:pt x="1009" y="363"/>
                  </a:lnTo>
                  <a:lnTo>
                    <a:pt x="1009" y="363"/>
                  </a:lnTo>
                  <a:lnTo>
                    <a:pt x="1011" y="363"/>
                  </a:lnTo>
                  <a:lnTo>
                    <a:pt x="1011" y="369"/>
                  </a:lnTo>
                  <a:lnTo>
                    <a:pt x="1015" y="369"/>
                  </a:lnTo>
                  <a:lnTo>
                    <a:pt x="1015" y="375"/>
                  </a:lnTo>
                  <a:lnTo>
                    <a:pt x="1019" y="375"/>
                  </a:lnTo>
                  <a:lnTo>
                    <a:pt x="1019" y="375"/>
                  </a:lnTo>
                  <a:lnTo>
                    <a:pt x="1019" y="375"/>
                  </a:lnTo>
                  <a:lnTo>
                    <a:pt x="1019" y="381"/>
                  </a:lnTo>
                  <a:lnTo>
                    <a:pt x="1023" y="381"/>
                  </a:lnTo>
                  <a:lnTo>
                    <a:pt x="1023" y="383"/>
                  </a:lnTo>
                  <a:lnTo>
                    <a:pt x="1025" y="383"/>
                  </a:lnTo>
                  <a:lnTo>
                    <a:pt x="1025" y="383"/>
                  </a:lnTo>
                  <a:lnTo>
                    <a:pt x="1025" y="383"/>
                  </a:lnTo>
                  <a:lnTo>
                    <a:pt x="1025" y="383"/>
                  </a:lnTo>
                  <a:lnTo>
                    <a:pt x="1035" y="383"/>
                  </a:lnTo>
                  <a:lnTo>
                    <a:pt x="1035" y="383"/>
                  </a:lnTo>
                  <a:lnTo>
                    <a:pt x="1039" y="383"/>
                  </a:lnTo>
                  <a:lnTo>
                    <a:pt x="1039" y="389"/>
                  </a:lnTo>
                  <a:lnTo>
                    <a:pt x="1055" y="389"/>
                  </a:lnTo>
                  <a:lnTo>
                    <a:pt x="1055" y="395"/>
                  </a:lnTo>
                  <a:lnTo>
                    <a:pt x="1063" y="395"/>
                  </a:lnTo>
                  <a:lnTo>
                    <a:pt x="1063" y="395"/>
                  </a:lnTo>
                  <a:lnTo>
                    <a:pt x="1075" y="395"/>
                  </a:lnTo>
                  <a:lnTo>
                    <a:pt x="1075" y="395"/>
                  </a:lnTo>
                  <a:lnTo>
                    <a:pt x="1091" y="395"/>
                  </a:lnTo>
                  <a:lnTo>
                    <a:pt x="1091" y="395"/>
                  </a:lnTo>
                  <a:lnTo>
                    <a:pt x="1121" y="395"/>
                  </a:lnTo>
                  <a:lnTo>
                    <a:pt x="1121" y="401"/>
                  </a:lnTo>
                  <a:lnTo>
                    <a:pt x="1137" y="401"/>
                  </a:lnTo>
                  <a:lnTo>
                    <a:pt x="1137" y="407"/>
                  </a:lnTo>
                  <a:lnTo>
                    <a:pt x="1149" y="407"/>
                  </a:lnTo>
                  <a:lnTo>
                    <a:pt x="1149" y="413"/>
                  </a:lnTo>
                  <a:lnTo>
                    <a:pt x="1161" y="413"/>
                  </a:lnTo>
                  <a:lnTo>
                    <a:pt x="1161" y="419"/>
                  </a:lnTo>
                  <a:lnTo>
                    <a:pt x="1169" y="419"/>
                  </a:lnTo>
                  <a:lnTo>
                    <a:pt x="1169" y="419"/>
                  </a:lnTo>
                  <a:lnTo>
                    <a:pt x="1173" y="419"/>
                  </a:lnTo>
                  <a:lnTo>
                    <a:pt x="1173" y="425"/>
                  </a:lnTo>
                  <a:lnTo>
                    <a:pt x="1187" y="425"/>
                  </a:lnTo>
                  <a:lnTo>
                    <a:pt x="1187" y="425"/>
                  </a:lnTo>
                  <a:lnTo>
                    <a:pt x="1195" y="425"/>
                  </a:lnTo>
                  <a:lnTo>
                    <a:pt x="1195" y="425"/>
                  </a:lnTo>
                  <a:lnTo>
                    <a:pt x="1199" y="425"/>
                  </a:lnTo>
                  <a:lnTo>
                    <a:pt x="1199" y="429"/>
                  </a:lnTo>
                  <a:lnTo>
                    <a:pt x="1199" y="429"/>
                  </a:lnTo>
                  <a:lnTo>
                    <a:pt x="1199" y="435"/>
                  </a:lnTo>
                  <a:lnTo>
                    <a:pt x="1209" y="435"/>
                  </a:lnTo>
                  <a:lnTo>
                    <a:pt x="1209" y="441"/>
                  </a:lnTo>
                  <a:lnTo>
                    <a:pt x="1221" y="441"/>
                  </a:lnTo>
                  <a:lnTo>
                    <a:pt x="1221" y="447"/>
                  </a:lnTo>
                  <a:lnTo>
                    <a:pt x="1233" y="447"/>
                  </a:lnTo>
                  <a:lnTo>
                    <a:pt x="1233" y="447"/>
                  </a:lnTo>
                  <a:lnTo>
                    <a:pt x="1265" y="447"/>
                  </a:lnTo>
                  <a:lnTo>
                    <a:pt x="1265" y="453"/>
                  </a:lnTo>
                  <a:lnTo>
                    <a:pt x="1267" y="453"/>
                  </a:lnTo>
                  <a:lnTo>
                    <a:pt x="1267" y="459"/>
                  </a:lnTo>
                  <a:lnTo>
                    <a:pt x="1305" y="459"/>
                  </a:lnTo>
                  <a:lnTo>
                    <a:pt x="1305" y="459"/>
                  </a:lnTo>
                  <a:lnTo>
                    <a:pt x="1319" y="459"/>
                  </a:lnTo>
                  <a:lnTo>
                    <a:pt x="1319" y="459"/>
                  </a:lnTo>
                  <a:lnTo>
                    <a:pt x="1331" y="459"/>
                  </a:lnTo>
                  <a:lnTo>
                    <a:pt x="1331" y="459"/>
                  </a:lnTo>
                  <a:lnTo>
                    <a:pt x="1343" y="459"/>
                  </a:lnTo>
                  <a:lnTo>
                    <a:pt x="1343" y="459"/>
                  </a:lnTo>
                  <a:lnTo>
                    <a:pt x="1345" y="459"/>
                  </a:lnTo>
                  <a:lnTo>
                    <a:pt x="1345" y="465"/>
                  </a:lnTo>
                  <a:lnTo>
                    <a:pt x="1353" y="465"/>
                  </a:lnTo>
                  <a:lnTo>
                    <a:pt x="1353" y="471"/>
                  </a:lnTo>
                  <a:lnTo>
                    <a:pt x="1406" y="471"/>
                  </a:lnTo>
                  <a:lnTo>
                    <a:pt x="1406" y="475"/>
                  </a:lnTo>
                  <a:lnTo>
                    <a:pt x="1406" y="475"/>
                  </a:lnTo>
                  <a:lnTo>
                    <a:pt x="1406" y="481"/>
                  </a:lnTo>
                  <a:lnTo>
                    <a:pt x="1424" y="481"/>
                  </a:lnTo>
                  <a:lnTo>
                    <a:pt x="1424" y="487"/>
                  </a:lnTo>
                  <a:lnTo>
                    <a:pt x="1436" y="487"/>
                  </a:lnTo>
                  <a:lnTo>
                    <a:pt x="1436" y="493"/>
                  </a:lnTo>
                  <a:lnTo>
                    <a:pt x="1438" y="493"/>
                  </a:lnTo>
                  <a:lnTo>
                    <a:pt x="1438" y="499"/>
                  </a:lnTo>
                  <a:lnTo>
                    <a:pt x="1462" y="499"/>
                  </a:lnTo>
                  <a:lnTo>
                    <a:pt x="1462" y="505"/>
                  </a:lnTo>
                  <a:lnTo>
                    <a:pt x="1496" y="505"/>
                  </a:lnTo>
                  <a:lnTo>
                    <a:pt x="1496" y="511"/>
                  </a:lnTo>
                  <a:lnTo>
                    <a:pt x="1508" y="511"/>
                  </a:lnTo>
                  <a:lnTo>
                    <a:pt x="1508" y="517"/>
                  </a:lnTo>
                  <a:lnTo>
                    <a:pt x="1522" y="517"/>
                  </a:lnTo>
                  <a:lnTo>
                    <a:pt x="1522" y="517"/>
                  </a:lnTo>
                  <a:lnTo>
                    <a:pt x="1530" y="517"/>
                  </a:lnTo>
                  <a:lnTo>
                    <a:pt x="1530" y="517"/>
                  </a:lnTo>
                  <a:lnTo>
                    <a:pt x="1534" y="517"/>
                  </a:lnTo>
                  <a:lnTo>
                    <a:pt x="1534" y="517"/>
                  </a:lnTo>
                  <a:lnTo>
                    <a:pt x="1534" y="517"/>
                  </a:lnTo>
                  <a:lnTo>
                    <a:pt x="1534" y="517"/>
                  </a:lnTo>
                  <a:lnTo>
                    <a:pt x="1538" y="517"/>
                  </a:lnTo>
                  <a:lnTo>
                    <a:pt x="1538" y="521"/>
                  </a:lnTo>
                  <a:lnTo>
                    <a:pt x="1576" y="521"/>
                  </a:lnTo>
                  <a:lnTo>
                    <a:pt x="1576" y="521"/>
                  </a:lnTo>
                  <a:lnTo>
                    <a:pt x="1646" y="521"/>
                  </a:lnTo>
                  <a:lnTo>
                    <a:pt x="1646" y="521"/>
                  </a:lnTo>
                  <a:lnTo>
                    <a:pt x="1646" y="521"/>
                  </a:lnTo>
                  <a:lnTo>
                    <a:pt x="1646" y="527"/>
                  </a:lnTo>
                  <a:lnTo>
                    <a:pt x="1656" y="527"/>
                  </a:lnTo>
                  <a:lnTo>
                    <a:pt x="1656" y="527"/>
                  </a:lnTo>
                  <a:lnTo>
                    <a:pt x="1678" y="527"/>
                  </a:lnTo>
                  <a:lnTo>
                    <a:pt x="1678" y="527"/>
                  </a:lnTo>
                  <a:lnTo>
                    <a:pt x="1712" y="527"/>
                  </a:lnTo>
                  <a:lnTo>
                    <a:pt x="1712" y="533"/>
                  </a:lnTo>
                  <a:lnTo>
                    <a:pt x="1734" y="533"/>
                  </a:lnTo>
                  <a:lnTo>
                    <a:pt x="1734" y="539"/>
                  </a:lnTo>
                  <a:lnTo>
                    <a:pt x="1738" y="539"/>
                  </a:lnTo>
                  <a:lnTo>
                    <a:pt x="1738" y="545"/>
                  </a:lnTo>
                  <a:lnTo>
                    <a:pt x="1754" y="545"/>
                  </a:lnTo>
                  <a:lnTo>
                    <a:pt x="1754" y="551"/>
                  </a:lnTo>
                  <a:lnTo>
                    <a:pt x="1798" y="551"/>
                  </a:lnTo>
                  <a:lnTo>
                    <a:pt x="1798" y="558"/>
                  </a:lnTo>
                  <a:lnTo>
                    <a:pt x="1850" y="558"/>
                  </a:lnTo>
                  <a:lnTo>
                    <a:pt x="1850" y="564"/>
                  </a:lnTo>
                  <a:lnTo>
                    <a:pt x="1858" y="564"/>
                  </a:lnTo>
                  <a:lnTo>
                    <a:pt x="1858" y="564"/>
                  </a:lnTo>
                  <a:lnTo>
                    <a:pt x="1974" y="564"/>
                  </a:lnTo>
                  <a:lnTo>
                    <a:pt x="1974" y="568"/>
                  </a:lnTo>
                  <a:lnTo>
                    <a:pt x="2034" y="568"/>
                  </a:lnTo>
                  <a:lnTo>
                    <a:pt x="2034" y="568"/>
                  </a:lnTo>
                  <a:lnTo>
                    <a:pt x="2036" y="568"/>
                  </a:lnTo>
                  <a:lnTo>
                    <a:pt x="2036" y="574"/>
                  </a:lnTo>
                  <a:lnTo>
                    <a:pt x="2046" y="574"/>
                  </a:lnTo>
                  <a:lnTo>
                    <a:pt x="2046" y="574"/>
                  </a:lnTo>
                  <a:lnTo>
                    <a:pt x="2048" y="574"/>
                  </a:lnTo>
                  <a:lnTo>
                    <a:pt x="2048" y="574"/>
                  </a:lnTo>
                  <a:lnTo>
                    <a:pt x="2060" y="574"/>
                  </a:lnTo>
                  <a:lnTo>
                    <a:pt x="2060" y="574"/>
                  </a:lnTo>
                  <a:lnTo>
                    <a:pt x="2072" y="574"/>
                  </a:lnTo>
                  <a:lnTo>
                    <a:pt x="2072" y="580"/>
                  </a:lnTo>
                  <a:lnTo>
                    <a:pt x="2112" y="580"/>
                  </a:lnTo>
                  <a:lnTo>
                    <a:pt x="2112" y="590"/>
                  </a:lnTo>
                  <a:lnTo>
                    <a:pt x="2134" y="590"/>
                  </a:lnTo>
                  <a:lnTo>
                    <a:pt x="2134" y="594"/>
                  </a:lnTo>
                  <a:lnTo>
                    <a:pt x="2144" y="594"/>
                  </a:lnTo>
                  <a:lnTo>
                    <a:pt x="2144" y="600"/>
                  </a:lnTo>
                  <a:lnTo>
                    <a:pt x="2176" y="600"/>
                  </a:lnTo>
                  <a:lnTo>
                    <a:pt x="2176" y="606"/>
                  </a:lnTo>
                  <a:lnTo>
                    <a:pt x="2206" y="606"/>
                  </a:lnTo>
                  <a:lnTo>
                    <a:pt x="2206" y="606"/>
                  </a:lnTo>
                  <a:lnTo>
                    <a:pt x="2231" y="606"/>
                  </a:lnTo>
                  <a:lnTo>
                    <a:pt x="2231" y="606"/>
                  </a:lnTo>
                  <a:lnTo>
                    <a:pt x="2283" y="606"/>
                  </a:lnTo>
                  <a:lnTo>
                    <a:pt x="2283" y="612"/>
                  </a:lnTo>
                  <a:lnTo>
                    <a:pt x="2315" y="612"/>
                  </a:lnTo>
                  <a:lnTo>
                    <a:pt x="2315" y="612"/>
                  </a:lnTo>
                  <a:lnTo>
                    <a:pt x="2329" y="612"/>
                  </a:lnTo>
                  <a:lnTo>
                    <a:pt x="2329" y="618"/>
                  </a:lnTo>
                  <a:lnTo>
                    <a:pt x="2331" y="618"/>
                  </a:lnTo>
                  <a:lnTo>
                    <a:pt x="2331" y="624"/>
                  </a:lnTo>
                  <a:lnTo>
                    <a:pt x="2389" y="624"/>
                  </a:lnTo>
                  <a:lnTo>
                    <a:pt x="2389" y="632"/>
                  </a:lnTo>
                  <a:lnTo>
                    <a:pt x="2415" y="632"/>
                  </a:lnTo>
                  <a:lnTo>
                    <a:pt x="2415" y="632"/>
                  </a:lnTo>
                  <a:lnTo>
                    <a:pt x="2421" y="632"/>
                  </a:lnTo>
                  <a:lnTo>
                    <a:pt x="2421" y="638"/>
                  </a:lnTo>
                  <a:lnTo>
                    <a:pt x="2447" y="638"/>
                  </a:lnTo>
                  <a:lnTo>
                    <a:pt x="2447" y="638"/>
                  </a:lnTo>
                  <a:lnTo>
                    <a:pt x="2507" y="638"/>
                  </a:lnTo>
                  <a:lnTo>
                    <a:pt x="2507" y="638"/>
                  </a:lnTo>
                  <a:lnTo>
                    <a:pt x="2515" y="638"/>
                  </a:lnTo>
                  <a:lnTo>
                    <a:pt x="2515" y="638"/>
                  </a:lnTo>
                  <a:lnTo>
                    <a:pt x="2551" y="638"/>
                  </a:lnTo>
                  <a:lnTo>
                    <a:pt x="2551" y="638"/>
                  </a:lnTo>
                  <a:lnTo>
                    <a:pt x="2611" y="638"/>
                  </a:lnTo>
                  <a:lnTo>
                    <a:pt x="2611" y="638"/>
                  </a:lnTo>
                  <a:lnTo>
                    <a:pt x="2627" y="638"/>
                  </a:lnTo>
                  <a:lnTo>
                    <a:pt x="2627" y="638"/>
                  </a:lnTo>
                  <a:lnTo>
                    <a:pt x="2651" y="638"/>
                  </a:lnTo>
                  <a:lnTo>
                    <a:pt x="2651" y="638"/>
                  </a:lnTo>
                  <a:lnTo>
                    <a:pt x="2699" y="638"/>
                  </a:lnTo>
                  <a:lnTo>
                    <a:pt x="2699" y="638"/>
                  </a:lnTo>
                  <a:lnTo>
                    <a:pt x="2721" y="638"/>
                  </a:lnTo>
                  <a:lnTo>
                    <a:pt x="2721" y="638"/>
                  </a:lnTo>
                  <a:lnTo>
                    <a:pt x="2763" y="638"/>
                  </a:lnTo>
                  <a:lnTo>
                    <a:pt x="2763" y="638"/>
                  </a:lnTo>
                  <a:lnTo>
                    <a:pt x="2789" y="638"/>
                  </a:lnTo>
                  <a:lnTo>
                    <a:pt x="2789" y="638"/>
                  </a:lnTo>
                  <a:lnTo>
                    <a:pt x="2815" y="638"/>
                  </a:lnTo>
                  <a:lnTo>
                    <a:pt x="2815" y="638"/>
                  </a:lnTo>
                  <a:lnTo>
                    <a:pt x="2815" y="638"/>
                  </a:lnTo>
                  <a:lnTo>
                    <a:pt x="2815" y="638"/>
                  </a:lnTo>
                  <a:lnTo>
                    <a:pt x="2835" y="638"/>
                  </a:lnTo>
                  <a:lnTo>
                    <a:pt x="2835" y="644"/>
                  </a:lnTo>
                  <a:lnTo>
                    <a:pt x="2875" y="644"/>
                  </a:lnTo>
                  <a:lnTo>
                    <a:pt x="2875" y="644"/>
                  </a:lnTo>
                  <a:lnTo>
                    <a:pt x="2881" y="644"/>
                  </a:lnTo>
                  <a:lnTo>
                    <a:pt x="2881" y="644"/>
                  </a:lnTo>
                  <a:lnTo>
                    <a:pt x="2885" y="644"/>
                  </a:lnTo>
                  <a:lnTo>
                    <a:pt x="2885" y="644"/>
                  </a:lnTo>
                  <a:lnTo>
                    <a:pt x="2889" y="644"/>
                  </a:lnTo>
                  <a:lnTo>
                    <a:pt x="2889" y="644"/>
                  </a:lnTo>
                  <a:lnTo>
                    <a:pt x="2893" y="644"/>
                  </a:lnTo>
                  <a:lnTo>
                    <a:pt x="2893" y="644"/>
                  </a:lnTo>
                  <a:lnTo>
                    <a:pt x="2895" y="644"/>
                  </a:lnTo>
                  <a:lnTo>
                    <a:pt x="2895" y="644"/>
                  </a:lnTo>
                  <a:lnTo>
                    <a:pt x="2899" y="644"/>
                  </a:lnTo>
                  <a:lnTo>
                    <a:pt x="2899" y="644"/>
                  </a:lnTo>
                  <a:lnTo>
                    <a:pt x="2905" y="644"/>
                  </a:lnTo>
                  <a:lnTo>
                    <a:pt x="2905" y="644"/>
                  </a:lnTo>
                  <a:lnTo>
                    <a:pt x="2905" y="644"/>
                  </a:lnTo>
                  <a:lnTo>
                    <a:pt x="2905" y="644"/>
                  </a:lnTo>
                  <a:lnTo>
                    <a:pt x="2907" y="644"/>
                  </a:lnTo>
                  <a:lnTo>
                    <a:pt x="2907" y="650"/>
                  </a:lnTo>
                  <a:lnTo>
                    <a:pt x="2907" y="650"/>
                  </a:lnTo>
                  <a:lnTo>
                    <a:pt x="2907" y="650"/>
                  </a:lnTo>
                  <a:lnTo>
                    <a:pt x="2911" y="650"/>
                  </a:lnTo>
                  <a:lnTo>
                    <a:pt x="2911" y="650"/>
                  </a:lnTo>
                  <a:lnTo>
                    <a:pt x="2913" y="650"/>
                  </a:lnTo>
                  <a:lnTo>
                    <a:pt x="2913" y="650"/>
                  </a:lnTo>
                  <a:lnTo>
                    <a:pt x="2915" y="650"/>
                  </a:lnTo>
                  <a:lnTo>
                    <a:pt x="2915" y="650"/>
                  </a:lnTo>
                  <a:lnTo>
                    <a:pt x="2939" y="650"/>
                  </a:lnTo>
                  <a:lnTo>
                    <a:pt x="2939" y="650"/>
                  </a:lnTo>
                  <a:lnTo>
                    <a:pt x="2941" y="650"/>
                  </a:lnTo>
                  <a:lnTo>
                    <a:pt x="2941" y="650"/>
                  </a:lnTo>
                  <a:lnTo>
                    <a:pt x="2951" y="650"/>
                  </a:lnTo>
                  <a:lnTo>
                    <a:pt x="2951" y="650"/>
                  </a:lnTo>
                  <a:lnTo>
                    <a:pt x="2957" y="650"/>
                  </a:lnTo>
                  <a:lnTo>
                    <a:pt x="2957" y="650"/>
                  </a:lnTo>
                  <a:lnTo>
                    <a:pt x="2961" y="650"/>
                  </a:lnTo>
                  <a:lnTo>
                    <a:pt x="2961" y="650"/>
                  </a:lnTo>
                  <a:lnTo>
                    <a:pt x="2965" y="650"/>
                  </a:lnTo>
                  <a:lnTo>
                    <a:pt x="2965" y="650"/>
                  </a:lnTo>
                  <a:lnTo>
                    <a:pt x="2971" y="650"/>
                  </a:lnTo>
                  <a:lnTo>
                    <a:pt x="2971" y="650"/>
                  </a:lnTo>
                  <a:lnTo>
                    <a:pt x="2973" y="650"/>
                  </a:lnTo>
                  <a:lnTo>
                    <a:pt x="2973" y="650"/>
                  </a:lnTo>
                  <a:lnTo>
                    <a:pt x="2977" y="650"/>
                  </a:lnTo>
                  <a:lnTo>
                    <a:pt x="2977" y="650"/>
                  </a:lnTo>
                  <a:lnTo>
                    <a:pt x="2981" y="650"/>
                  </a:lnTo>
                  <a:lnTo>
                    <a:pt x="2981" y="650"/>
                  </a:lnTo>
                  <a:lnTo>
                    <a:pt x="2985" y="650"/>
                  </a:lnTo>
                  <a:lnTo>
                    <a:pt x="2985" y="650"/>
                  </a:lnTo>
                  <a:lnTo>
                    <a:pt x="2991" y="650"/>
                  </a:lnTo>
                  <a:lnTo>
                    <a:pt x="2991" y="658"/>
                  </a:lnTo>
                  <a:lnTo>
                    <a:pt x="2999" y="658"/>
                  </a:lnTo>
                  <a:lnTo>
                    <a:pt x="2999" y="658"/>
                  </a:lnTo>
                  <a:lnTo>
                    <a:pt x="3005" y="658"/>
                  </a:lnTo>
                  <a:lnTo>
                    <a:pt x="3005" y="658"/>
                  </a:lnTo>
                  <a:lnTo>
                    <a:pt x="3005" y="658"/>
                  </a:lnTo>
                  <a:lnTo>
                    <a:pt x="3005" y="658"/>
                  </a:lnTo>
                  <a:lnTo>
                    <a:pt x="3013" y="658"/>
                  </a:lnTo>
                  <a:lnTo>
                    <a:pt x="3013" y="658"/>
                  </a:lnTo>
                  <a:lnTo>
                    <a:pt x="3025" y="658"/>
                  </a:lnTo>
                  <a:lnTo>
                    <a:pt x="3025" y="658"/>
                  </a:lnTo>
                  <a:lnTo>
                    <a:pt x="3038" y="658"/>
                  </a:lnTo>
                  <a:lnTo>
                    <a:pt x="3038" y="658"/>
                  </a:lnTo>
                  <a:lnTo>
                    <a:pt x="3044" y="658"/>
                  </a:lnTo>
                  <a:lnTo>
                    <a:pt x="3044" y="658"/>
                  </a:lnTo>
                  <a:lnTo>
                    <a:pt x="3050" y="658"/>
                  </a:lnTo>
                  <a:lnTo>
                    <a:pt x="3050" y="658"/>
                  </a:lnTo>
                  <a:lnTo>
                    <a:pt x="3054" y="658"/>
                  </a:lnTo>
                  <a:lnTo>
                    <a:pt x="3054" y="658"/>
                  </a:lnTo>
                  <a:lnTo>
                    <a:pt x="3064" y="658"/>
                  </a:lnTo>
                  <a:lnTo>
                    <a:pt x="3064" y="658"/>
                  </a:lnTo>
                  <a:lnTo>
                    <a:pt x="3070" y="658"/>
                  </a:lnTo>
                  <a:lnTo>
                    <a:pt x="3070" y="658"/>
                  </a:lnTo>
                  <a:lnTo>
                    <a:pt x="3072" y="658"/>
                  </a:lnTo>
                  <a:lnTo>
                    <a:pt x="3072" y="658"/>
                  </a:lnTo>
                  <a:lnTo>
                    <a:pt x="3076" y="658"/>
                  </a:lnTo>
                  <a:lnTo>
                    <a:pt x="3076" y="658"/>
                  </a:lnTo>
                  <a:lnTo>
                    <a:pt x="3076" y="658"/>
                  </a:lnTo>
                  <a:lnTo>
                    <a:pt x="3076" y="658"/>
                  </a:lnTo>
                  <a:lnTo>
                    <a:pt x="3086" y="658"/>
                  </a:lnTo>
                  <a:lnTo>
                    <a:pt x="3086" y="658"/>
                  </a:lnTo>
                  <a:lnTo>
                    <a:pt x="3090" y="658"/>
                  </a:lnTo>
                  <a:lnTo>
                    <a:pt x="3090" y="658"/>
                  </a:lnTo>
                  <a:lnTo>
                    <a:pt x="3092" y="658"/>
                  </a:lnTo>
                  <a:lnTo>
                    <a:pt x="3092" y="658"/>
                  </a:lnTo>
                  <a:lnTo>
                    <a:pt x="3092" y="658"/>
                  </a:lnTo>
                  <a:lnTo>
                    <a:pt x="3092" y="666"/>
                  </a:lnTo>
                  <a:lnTo>
                    <a:pt x="3102" y="666"/>
                  </a:lnTo>
                  <a:lnTo>
                    <a:pt x="3102" y="666"/>
                  </a:lnTo>
                  <a:lnTo>
                    <a:pt x="3102" y="666"/>
                  </a:lnTo>
                  <a:lnTo>
                    <a:pt x="3102" y="676"/>
                  </a:lnTo>
                  <a:lnTo>
                    <a:pt x="3106" y="676"/>
                  </a:lnTo>
                  <a:lnTo>
                    <a:pt x="3106" y="676"/>
                  </a:lnTo>
                  <a:lnTo>
                    <a:pt x="3110" y="676"/>
                  </a:lnTo>
                  <a:lnTo>
                    <a:pt x="3110" y="676"/>
                  </a:lnTo>
                  <a:lnTo>
                    <a:pt x="3118" y="676"/>
                  </a:lnTo>
                  <a:lnTo>
                    <a:pt x="3118" y="676"/>
                  </a:lnTo>
                  <a:lnTo>
                    <a:pt x="3122" y="676"/>
                  </a:lnTo>
                  <a:lnTo>
                    <a:pt x="3122" y="676"/>
                  </a:lnTo>
                  <a:lnTo>
                    <a:pt x="3130" y="676"/>
                  </a:lnTo>
                  <a:lnTo>
                    <a:pt x="3130" y="676"/>
                  </a:lnTo>
                  <a:lnTo>
                    <a:pt x="3144" y="676"/>
                  </a:lnTo>
                  <a:lnTo>
                    <a:pt x="3144" y="676"/>
                  </a:lnTo>
                  <a:lnTo>
                    <a:pt x="3152" y="676"/>
                  </a:lnTo>
                  <a:lnTo>
                    <a:pt x="3152" y="676"/>
                  </a:lnTo>
                  <a:lnTo>
                    <a:pt x="3158" y="676"/>
                  </a:lnTo>
                  <a:lnTo>
                    <a:pt x="3158" y="676"/>
                  </a:lnTo>
                  <a:lnTo>
                    <a:pt x="3162" y="676"/>
                  </a:lnTo>
                  <a:lnTo>
                    <a:pt x="3162" y="676"/>
                  </a:lnTo>
                  <a:lnTo>
                    <a:pt x="3168" y="676"/>
                  </a:lnTo>
                  <a:lnTo>
                    <a:pt x="3168" y="676"/>
                  </a:lnTo>
                  <a:lnTo>
                    <a:pt x="3170" y="676"/>
                  </a:lnTo>
                  <a:lnTo>
                    <a:pt x="3170" y="676"/>
                  </a:lnTo>
                  <a:lnTo>
                    <a:pt x="3178" y="676"/>
                  </a:lnTo>
                  <a:lnTo>
                    <a:pt x="3178" y="676"/>
                  </a:lnTo>
                  <a:lnTo>
                    <a:pt x="3182" y="676"/>
                  </a:lnTo>
                  <a:lnTo>
                    <a:pt x="3182" y="676"/>
                  </a:lnTo>
                  <a:lnTo>
                    <a:pt x="3182" y="676"/>
                  </a:lnTo>
                  <a:lnTo>
                    <a:pt x="3182" y="676"/>
                  </a:lnTo>
                  <a:lnTo>
                    <a:pt x="3184" y="676"/>
                  </a:lnTo>
                  <a:lnTo>
                    <a:pt x="3184" y="676"/>
                  </a:lnTo>
                  <a:lnTo>
                    <a:pt x="3188" y="676"/>
                  </a:lnTo>
                  <a:lnTo>
                    <a:pt x="3188" y="676"/>
                  </a:lnTo>
                  <a:lnTo>
                    <a:pt x="3190" y="676"/>
                  </a:lnTo>
                  <a:lnTo>
                    <a:pt x="3190" y="676"/>
                  </a:lnTo>
                  <a:lnTo>
                    <a:pt x="3196" y="676"/>
                  </a:lnTo>
                  <a:lnTo>
                    <a:pt x="3196" y="676"/>
                  </a:lnTo>
                  <a:lnTo>
                    <a:pt x="3198" y="676"/>
                  </a:lnTo>
                  <a:lnTo>
                    <a:pt x="3198" y="676"/>
                  </a:lnTo>
                  <a:lnTo>
                    <a:pt x="3208" y="676"/>
                  </a:lnTo>
                  <a:lnTo>
                    <a:pt x="3208" y="676"/>
                  </a:lnTo>
                  <a:lnTo>
                    <a:pt x="3208" y="676"/>
                  </a:lnTo>
                  <a:lnTo>
                    <a:pt x="3208" y="676"/>
                  </a:lnTo>
                  <a:lnTo>
                    <a:pt x="3216" y="676"/>
                  </a:lnTo>
                  <a:lnTo>
                    <a:pt x="3216" y="676"/>
                  </a:lnTo>
                  <a:lnTo>
                    <a:pt x="3230" y="676"/>
                  </a:lnTo>
                  <a:lnTo>
                    <a:pt x="3230" y="676"/>
                  </a:lnTo>
                  <a:lnTo>
                    <a:pt x="3242" y="676"/>
                  </a:lnTo>
                  <a:lnTo>
                    <a:pt x="3242" y="676"/>
                  </a:lnTo>
                  <a:lnTo>
                    <a:pt x="3244" y="676"/>
                  </a:lnTo>
                  <a:lnTo>
                    <a:pt x="3244" y="676"/>
                  </a:lnTo>
                  <a:lnTo>
                    <a:pt x="3254" y="676"/>
                  </a:lnTo>
                  <a:lnTo>
                    <a:pt x="3254" y="676"/>
                  </a:lnTo>
                  <a:lnTo>
                    <a:pt x="3256" y="676"/>
                  </a:lnTo>
                  <a:lnTo>
                    <a:pt x="3256" y="676"/>
                  </a:lnTo>
                  <a:lnTo>
                    <a:pt x="3266" y="676"/>
                  </a:lnTo>
                  <a:lnTo>
                    <a:pt x="3266" y="676"/>
                  </a:lnTo>
                  <a:lnTo>
                    <a:pt x="3270" y="676"/>
                  </a:lnTo>
                  <a:lnTo>
                    <a:pt x="3270" y="676"/>
                  </a:lnTo>
                  <a:lnTo>
                    <a:pt x="3274" y="676"/>
                  </a:lnTo>
                  <a:lnTo>
                    <a:pt x="3274" y="676"/>
                  </a:lnTo>
                  <a:lnTo>
                    <a:pt x="3280" y="676"/>
                  </a:lnTo>
                  <a:lnTo>
                    <a:pt x="3280" y="676"/>
                  </a:lnTo>
                  <a:lnTo>
                    <a:pt x="3286" y="676"/>
                  </a:lnTo>
                  <a:lnTo>
                    <a:pt x="3286" y="676"/>
                  </a:lnTo>
                  <a:lnTo>
                    <a:pt x="3296" y="676"/>
                  </a:lnTo>
                  <a:lnTo>
                    <a:pt x="3296" y="676"/>
                  </a:lnTo>
                  <a:lnTo>
                    <a:pt x="3302" y="676"/>
                  </a:lnTo>
                  <a:lnTo>
                    <a:pt x="3302" y="676"/>
                  </a:lnTo>
                  <a:lnTo>
                    <a:pt x="3328" y="676"/>
                  </a:lnTo>
                  <a:lnTo>
                    <a:pt x="3328" y="676"/>
                  </a:lnTo>
                  <a:lnTo>
                    <a:pt x="3328" y="676"/>
                  </a:lnTo>
                  <a:lnTo>
                    <a:pt x="3328" y="690"/>
                  </a:lnTo>
                  <a:lnTo>
                    <a:pt x="3338" y="690"/>
                  </a:lnTo>
                  <a:lnTo>
                    <a:pt x="3338" y="690"/>
                  </a:lnTo>
                  <a:lnTo>
                    <a:pt x="3340" y="690"/>
                  </a:lnTo>
                  <a:lnTo>
                    <a:pt x="3340" y="690"/>
                  </a:lnTo>
                  <a:lnTo>
                    <a:pt x="3346" y="690"/>
                  </a:lnTo>
                  <a:lnTo>
                    <a:pt x="3346" y="690"/>
                  </a:lnTo>
                  <a:lnTo>
                    <a:pt x="3352" y="690"/>
                  </a:lnTo>
                  <a:lnTo>
                    <a:pt x="3352" y="690"/>
                  </a:lnTo>
                  <a:lnTo>
                    <a:pt x="3354" y="690"/>
                  </a:lnTo>
                  <a:lnTo>
                    <a:pt x="3354" y="690"/>
                  </a:lnTo>
                  <a:lnTo>
                    <a:pt x="3362" y="690"/>
                  </a:lnTo>
                  <a:lnTo>
                    <a:pt x="3362" y="690"/>
                  </a:lnTo>
                  <a:lnTo>
                    <a:pt x="3366" y="690"/>
                  </a:lnTo>
                  <a:lnTo>
                    <a:pt x="3366" y="690"/>
                  </a:lnTo>
                  <a:lnTo>
                    <a:pt x="3368" y="690"/>
                  </a:lnTo>
                  <a:lnTo>
                    <a:pt x="3368" y="690"/>
                  </a:lnTo>
                  <a:lnTo>
                    <a:pt x="3378" y="690"/>
                  </a:lnTo>
                  <a:lnTo>
                    <a:pt x="3378" y="690"/>
                  </a:lnTo>
                  <a:lnTo>
                    <a:pt x="3388" y="690"/>
                  </a:lnTo>
                  <a:lnTo>
                    <a:pt x="3388" y="690"/>
                  </a:lnTo>
                  <a:lnTo>
                    <a:pt x="3398" y="690"/>
                  </a:lnTo>
                  <a:lnTo>
                    <a:pt x="3398" y="690"/>
                  </a:lnTo>
                  <a:lnTo>
                    <a:pt x="3400" y="690"/>
                  </a:lnTo>
                  <a:lnTo>
                    <a:pt x="3400" y="690"/>
                  </a:lnTo>
                  <a:lnTo>
                    <a:pt x="3412" y="690"/>
                  </a:lnTo>
                  <a:lnTo>
                    <a:pt x="3412" y="690"/>
                  </a:lnTo>
                  <a:lnTo>
                    <a:pt x="3412" y="690"/>
                  </a:lnTo>
                  <a:lnTo>
                    <a:pt x="3412" y="690"/>
                  </a:lnTo>
                  <a:lnTo>
                    <a:pt x="3446" y="690"/>
                  </a:lnTo>
                  <a:lnTo>
                    <a:pt x="3446" y="690"/>
                  </a:lnTo>
                  <a:lnTo>
                    <a:pt x="3450" y="690"/>
                  </a:lnTo>
                  <a:lnTo>
                    <a:pt x="3450" y="690"/>
                  </a:lnTo>
                  <a:lnTo>
                    <a:pt x="3452" y="690"/>
                  </a:lnTo>
                  <a:lnTo>
                    <a:pt x="3452" y="690"/>
                  </a:lnTo>
                  <a:lnTo>
                    <a:pt x="3460" y="690"/>
                  </a:lnTo>
                  <a:lnTo>
                    <a:pt x="3460" y="690"/>
                  </a:lnTo>
                  <a:lnTo>
                    <a:pt x="3464" y="690"/>
                  </a:lnTo>
                  <a:lnTo>
                    <a:pt x="3464" y="690"/>
                  </a:lnTo>
                  <a:lnTo>
                    <a:pt x="3470" y="690"/>
                  </a:lnTo>
                  <a:lnTo>
                    <a:pt x="3470" y="690"/>
                  </a:lnTo>
                  <a:lnTo>
                    <a:pt x="3472" y="690"/>
                  </a:lnTo>
                  <a:lnTo>
                    <a:pt x="3472" y="690"/>
                  </a:lnTo>
                  <a:lnTo>
                    <a:pt x="3472" y="690"/>
                  </a:lnTo>
                  <a:lnTo>
                    <a:pt x="3472" y="690"/>
                  </a:lnTo>
                  <a:lnTo>
                    <a:pt x="3476" y="690"/>
                  </a:lnTo>
                  <a:lnTo>
                    <a:pt x="3476" y="690"/>
                  </a:lnTo>
                  <a:lnTo>
                    <a:pt x="3478" y="690"/>
                  </a:lnTo>
                  <a:lnTo>
                    <a:pt x="3478" y="690"/>
                  </a:lnTo>
                  <a:lnTo>
                    <a:pt x="3480" y="690"/>
                  </a:lnTo>
                  <a:lnTo>
                    <a:pt x="3480" y="690"/>
                  </a:lnTo>
                  <a:lnTo>
                    <a:pt x="3484" y="690"/>
                  </a:lnTo>
                  <a:lnTo>
                    <a:pt x="3484" y="690"/>
                  </a:lnTo>
                  <a:lnTo>
                    <a:pt x="3484" y="690"/>
                  </a:lnTo>
                  <a:lnTo>
                    <a:pt x="3484" y="690"/>
                  </a:lnTo>
                  <a:lnTo>
                    <a:pt x="3490" y="690"/>
                  </a:lnTo>
                  <a:lnTo>
                    <a:pt x="3490" y="690"/>
                  </a:lnTo>
                  <a:lnTo>
                    <a:pt x="3490" y="690"/>
                  </a:lnTo>
                  <a:lnTo>
                    <a:pt x="3490" y="690"/>
                  </a:lnTo>
                  <a:lnTo>
                    <a:pt x="3496" y="690"/>
                  </a:lnTo>
                  <a:lnTo>
                    <a:pt x="3496" y="690"/>
                  </a:lnTo>
                  <a:lnTo>
                    <a:pt x="3498" y="690"/>
                  </a:lnTo>
                  <a:lnTo>
                    <a:pt x="3498" y="690"/>
                  </a:lnTo>
                  <a:lnTo>
                    <a:pt x="3506" y="690"/>
                  </a:lnTo>
                  <a:lnTo>
                    <a:pt x="3506" y="690"/>
                  </a:lnTo>
                  <a:lnTo>
                    <a:pt x="3510" y="690"/>
                  </a:lnTo>
                  <a:lnTo>
                    <a:pt x="3510" y="690"/>
                  </a:lnTo>
                  <a:lnTo>
                    <a:pt x="3516" y="690"/>
                  </a:lnTo>
                  <a:lnTo>
                    <a:pt x="3516" y="690"/>
                  </a:lnTo>
                  <a:lnTo>
                    <a:pt x="3516" y="690"/>
                  </a:lnTo>
                  <a:lnTo>
                    <a:pt x="3516" y="690"/>
                  </a:lnTo>
                  <a:lnTo>
                    <a:pt x="3518" y="690"/>
                  </a:lnTo>
                  <a:lnTo>
                    <a:pt x="3518" y="690"/>
                  </a:lnTo>
                  <a:lnTo>
                    <a:pt x="3524" y="690"/>
                  </a:lnTo>
                  <a:lnTo>
                    <a:pt x="3524" y="690"/>
                  </a:lnTo>
                  <a:lnTo>
                    <a:pt x="3528" y="690"/>
                  </a:lnTo>
                  <a:lnTo>
                    <a:pt x="3528" y="690"/>
                  </a:lnTo>
                  <a:lnTo>
                    <a:pt x="3530" y="690"/>
                  </a:lnTo>
                  <a:lnTo>
                    <a:pt x="3530" y="690"/>
                  </a:lnTo>
                  <a:lnTo>
                    <a:pt x="3544" y="690"/>
                  </a:lnTo>
                  <a:lnTo>
                    <a:pt x="3544" y="690"/>
                  </a:lnTo>
                  <a:lnTo>
                    <a:pt x="3558" y="690"/>
                  </a:lnTo>
                  <a:lnTo>
                    <a:pt x="3558" y="690"/>
                  </a:lnTo>
                  <a:lnTo>
                    <a:pt x="3568" y="690"/>
                  </a:lnTo>
                  <a:lnTo>
                    <a:pt x="3568" y="718"/>
                  </a:lnTo>
                  <a:lnTo>
                    <a:pt x="3570" y="718"/>
                  </a:lnTo>
                  <a:lnTo>
                    <a:pt x="3570" y="718"/>
                  </a:lnTo>
                  <a:lnTo>
                    <a:pt x="3608" y="718"/>
                  </a:lnTo>
                  <a:lnTo>
                    <a:pt x="3608" y="718"/>
                  </a:lnTo>
                  <a:lnTo>
                    <a:pt x="3610" y="718"/>
                  </a:lnTo>
                  <a:lnTo>
                    <a:pt x="3610" y="718"/>
                  </a:lnTo>
                  <a:lnTo>
                    <a:pt x="3650" y="718"/>
                  </a:lnTo>
                  <a:lnTo>
                    <a:pt x="3650" y="718"/>
                  </a:lnTo>
                  <a:lnTo>
                    <a:pt x="3656" y="718"/>
                  </a:lnTo>
                  <a:lnTo>
                    <a:pt x="3656" y="718"/>
                  </a:lnTo>
                  <a:lnTo>
                    <a:pt x="3660" y="718"/>
                  </a:lnTo>
                  <a:lnTo>
                    <a:pt x="3660" y="718"/>
                  </a:lnTo>
                  <a:lnTo>
                    <a:pt x="3674" y="718"/>
                  </a:lnTo>
                  <a:lnTo>
                    <a:pt x="3674" y="718"/>
                  </a:lnTo>
                  <a:lnTo>
                    <a:pt x="3676" y="718"/>
                  </a:lnTo>
                  <a:lnTo>
                    <a:pt x="3676" y="718"/>
                  </a:lnTo>
                  <a:lnTo>
                    <a:pt x="3688" y="718"/>
                  </a:lnTo>
                  <a:lnTo>
                    <a:pt x="3688" y="718"/>
                  </a:lnTo>
                  <a:lnTo>
                    <a:pt x="3692" y="718"/>
                  </a:lnTo>
                  <a:lnTo>
                    <a:pt x="3692" y="718"/>
                  </a:lnTo>
                  <a:lnTo>
                    <a:pt x="3696" y="718"/>
                  </a:lnTo>
                  <a:lnTo>
                    <a:pt x="3696" y="718"/>
                  </a:lnTo>
                  <a:lnTo>
                    <a:pt x="3702" y="718"/>
                  </a:lnTo>
                  <a:lnTo>
                    <a:pt x="3702" y="718"/>
                  </a:lnTo>
                  <a:lnTo>
                    <a:pt x="3726" y="718"/>
                  </a:lnTo>
                  <a:lnTo>
                    <a:pt x="3726" y="718"/>
                  </a:lnTo>
                  <a:lnTo>
                    <a:pt x="3738" y="718"/>
                  </a:lnTo>
                  <a:lnTo>
                    <a:pt x="3738" y="718"/>
                  </a:lnTo>
                  <a:lnTo>
                    <a:pt x="3738" y="718"/>
                  </a:lnTo>
                  <a:lnTo>
                    <a:pt x="3738" y="718"/>
                  </a:lnTo>
                  <a:lnTo>
                    <a:pt x="3740" y="718"/>
                  </a:lnTo>
                  <a:lnTo>
                    <a:pt x="3740" y="718"/>
                  </a:lnTo>
                  <a:lnTo>
                    <a:pt x="3742" y="718"/>
                  </a:lnTo>
                  <a:lnTo>
                    <a:pt x="3742" y="718"/>
                  </a:lnTo>
                  <a:lnTo>
                    <a:pt x="3748" y="718"/>
                  </a:lnTo>
                  <a:lnTo>
                    <a:pt x="3748" y="718"/>
                  </a:lnTo>
                  <a:lnTo>
                    <a:pt x="3754" y="718"/>
                  </a:lnTo>
                  <a:lnTo>
                    <a:pt x="3754" y="718"/>
                  </a:lnTo>
                  <a:lnTo>
                    <a:pt x="3758" y="718"/>
                  </a:lnTo>
                  <a:lnTo>
                    <a:pt x="3758" y="718"/>
                  </a:lnTo>
                  <a:lnTo>
                    <a:pt x="3758" y="718"/>
                  </a:lnTo>
                  <a:lnTo>
                    <a:pt x="3758" y="718"/>
                  </a:lnTo>
                  <a:lnTo>
                    <a:pt x="3760" y="718"/>
                  </a:lnTo>
                  <a:lnTo>
                    <a:pt x="3760" y="718"/>
                  </a:lnTo>
                  <a:lnTo>
                    <a:pt x="3764" y="718"/>
                  </a:lnTo>
                  <a:lnTo>
                    <a:pt x="3764" y="718"/>
                  </a:lnTo>
                  <a:lnTo>
                    <a:pt x="3766" y="718"/>
                  </a:lnTo>
                  <a:lnTo>
                    <a:pt x="3766" y="718"/>
                  </a:lnTo>
                  <a:lnTo>
                    <a:pt x="3784" y="718"/>
                  </a:lnTo>
                  <a:lnTo>
                    <a:pt x="3784" y="718"/>
                  </a:lnTo>
                  <a:lnTo>
                    <a:pt x="3798" y="718"/>
                  </a:lnTo>
                  <a:lnTo>
                    <a:pt x="3798" y="718"/>
                  </a:lnTo>
                  <a:lnTo>
                    <a:pt x="3810" y="718"/>
                  </a:lnTo>
                  <a:lnTo>
                    <a:pt x="3810" y="718"/>
                  </a:lnTo>
                  <a:lnTo>
                    <a:pt x="3814" y="718"/>
                  </a:lnTo>
                  <a:lnTo>
                    <a:pt x="3814" y="718"/>
                  </a:lnTo>
                  <a:lnTo>
                    <a:pt x="3826" y="718"/>
                  </a:lnTo>
                  <a:lnTo>
                    <a:pt x="3826" y="718"/>
                  </a:lnTo>
                  <a:lnTo>
                    <a:pt x="3857" y="718"/>
                  </a:lnTo>
                  <a:lnTo>
                    <a:pt x="3857" y="718"/>
                  </a:lnTo>
                  <a:lnTo>
                    <a:pt x="3871" y="718"/>
                  </a:lnTo>
                  <a:lnTo>
                    <a:pt x="3871" y="718"/>
                  </a:lnTo>
                  <a:lnTo>
                    <a:pt x="3883" y="718"/>
                  </a:lnTo>
                  <a:lnTo>
                    <a:pt x="3883" y="718"/>
                  </a:lnTo>
                  <a:lnTo>
                    <a:pt x="3969" y="718"/>
                  </a:lnTo>
                  <a:lnTo>
                    <a:pt x="3969" y="718"/>
                  </a:lnTo>
                  <a:lnTo>
                    <a:pt x="4003" y="718"/>
                  </a:lnTo>
                  <a:lnTo>
                    <a:pt x="4003" y="718"/>
                  </a:lnTo>
                  <a:lnTo>
                    <a:pt x="4037" y="718"/>
                  </a:lnTo>
                  <a:lnTo>
                    <a:pt x="4037" y="718"/>
                  </a:lnTo>
                  <a:lnTo>
                    <a:pt x="4055" y="718"/>
                  </a:lnTo>
                  <a:lnTo>
                    <a:pt x="4055" y="718"/>
                  </a:lnTo>
                  <a:lnTo>
                    <a:pt x="4075" y="718"/>
                  </a:lnTo>
                  <a:lnTo>
                    <a:pt x="4075" y="718"/>
                  </a:lnTo>
                  <a:lnTo>
                    <a:pt x="4089" y="718"/>
                  </a:lnTo>
                  <a:lnTo>
                    <a:pt x="4089" y="718"/>
                  </a:lnTo>
                  <a:lnTo>
                    <a:pt x="4161" y="718"/>
                  </a:lnTo>
                  <a:lnTo>
                    <a:pt x="4161" y="718"/>
                  </a:lnTo>
                  <a:lnTo>
                    <a:pt x="4161" y="718"/>
                  </a:lnTo>
                </a:path>
              </a:pathLst>
            </a:custGeom>
            <a:noFill/>
            <a:ln w="19050" cap="flat">
              <a:solidFill>
                <a:schemeClr val="accent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2B824E94-FEC0-4924-ACBB-8F210240CFE0}"/>
                </a:ext>
              </a:extLst>
            </p:cNvPr>
            <p:cNvGrpSpPr/>
            <p:nvPr/>
          </p:nvGrpSpPr>
          <p:grpSpPr>
            <a:xfrm>
              <a:off x="3370263" y="1503363"/>
              <a:ext cx="6561138" cy="1206500"/>
              <a:chOff x="3370263" y="1503363"/>
              <a:chExt cx="6561138" cy="1206500"/>
            </a:xfrm>
          </p:grpSpPr>
          <p:sp>
            <p:nvSpPr>
              <p:cNvPr id="213" name="Line 1550">
                <a:extLst>
                  <a:ext uri="{FF2B5EF4-FFF2-40B4-BE49-F238E27FC236}">
                    <a16:creationId xmlns:a16="http://schemas.microsoft.com/office/drawing/2014/main" id="{C4748DF0-991D-44E9-8AA9-1FF2B89C46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37126" y="2159001"/>
                <a:ext cx="76200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4" name="Line 1551">
                <a:extLst>
                  <a:ext uri="{FF2B5EF4-FFF2-40B4-BE49-F238E27FC236}">
                    <a16:creationId xmlns:a16="http://schemas.microsoft.com/office/drawing/2014/main" id="{7FD62160-34E0-4989-AAE4-56B4BFEBE9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75226" y="21209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5" name="Line 1552">
                <a:extLst>
                  <a:ext uri="{FF2B5EF4-FFF2-40B4-BE49-F238E27FC236}">
                    <a16:creationId xmlns:a16="http://schemas.microsoft.com/office/drawing/2014/main" id="{FD93081F-9A55-4A47-BE57-9077BCF55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92676" y="21399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6" name="Line 1553">
                <a:extLst>
                  <a:ext uri="{FF2B5EF4-FFF2-40B4-BE49-F238E27FC236}">
                    <a16:creationId xmlns:a16="http://schemas.microsoft.com/office/drawing/2014/main" id="{32360FE7-DA57-4630-B1A3-8E5989BF0B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0776" y="21050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7" name="Line 1554">
                <a:extLst>
                  <a:ext uri="{FF2B5EF4-FFF2-40B4-BE49-F238E27FC236}">
                    <a16:creationId xmlns:a16="http://schemas.microsoft.com/office/drawing/2014/main" id="{B75A7225-829A-47BF-9A00-81B68C783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75201" y="20828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8" name="Line 1555">
                <a:extLst>
                  <a:ext uri="{FF2B5EF4-FFF2-40B4-BE49-F238E27FC236}">
                    <a16:creationId xmlns:a16="http://schemas.microsoft.com/office/drawing/2014/main" id="{42C01C29-383C-4888-8A7E-EF8D1BC08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0126" y="20447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19" name="Line 1556">
                <a:extLst>
                  <a:ext uri="{FF2B5EF4-FFF2-40B4-BE49-F238E27FC236}">
                    <a16:creationId xmlns:a16="http://schemas.microsoft.com/office/drawing/2014/main" id="{A12F492E-B029-4AD1-A55B-E7D3D95860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3601" y="20510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0" name="Line 1557">
                <a:extLst>
                  <a:ext uri="{FF2B5EF4-FFF2-40B4-BE49-F238E27FC236}">
                    <a16:creationId xmlns:a16="http://schemas.microsoft.com/office/drawing/2014/main" id="{AD5B6CE8-0770-4E02-AFFE-B5D22243E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701" y="20129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1" name="Line 1558">
                <a:extLst>
                  <a:ext uri="{FF2B5EF4-FFF2-40B4-BE49-F238E27FC236}">
                    <a16:creationId xmlns:a16="http://schemas.microsoft.com/office/drawing/2014/main" id="{9FD72EF1-B03F-42DF-ADF0-EFB133DAF4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45001" y="19272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2" name="Line 1559">
                <a:extLst>
                  <a:ext uri="{FF2B5EF4-FFF2-40B4-BE49-F238E27FC236}">
                    <a16:creationId xmlns:a16="http://schemas.microsoft.com/office/drawing/2014/main" id="{3E9F6CBC-58D0-4C2D-B285-DB90DD960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9926" y="18891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3" name="Line 1560">
                <a:extLst>
                  <a:ext uri="{FF2B5EF4-FFF2-40B4-BE49-F238E27FC236}">
                    <a16:creationId xmlns:a16="http://schemas.microsoft.com/office/drawing/2014/main" id="{F096119B-DD01-4706-8768-29A096389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84676" y="18732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4" name="Line 1561">
                <a:extLst>
                  <a:ext uri="{FF2B5EF4-FFF2-40B4-BE49-F238E27FC236}">
                    <a16:creationId xmlns:a16="http://schemas.microsoft.com/office/drawing/2014/main" id="{AF5ABA6C-7129-4E0F-B1BD-C4823A7AB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2776" y="18351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5" name="Line 1562">
                <a:extLst>
                  <a:ext uri="{FF2B5EF4-FFF2-40B4-BE49-F238E27FC236}">
                    <a16:creationId xmlns:a16="http://schemas.microsoft.com/office/drawing/2014/main" id="{ADB69D63-751C-4F28-A140-DAAD72890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29101" y="18065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6" name="Line 1563">
                <a:extLst>
                  <a:ext uri="{FF2B5EF4-FFF2-40B4-BE49-F238E27FC236}">
                    <a16:creationId xmlns:a16="http://schemas.microsoft.com/office/drawing/2014/main" id="{FAFE5971-B8D7-4BF7-84D6-7AF120E50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7201" y="17716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7" name="Line 1564">
                <a:extLst>
                  <a:ext uri="{FF2B5EF4-FFF2-40B4-BE49-F238E27FC236}">
                    <a16:creationId xmlns:a16="http://schemas.microsoft.com/office/drawing/2014/main" id="{610DF719-7341-462C-A9BA-2FFF228D50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83063" y="1790701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8" name="Line 1565">
                <a:extLst>
                  <a:ext uri="{FF2B5EF4-FFF2-40B4-BE49-F238E27FC236}">
                    <a16:creationId xmlns:a16="http://schemas.microsoft.com/office/drawing/2014/main" id="{F00AF16F-3717-4F4B-BF1D-EF34661BF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2751" y="17526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29" name="Line 1566">
                <a:extLst>
                  <a:ext uri="{FF2B5EF4-FFF2-40B4-BE49-F238E27FC236}">
                    <a16:creationId xmlns:a16="http://schemas.microsoft.com/office/drawing/2014/main" id="{54A94506-F012-4EFB-90AE-D319C6CF9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68738" y="16240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0" name="Line 1567">
                <a:extLst>
                  <a:ext uri="{FF2B5EF4-FFF2-40B4-BE49-F238E27FC236}">
                    <a16:creationId xmlns:a16="http://schemas.microsoft.com/office/drawing/2014/main" id="{0EF9CE79-7362-4F24-9304-6EF8A6C5D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3663" y="158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1" name="Line 1568">
                <a:extLst>
                  <a:ext uri="{FF2B5EF4-FFF2-40B4-BE49-F238E27FC236}">
                    <a16:creationId xmlns:a16="http://schemas.microsoft.com/office/drawing/2014/main" id="{6A1D6040-1FFE-4591-9DAF-93180991F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86188" y="16240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2" name="Line 1569">
                <a:extLst>
                  <a:ext uri="{FF2B5EF4-FFF2-40B4-BE49-F238E27FC236}">
                    <a16:creationId xmlns:a16="http://schemas.microsoft.com/office/drawing/2014/main" id="{DD2613D0-C829-494B-BBC5-D217C891F1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1113" y="158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3" name="Line 1570">
                <a:extLst>
                  <a:ext uri="{FF2B5EF4-FFF2-40B4-BE49-F238E27FC236}">
                    <a16:creationId xmlns:a16="http://schemas.microsoft.com/office/drawing/2014/main" id="{8C28A332-35F8-4254-B347-16689B806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97288" y="15922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4" name="Line 1571">
                <a:extLst>
                  <a:ext uri="{FF2B5EF4-FFF2-40B4-BE49-F238E27FC236}">
                    <a16:creationId xmlns:a16="http://schemas.microsoft.com/office/drawing/2014/main" id="{F9979076-D66D-4EAF-AFD4-E534E97E61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5388" y="15541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5" name="Line 1572">
                <a:extLst>
                  <a:ext uri="{FF2B5EF4-FFF2-40B4-BE49-F238E27FC236}">
                    <a16:creationId xmlns:a16="http://schemas.microsoft.com/office/drawing/2014/main" id="{6E7E7488-F487-45E7-BF22-750FFE7AA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70288" y="15541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6" name="Line 1573">
                <a:extLst>
                  <a:ext uri="{FF2B5EF4-FFF2-40B4-BE49-F238E27FC236}">
                    <a16:creationId xmlns:a16="http://schemas.microsoft.com/office/drawing/2014/main" id="{C5FB79BF-7EF5-4E7F-BE26-093E9068D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8388" y="15192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7" name="Line 1576">
                <a:extLst>
                  <a:ext uri="{FF2B5EF4-FFF2-40B4-BE49-F238E27FC236}">
                    <a16:creationId xmlns:a16="http://schemas.microsoft.com/office/drawing/2014/main" id="{77C9B901-E0AF-495C-8671-3DE3311517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30613" y="15859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8" name="Line 1577">
                <a:extLst>
                  <a:ext uri="{FF2B5EF4-FFF2-40B4-BE49-F238E27FC236}">
                    <a16:creationId xmlns:a16="http://schemas.microsoft.com/office/drawing/2014/main" id="{5FF579BF-512C-42FE-8500-28917AC9B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538" y="1550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39" name="Line 1578">
                <a:extLst>
                  <a:ext uri="{FF2B5EF4-FFF2-40B4-BE49-F238E27FC236}">
                    <a16:creationId xmlns:a16="http://schemas.microsoft.com/office/drawing/2014/main" id="{193E42BD-A44F-42BF-88A9-B15BCB4F78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13163" y="15922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0" name="Line 1579">
                <a:extLst>
                  <a:ext uri="{FF2B5EF4-FFF2-40B4-BE49-F238E27FC236}">
                    <a16:creationId xmlns:a16="http://schemas.microsoft.com/office/drawing/2014/main" id="{627D714D-271F-4013-A00C-F723C56CB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8088" y="15541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1" name="Line 1580">
                <a:extLst>
                  <a:ext uri="{FF2B5EF4-FFF2-40B4-BE49-F238E27FC236}">
                    <a16:creationId xmlns:a16="http://schemas.microsoft.com/office/drawing/2014/main" id="{34A042C0-9853-4F39-B107-30EAD2696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41851" y="20161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2" name="Line 1581">
                <a:extLst>
                  <a:ext uri="{FF2B5EF4-FFF2-40B4-BE49-F238E27FC236}">
                    <a16:creationId xmlns:a16="http://schemas.microsoft.com/office/drawing/2014/main" id="{CC9DB763-49D8-4C97-AC1E-E19DAEEE7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6776" y="19812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3" name="Line 1582">
                <a:extLst>
                  <a:ext uri="{FF2B5EF4-FFF2-40B4-BE49-F238E27FC236}">
                    <a16:creationId xmlns:a16="http://schemas.microsoft.com/office/drawing/2014/main" id="{1F5EB6B0-AABC-4986-AAB0-765058CB51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87876" y="19589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4" name="Line 1583">
                <a:extLst>
                  <a:ext uri="{FF2B5EF4-FFF2-40B4-BE49-F238E27FC236}">
                    <a16:creationId xmlns:a16="http://schemas.microsoft.com/office/drawing/2014/main" id="{D242E342-64DF-489A-9940-9809F0BE9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2801" y="1920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5" name="Line 1584">
                <a:extLst>
                  <a:ext uri="{FF2B5EF4-FFF2-40B4-BE49-F238E27FC236}">
                    <a16:creationId xmlns:a16="http://schemas.microsoft.com/office/drawing/2014/main" id="{889AAC5D-886C-4EEC-9CF3-83B4657A2E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97401" y="19589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6" name="Line 1585">
                <a:extLst>
                  <a:ext uri="{FF2B5EF4-FFF2-40B4-BE49-F238E27FC236}">
                    <a16:creationId xmlns:a16="http://schemas.microsoft.com/office/drawing/2014/main" id="{3A9C91CB-2994-46C0-991E-A9995A023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2326" y="1920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7" name="Line 1586">
                <a:extLst>
                  <a:ext uri="{FF2B5EF4-FFF2-40B4-BE49-F238E27FC236}">
                    <a16:creationId xmlns:a16="http://schemas.microsoft.com/office/drawing/2014/main" id="{0F78FED8-C78D-4D87-9803-C98BAFBBBB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9976" y="21399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8" name="Line 1587">
                <a:extLst>
                  <a:ext uri="{FF2B5EF4-FFF2-40B4-BE49-F238E27FC236}">
                    <a16:creationId xmlns:a16="http://schemas.microsoft.com/office/drawing/2014/main" id="{46FC930A-72FE-47A7-8A05-50A9EE8BF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4901" y="21050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49" name="Line 1588">
                <a:extLst>
                  <a:ext uri="{FF2B5EF4-FFF2-40B4-BE49-F238E27FC236}">
                    <a16:creationId xmlns:a16="http://schemas.microsoft.com/office/drawing/2014/main" id="{45BD0940-2675-4C65-AAC1-F03C6DC9D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0451" y="21272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0" name="Line 1589">
                <a:extLst>
                  <a:ext uri="{FF2B5EF4-FFF2-40B4-BE49-F238E27FC236}">
                    <a16:creationId xmlns:a16="http://schemas.microsoft.com/office/drawing/2014/main" id="{F4D05F3C-74C3-4FF4-B3D9-809D9F4CC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5376" y="20923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1" name="Line 1590">
                <a:extLst>
                  <a:ext uri="{FF2B5EF4-FFF2-40B4-BE49-F238E27FC236}">
                    <a16:creationId xmlns:a16="http://schemas.microsoft.com/office/drawing/2014/main" id="{7463F81C-A541-4CEB-AD67-594AB1345E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51401" y="21082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2" name="Line 1591">
                <a:extLst>
                  <a:ext uri="{FF2B5EF4-FFF2-40B4-BE49-F238E27FC236}">
                    <a16:creationId xmlns:a16="http://schemas.microsoft.com/office/drawing/2014/main" id="{32BC77FF-209A-42F7-9D76-A8409E6020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89501" y="20732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3" name="Line 1592">
                <a:extLst>
                  <a:ext uri="{FF2B5EF4-FFF2-40B4-BE49-F238E27FC236}">
                    <a16:creationId xmlns:a16="http://schemas.microsoft.com/office/drawing/2014/main" id="{42BF6E50-8C71-492C-B55B-2146392EC5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70263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4" name="Line 1593">
                <a:extLst>
                  <a:ext uri="{FF2B5EF4-FFF2-40B4-BE49-F238E27FC236}">
                    <a16:creationId xmlns:a16="http://schemas.microsoft.com/office/drawing/2014/main" id="{28275F21-A429-4F95-9A79-81FAD0A7C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73438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5" name="Line 1594">
                <a:extLst>
                  <a:ext uri="{FF2B5EF4-FFF2-40B4-BE49-F238E27FC236}">
                    <a16:creationId xmlns:a16="http://schemas.microsoft.com/office/drawing/2014/main" id="{37A4410F-5071-41C1-AF3E-5C153217E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9313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6" name="Line 1595">
                <a:extLst>
                  <a:ext uri="{FF2B5EF4-FFF2-40B4-BE49-F238E27FC236}">
                    <a16:creationId xmlns:a16="http://schemas.microsoft.com/office/drawing/2014/main" id="{01DA1CF1-1A0F-48A1-97EB-18F1D4BF2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2488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7" name="Line 1596">
                <a:extLst>
                  <a:ext uri="{FF2B5EF4-FFF2-40B4-BE49-F238E27FC236}">
                    <a16:creationId xmlns:a16="http://schemas.microsoft.com/office/drawing/2014/main" id="{49200A8F-1864-4964-9B26-CE0D65901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5663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8" name="Line 1597">
                <a:extLst>
                  <a:ext uri="{FF2B5EF4-FFF2-40B4-BE49-F238E27FC236}">
                    <a16:creationId xmlns:a16="http://schemas.microsoft.com/office/drawing/2014/main" id="{00B412AB-FC9C-4EA3-B12D-759EAEF3B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3288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59" name="Line 1598">
                <a:extLst>
                  <a:ext uri="{FF2B5EF4-FFF2-40B4-BE49-F238E27FC236}">
                    <a16:creationId xmlns:a16="http://schemas.microsoft.com/office/drawing/2014/main" id="{D053D0D7-23F6-4EA1-A644-6A844ED55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3288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0" name="Line 1599">
                <a:extLst>
                  <a:ext uri="{FF2B5EF4-FFF2-40B4-BE49-F238E27FC236}">
                    <a16:creationId xmlns:a16="http://schemas.microsoft.com/office/drawing/2014/main" id="{EFD64436-EABC-4BB6-A6CF-E55D699FF5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6463" y="150336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1" name="Line 1600">
                <a:extLst>
                  <a:ext uri="{FF2B5EF4-FFF2-40B4-BE49-F238E27FC236}">
                    <a16:creationId xmlns:a16="http://schemas.microsoft.com/office/drawing/2014/main" id="{FAF260A9-966A-4791-AE8A-7C70BC225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7588" y="15192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2" name="Line 1601">
                <a:extLst>
                  <a:ext uri="{FF2B5EF4-FFF2-40B4-BE49-F238E27FC236}">
                    <a16:creationId xmlns:a16="http://schemas.microsoft.com/office/drawing/2014/main" id="{B4CA51D0-79B4-4D24-AE37-B089B83A4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0288" y="15192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3" name="Line 1602">
                <a:extLst>
                  <a:ext uri="{FF2B5EF4-FFF2-40B4-BE49-F238E27FC236}">
                    <a16:creationId xmlns:a16="http://schemas.microsoft.com/office/drawing/2014/main" id="{53CA8CAD-89DB-46BC-8566-CEC77EE1F3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1888" y="1550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4" name="Line 1603">
                <a:extLst>
                  <a:ext uri="{FF2B5EF4-FFF2-40B4-BE49-F238E27FC236}">
                    <a16:creationId xmlns:a16="http://schemas.microsoft.com/office/drawing/2014/main" id="{B6900DF8-33C6-460F-88D7-E0C0D50EC7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4588" y="1550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5" name="Line 1604">
                <a:extLst>
                  <a:ext uri="{FF2B5EF4-FFF2-40B4-BE49-F238E27FC236}">
                    <a16:creationId xmlns:a16="http://schemas.microsoft.com/office/drawing/2014/main" id="{D0BBBB77-237B-446E-BBAE-505D5BEC7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913" y="15541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6" name="Line 1605">
                <a:extLst>
                  <a:ext uri="{FF2B5EF4-FFF2-40B4-BE49-F238E27FC236}">
                    <a16:creationId xmlns:a16="http://schemas.microsoft.com/office/drawing/2014/main" id="{9342ADBC-C3ED-4343-86A4-70DD87BF37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9363" y="15795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7" name="Line 1606">
                <a:extLst>
                  <a:ext uri="{FF2B5EF4-FFF2-40B4-BE49-F238E27FC236}">
                    <a16:creationId xmlns:a16="http://schemas.microsoft.com/office/drawing/2014/main" id="{A97DC03D-FB4A-4F59-AF39-876CF7FE94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7463" y="158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8" name="Line 1607">
                <a:extLst>
                  <a:ext uri="{FF2B5EF4-FFF2-40B4-BE49-F238E27FC236}">
                    <a16:creationId xmlns:a16="http://schemas.microsoft.com/office/drawing/2014/main" id="{40A36CF5-2651-42AB-8CCD-2F507FE3A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2388" y="158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69" name="Line 1608">
                <a:extLst>
                  <a:ext uri="{FF2B5EF4-FFF2-40B4-BE49-F238E27FC236}">
                    <a16:creationId xmlns:a16="http://schemas.microsoft.com/office/drawing/2014/main" id="{733B4F39-B84F-4555-A802-8D5CB3138D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0963" y="158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0" name="Line 1609">
                <a:extLst>
                  <a:ext uri="{FF2B5EF4-FFF2-40B4-BE49-F238E27FC236}">
                    <a16:creationId xmlns:a16="http://schemas.microsoft.com/office/drawing/2014/main" id="{E741294D-A28C-4C79-8214-0F10FF84B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9301" y="19050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1" name="Line 1610">
                <a:extLst>
                  <a:ext uri="{FF2B5EF4-FFF2-40B4-BE49-F238E27FC236}">
                    <a16:creationId xmlns:a16="http://schemas.microsoft.com/office/drawing/2014/main" id="{99696725-B932-4F3F-A136-A4861E430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9151" y="1920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2" name="Line 1611">
                <a:extLst>
                  <a:ext uri="{FF2B5EF4-FFF2-40B4-BE49-F238E27FC236}">
                    <a16:creationId xmlns:a16="http://schemas.microsoft.com/office/drawing/2014/main" id="{A70AD692-E744-4A43-89F5-E07E1C7FF0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8051" y="20129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3" name="Line 1612">
                <a:extLst>
                  <a:ext uri="{FF2B5EF4-FFF2-40B4-BE49-F238E27FC236}">
                    <a16:creationId xmlns:a16="http://schemas.microsoft.com/office/drawing/2014/main" id="{556340D4-1113-478C-9632-F8FFE1C09B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4401" y="20129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4" name="Line 1613">
                <a:extLst>
                  <a:ext uri="{FF2B5EF4-FFF2-40B4-BE49-F238E27FC236}">
                    <a16:creationId xmlns:a16="http://schemas.microsoft.com/office/drawing/2014/main" id="{5CDA638C-E4BF-4A60-9FDE-DB7EF7EF8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8701" y="20447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5" name="Line 1614">
                <a:extLst>
                  <a:ext uri="{FF2B5EF4-FFF2-40B4-BE49-F238E27FC236}">
                    <a16:creationId xmlns:a16="http://schemas.microsoft.com/office/drawing/2014/main" id="{3B917B72-D9EC-4542-B08D-7DA05B1D8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4276" y="21209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6" name="Line 1615">
                <a:extLst>
                  <a:ext uri="{FF2B5EF4-FFF2-40B4-BE49-F238E27FC236}">
                    <a16:creationId xmlns:a16="http://schemas.microsoft.com/office/drawing/2014/main" id="{E41A4D3A-1228-4F27-92FC-6D770780D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9676" y="21209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7" name="Line 1616">
                <a:extLst>
                  <a:ext uri="{FF2B5EF4-FFF2-40B4-BE49-F238E27FC236}">
                    <a16:creationId xmlns:a16="http://schemas.microsoft.com/office/drawing/2014/main" id="{64CD985F-12D7-4DCE-A6F4-8E90724886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2076" y="21685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8" name="Line 1617">
                <a:extLst>
                  <a:ext uri="{FF2B5EF4-FFF2-40B4-BE49-F238E27FC236}">
                    <a16:creationId xmlns:a16="http://schemas.microsoft.com/office/drawing/2014/main" id="{9E0BDB33-5060-4DD3-BBFC-F2281601B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5101" y="22066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79" name="Line 1618">
                <a:extLst>
                  <a:ext uri="{FF2B5EF4-FFF2-40B4-BE49-F238E27FC236}">
                    <a16:creationId xmlns:a16="http://schemas.microsoft.com/office/drawing/2014/main" id="{6AEE601B-CE27-47FC-BFA2-6842358A77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9401" y="22225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0" name="Line 1619">
                <a:extLst>
                  <a:ext uri="{FF2B5EF4-FFF2-40B4-BE49-F238E27FC236}">
                    <a16:creationId xmlns:a16="http://schemas.microsoft.com/office/drawing/2014/main" id="{D03D2333-49B9-4AD1-A970-B167417A2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1626" y="22225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1" name="Line 1620">
                <a:extLst>
                  <a:ext uri="{FF2B5EF4-FFF2-40B4-BE49-F238E27FC236}">
                    <a16:creationId xmlns:a16="http://schemas.microsoft.com/office/drawing/2014/main" id="{AA8EF09F-C732-4519-A5D8-5AE5A44C5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0676" y="22225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2" name="Line 1621">
                <a:extLst>
                  <a:ext uri="{FF2B5EF4-FFF2-40B4-BE49-F238E27FC236}">
                    <a16:creationId xmlns:a16="http://schemas.microsoft.com/office/drawing/2014/main" id="{E52F2F43-EDE9-40EB-BAA0-4620D056A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6588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3" name="Line 1622">
                <a:extLst>
                  <a:ext uri="{FF2B5EF4-FFF2-40B4-BE49-F238E27FC236}">
                    <a16:creationId xmlns:a16="http://schemas.microsoft.com/office/drawing/2014/main" id="{AA2338E0-B1A1-43A3-A375-D05CD73491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9613" y="23241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4" name="Line 1623">
                <a:extLst>
                  <a:ext uri="{FF2B5EF4-FFF2-40B4-BE49-F238E27FC236}">
                    <a16:creationId xmlns:a16="http://schemas.microsoft.com/office/drawing/2014/main" id="{10A66A61-8732-4735-8553-BE60138B7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51538" y="23336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5" name="Line 1624">
                <a:extLst>
                  <a:ext uri="{FF2B5EF4-FFF2-40B4-BE49-F238E27FC236}">
                    <a16:creationId xmlns:a16="http://schemas.microsoft.com/office/drawing/2014/main" id="{CFD125D7-FE2E-4EAF-B619-AFB3FD4B1F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8913" y="2406651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6" name="Line 1625">
                <a:extLst>
                  <a:ext uri="{FF2B5EF4-FFF2-40B4-BE49-F238E27FC236}">
                    <a16:creationId xmlns:a16="http://schemas.microsoft.com/office/drawing/2014/main" id="{28F4ED82-B4C2-4A82-9F2B-AB66CBF86B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9738" y="24558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7" name="Line 1626">
                <a:extLst>
                  <a:ext uri="{FF2B5EF4-FFF2-40B4-BE49-F238E27FC236}">
                    <a16:creationId xmlns:a16="http://schemas.microsoft.com/office/drawing/2014/main" id="{5A214E44-D22F-4625-8BE6-D39B95CB5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29426" y="24558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8" name="Line 1627">
                <a:extLst>
                  <a:ext uri="{FF2B5EF4-FFF2-40B4-BE49-F238E27FC236}">
                    <a16:creationId xmlns:a16="http://schemas.microsoft.com/office/drawing/2014/main" id="{0E85240A-7154-477A-AAE6-2283BA42CB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675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89" name="Line 1628">
                <a:extLst>
                  <a:ext uri="{FF2B5EF4-FFF2-40B4-BE49-F238E27FC236}">
                    <a16:creationId xmlns:a16="http://schemas.microsoft.com/office/drawing/2014/main" id="{FF8D1863-EF81-411A-8D6E-0A98FF6915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02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0" name="Line 1629">
                <a:extLst>
                  <a:ext uri="{FF2B5EF4-FFF2-40B4-BE49-F238E27FC236}">
                    <a16:creationId xmlns:a16="http://schemas.microsoft.com/office/drawing/2014/main" id="{0D7D34A7-428F-4747-8616-7631E1CBA4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742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1" name="Line 1630">
                <a:extLst>
                  <a:ext uri="{FF2B5EF4-FFF2-40B4-BE49-F238E27FC236}">
                    <a16:creationId xmlns:a16="http://schemas.microsoft.com/office/drawing/2014/main" id="{7B5CF88A-0EAC-476D-AADE-8DBFE17173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326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2" name="Line 1631">
                <a:extLst>
                  <a:ext uri="{FF2B5EF4-FFF2-40B4-BE49-F238E27FC236}">
                    <a16:creationId xmlns:a16="http://schemas.microsoft.com/office/drawing/2014/main" id="{D5D0DB84-9D67-4ABF-B078-267275959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580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3" name="Line 1632">
                <a:extLst>
                  <a:ext uri="{FF2B5EF4-FFF2-40B4-BE49-F238E27FC236}">
                    <a16:creationId xmlns:a16="http://schemas.microsoft.com/office/drawing/2014/main" id="{21E11F3F-405D-4A41-BE1B-68E0036CB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961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4" name="Line 1633">
                <a:extLst>
                  <a:ext uri="{FF2B5EF4-FFF2-40B4-BE49-F238E27FC236}">
                    <a16:creationId xmlns:a16="http://schemas.microsoft.com/office/drawing/2014/main" id="{ECA899C1-710C-4C19-BC50-E72C389C8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723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5" name="Line 1634">
                <a:extLst>
                  <a:ext uri="{FF2B5EF4-FFF2-40B4-BE49-F238E27FC236}">
                    <a16:creationId xmlns:a16="http://schemas.microsoft.com/office/drawing/2014/main" id="{32884369-65E6-47D6-950A-84235D362A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7301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6" name="Line 1635">
                <a:extLst>
                  <a:ext uri="{FF2B5EF4-FFF2-40B4-BE49-F238E27FC236}">
                    <a16:creationId xmlns:a16="http://schemas.microsoft.com/office/drawing/2014/main" id="{DE81444E-3617-4640-8937-0F335F082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7397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7" name="Line 1636">
                <a:extLst>
                  <a:ext uri="{FF2B5EF4-FFF2-40B4-BE49-F238E27FC236}">
                    <a16:creationId xmlns:a16="http://schemas.microsoft.com/office/drawing/2014/main" id="{A3A19DF7-1E3E-4DE0-ADC1-60D0642BB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15251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8" name="Line 1637">
                <a:extLst>
                  <a:ext uri="{FF2B5EF4-FFF2-40B4-BE49-F238E27FC236}">
                    <a16:creationId xmlns:a16="http://schemas.microsoft.com/office/drawing/2014/main" id="{7083453C-E997-4BF7-987F-91A18BB0B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1776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299" name="Line 1638">
                <a:extLst>
                  <a:ext uri="{FF2B5EF4-FFF2-40B4-BE49-F238E27FC236}">
                    <a16:creationId xmlns:a16="http://schemas.microsoft.com/office/drawing/2014/main" id="{2CE37330-3693-4E49-9937-5BCFBBB24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1301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0" name="Line 1639">
                <a:extLst>
                  <a:ext uri="{FF2B5EF4-FFF2-40B4-BE49-F238E27FC236}">
                    <a16:creationId xmlns:a16="http://schemas.microsoft.com/office/drawing/2014/main" id="{C5514EF3-384F-45AA-9095-BC5C3B219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7651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1" name="Line 1640">
                <a:extLst>
                  <a:ext uri="{FF2B5EF4-FFF2-40B4-BE49-F238E27FC236}">
                    <a16:creationId xmlns:a16="http://schemas.microsoft.com/office/drawing/2014/main" id="{312536B6-4602-4D05-A9C9-D5403A2B7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74001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2" name="Line 1641">
                <a:extLst>
                  <a:ext uri="{FF2B5EF4-FFF2-40B4-BE49-F238E27FC236}">
                    <a16:creationId xmlns:a16="http://schemas.microsoft.com/office/drawing/2014/main" id="{415AF5EB-2697-4B65-B402-8BD289EF1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80351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3" name="Line 1642">
                <a:extLst>
                  <a:ext uri="{FF2B5EF4-FFF2-40B4-BE49-F238E27FC236}">
                    <a16:creationId xmlns:a16="http://schemas.microsoft.com/office/drawing/2014/main" id="{42CB6C7B-3D12-487F-A119-CE27C5034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83526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4" name="Line 1643">
                <a:extLst>
                  <a:ext uri="{FF2B5EF4-FFF2-40B4-BE49-F238E27FC236}">
                    <a16:creationId xmlns:a16="http://schemas.microsoft.com/office/drawing/2014/main" id="{0D2EF512-D11F-4AAE-88E0-732D0092D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89876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5" name="Line 1644">
                <a:extLst>
                  <a:ext uri="{FF2B5EF4-FFF2-40B4-BE49-F238E27FC236}">
                    <a16:creationId xmlns:a16="http://schemas.microsoft.com/office/drawing/2014/main" id="{FDF0FAF2-389F-4404-84E7-7E4C1079E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892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6" name="Line 1645">
                <a:extLst>
                  <a:ext uri="{FF2B5EF4-FFF2-40B4-BE49-F238E27FC236}">
                    <a16:creationId xmlns:a16="http://schemas.microsoft.com/office/drawing/2014/main" id="{0766EE78-C127-48DD-9DFF-71F652AA78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210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7" name="Line 1646">
                <a:extLst>
                  <a:ext uri="{FF2B5EF4-FFF2-40B4-BE49-F238E27FC236}">
                    <a16:creationId xmlns:a16="http://schemas.microsoft.com/office/drawing/2014/main" id="{62B56F2E-0912-45DA-876F-B22742EE09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527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8" name="Line 1647">
                <a:extLst>
                  <a:ext uri="{FF2B5EF4-FFF2-40B4-BE49-F238E27FC236}">
                    <a16:creationId xmlns:a16="http://schemas.microsoft.com/office/drawing/2014/main" id="{B765F1E9-B2D0-41B9-B0DF-671AE53069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5337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09" name="Line 1648">
                <a:extLst>
                  <a:ext uri="{FF2B5EF4-FFF2-40B4-BE49-F238E27FC236}">
                    <a16:creationId xmlns:a16="http://schemas.microsoft.com/office/drawing/2014/main" id="{2BC36EC2-9A53-4A0F-A2F0-67CCD7E5A3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5655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0" name="Line 1649">
                <a:extLst>
                  <a:ext uri="{FF2B5EF4-FFF2-40B4-BE49-F238E27FC236}">
                    <a16:creationId xmlns:a16="http://schemas.microsoft.com/office/drawing/2014/main" id="{9F1EE53A-0A29-45E8-9A76-7068F673A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7242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1" name="Line 1650">
                <a:extLst>
                  <a:ext uri="{FF2B5EF4-FFF2-40B4-BE49-F238E27FC236}">
                    <a16:creationId xmlns:a16="http://schemas.microsoft.com/office/drawing/2014/main" id="{B1C16328-ADD9-4A5F-8004-301F9B0D2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195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2" name="Line 1651">
                <a:extLst>
                  <a:ext uri="{FF2B5EF4-FFF2-40B4-BE49-F238E27FC236}">
                    <a16:creationId xmlns:a16="http://schemas.microsoft.com/office/drawing/2014/main" id="{5FC8F3F1-3693-4127-87EC-0C98C9CDBD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830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3" name="Line 1652">
                <a:extLst>
                  <a:ext uri="{FF2B5EF4-FFF2-40B4-BE49-F238E27FC236}">
                    <a16:creationId xmlns:a16="http://schemas.microsoft.com/office/drawing/2014/main" id="{A5E358B8-F0B5-4FA4-A363-13C276FAA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9465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4" name="Line 1653">
                <a:extLst>
                  <a:ext uri="{FF2B5EF4-FFF2-40B4-BE49-F238E27FC236}">
                    <a16:creationId xmlns:a16="http://schemas.microsoft.com/office/drawing/2014/main" id="{288F089C-0EEE-4542-98CE-02825E542C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0417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5" name="Line 1654">
                <a:extLst>
                  <a:ext uri="{FF2B5EF4-FFF2-40B4-BE49-F238E27FC236}">
                    <a16:creationId xmlns:a16="http://schemas.microsoft.com/office/drawing/2014/main" id="{C33A4EA8-3695-426E-A47D-EB8229BB7E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0735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6" name="Line 1655">
                <a:extLst>
                  <a:ext uri="{FF2B5EF4-FFF2-40B4-BE49-F238E27FC236}">
                    <a16:creationId xmlns:a16="http://schemas.microsoft.com/office/drawing/2014/main" id="{EA9A2DA2-3022-4D58-AD90-EB5417E182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1370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7" name="Line 1656">
                <a:extLst>
                  <a:ext uri="{FF2B5EF4-FFF2-40B4-BE49-F238E27FC236}">
                    <a16:creationId xmlns:a16="http://schemas.microsoft.com/office/drawing/2014/main" id="{2928F450-6B58-4ED9-900F-D894A2D8D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2005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8" name="Line 1657">
                <a:extLst>
                  <a:ext uri="{FF2B5EF4-FFF2-40B4-BE49-F238E27FC236}">
                    <a16:creationId xmlns:a16="http://schemas.microsoft.com/office/drawing/2014/main" id="{9E785A14-C4D5-4E21-BE54-41AE70D59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58151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19" name="Line 1658">
                <a:extLst>
                  <a:ext uri="{FF2B5EF4-FFF2-40B4-BE49-F238E27FC236}">
                    <a16:creationId xmlns:a16="http://schemas.microsoft.com/office/drawing/2014/main" id="{023FE44E-D371-4179-846E-3A3A3CC3B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58151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0" name="Line 1659">
                <a:extLst>
                  <a:ext uri="{FF2B5EF4-FFF2-40B4-BE49-F238E27FC236}">
                    <a16:creationId xmlns:a16="http://schemas.microsoft.com/office/drawing/2014/main" id="{75528DB9-4D40-43C0-A523-AEA1D0602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0851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1" name="Line 1660">
                <a:extLst>
                  <a:ext uri="{FF2B5EF4-FFF2-40B4-BE49-F238E27FC236}">
                    <a16:creationId xmlns:a16="http://schemas.microsoft.com/office/drawing/2014/main" id="{619D62AB-E6A4-4F8E-AECA-1E6DEAF8AE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9901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2" name="Line 1661">
                <a:extLst>
                  <a:ext uri="{FF2B5EF4-FFF2-40B4-BE49-F238E27FC236}">
                    <a16:creationId xmlns:a16="http://schemas.microsoft.com/office/drawing/2014/main" id="{FA394436-8C84-4557-B018-33C616EFE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053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3" name="Line 1662">
                <a:extLst>
                  <a:ext uri="{FF2B5EF4-FFF2-40B4-BE49-F238E27FC236}">
                    <a16:creationId xmlns:a16="http://schemas.microsoft.com/office/drawing/2014/main" id="{2CCD8F89-AA0D-42E3-B15F-A95C17F79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2006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4" name="Line 1663">
                <a:extLst>
                  <a:ext uri="{FF2B5EF4-FFF2-40B4-BE49-F238E27FC236}">
                    <a16:creationId xmlns:a16="http://schemas.microsoft.com/office/drawing/2014/main" id="{53157630-74F6-4FEA-8A40-ADBA05BF0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2958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5" name="Line 1664">
                <a:extLst>
                  <a:ext uri="{FF2B5EF4-FFF2-40B4-BE49-F238E27FC236}">
                    <a16:creationId xmlns:a16="http://schemas.microsoft.com/office/drawing/2014/main" id="{4C657945-88C5-4087-A902-768009342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3593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6" name="Line 1665">
                <a:extLst>
                  <a:ext uri="{FF2B5EF4-FFF2-40B4-BE49-F238E27FC236}">
                    <a16:creationId xmlns:a16="http://schemas.microsoft.com/office/drawing/2014/main" id="{86F1227D-02B1-41D9-A0AB-9B7D3340F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5181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7" name="Line 1666">
                <a:extLst>
                  <a:ext uri="{FF2B5EF4-FFF2-40B4-BE49-F238E27FC236}">
                    <a16:creationId xmlns:a16="http://schemas.microsoft.com/office/drawing/2014/main" id="{505A0CA3-BE70-4B6F-9236-ED5163DB2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133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8" name="Line 1667">
                <a:extLst>
                  <a:ext uri="{FF2B5EF4-FFF2-40B4-BE49-F238E27FC236}">
                    <a16:creationId xmlns:a16="http://schemas.microsoft.com/office/drawing/2014/main" id="{B13A0566-3A71-4F84-9A5C-90B14E9818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451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29" name="Line 1668">
                <a:extLst>
                  <a:ext uri="{FF2B5EF4-FFF2-40B4-BE49-F238E27FC236}">
                    <a16:creationId xmlns:a16="http://schemas.microsoft.com/office/drawing/2014/main" id="{E1962A64-0728-4EC9-9887-F7FB36F702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7086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0" name="Line 1669">
                <a:extLst>
                  <a:ext uri="{FF2B5EF4-FFF2-40B4-BE49-F238E27FC236}">
                    <a16:creationId xmlns:a16="http://schemas.microsoft.com/office/drawing/2014/main" id="{A99D222C-7658-4176-B1DD-9BCB68DFD3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7086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1" name="Line 1670">
                <a:extLst>
                  <a:ext uri="{FF2B5EF4-FFF2-40B4-BE49-F238E27FC236}">
                    <a16:creationId xmlns:a16="http://schemas.microsoft.com/office/drawing/2014/main" id="{8DAE0AA6-1947-4CFC-877B-7BD4632B17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8673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2" name="Line 1671">
                <a:extLst>
                  <a:ext uri="{FF2B5EF4-FFF2-40B4-BE49-F238E27FC236}">
                    <a16:creationId xmlns:a16="http://schemas.microsoft.com/office/drawing/2014/main" id="{B4B783AE-DA27-42D4-B21F-3F1083CB7A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3088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3" name="Line 1672">
                <a:extLst>
                  <a:ext uri="{FF2B5EF4-FFF2-40B4-BE49-F238E27FC236}">
                    <a16:creationId xmlns:a16="http://schemas.microsoft.com/office/drawing/2014/main" id="{A3806F70-EC75-4720-8EFF-515B89E60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48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4" name="Line 1673">
                <a:extLst>
                  <a:ext uri="{FF2B5EF4-FFF2-40B4-BE49-F238E27FC236}">
                    <a16:creationId xmlns:a16="http://schemas.microsoft.com/office/drawing/2014/main" id="{0E321EEB-7321-4EF3-AD3E-056A537DF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375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5" name="Line 1674">
                <a:extLst>
                  <a:ext uri="{FF2B5EF4-FFF2-40B4-BE49-F238E27FC236}">
                    <a16:creationId xmlns:a16="http://schemas.microsoft.com/office/drawing/2014/main" id="{06C71AC6-BFB5-433E-85CC-51411CDDE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38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6" name="Line 1675">
                <a:extLst>
                  <a:ext uri="{FF2B5EF4-FFF2-40B4-BE49-F238E27FC236}">
                    <a16:creationId xmlns:a16="http://schemas.microsoft.com/office/drawing/2014/main" id="{16A148C1-CDD5-4910-A828-ECE875070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565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7" name="Line 1676">
                <a:extLst>
                  <a:ext uri="{FF2B5EF4-FFF2-40B4-BE49-F238E27FC236}">
                    <a16:creationId xmlns:a16="http://schemas.microsoft.com/office/drawing/2014/main" id="{6FD199A4-3CCC-45E8-8A63-98D0D28B1F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788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8" name="Line 1677">
                <a:extLst>
                  <a:ext uri="{FF2B5EF4-FFF2-40B4-BE49-F238E27FC236}">
                    <a16:creationId xmlns:a16="http://schemas.microsoft.com/office/drawing/2014/main" id="{39052258-2DBB-45F6-8BED-7F6287A9E7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915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39" name="Line 1678">
                <a:extLst>
                  <a:ext uri="{FF2B5EF4-FFF2-40B4-BE49-F238E27FC236}">
                    <a16:creationId xmlns:a16="http://schemas.microsoft.com/office/drawing/2014/main" id="{1FC7D3CF-510A-46C5-997E-64559C007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010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0" name="Line 1679">
                <a:extLst>
                  <a:ext uri="{FF2B5EF4-FFF2-40B4-BE49-F238E27FC236}">
                    <a16:creationId xmlns:a16="http://schemas.microsoft.com/office/drawing/2014/main" id="{A27E4DBB-A60F-4031-87E3-D08E65323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073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1" name="Line 1680">
                <a:extLst>
                  <a:ext uri="{FF2B5EF4-FFF2-40B4-BE49-F238E27FC236}">
                    <a16:creationId xmlns:a16="http://schemas.microsoft.com/office/drawing/2014/main" id="{94C43769-866B-410C-8630-94303D473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169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2" name="Line 1681">
                <a:extLst>
                  <a:ext uri="{FF2B5EF4-FFF2-40B4-BE49-F238E27FC236}">
                    <a16:creationId xmlns:a16="http://schemas.microsoft.com/office/drawing/2014/main" id="{A961B3C1-2D33-4CD1-B576-72CFFB76B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200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3" name="Line 1682">
                <a:extLst>
                  <a:ext uri="{FF2B5EF4-FFF2-40B4-BE49-F238E27FC236}">
                    <a16:creationId xmlns:a16="http://schemas.microsoft.com/office/drawing/2014/main" id="{105560DD-6F94-4018-AF12-8BF7593229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27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4" name="Line 1683">
                <a:extLst>
                  <a:ext uri="{FF2B5EF4-FFF2-40B4-BE49-F238E27FC236}">
                    <a16:creationId xmlns:a16="http://schemas.microsoft.com/office/drawing/2014/main" id="{F04D807A-9030-41BA-8E5B-BB3B72C7C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91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5" name="Line 1684">
                <a:extLst>
                  <a:ext uri="{FF2B5EF4-FFF2-40B4-BE49-F238E27FC236}">
                    <a16:creationId xmlns:a16="http://schemas.microsoft.com/office/drawing/2014/main" id="{3CB9DD37-0679-49AB-8744-D2B8572FF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91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6" name="Line 1685">
                <a:extLst>
                  <a:ext uri="{FF2B5EF4-FFF2-40B4-BE49-F238E27FC236}">
                    <a16:creationId xmlns:a16="http://schemas.microsoft.com/office/drawing/2014/main" id="{2A3B45F5-7C31-4EBD-88A8-9B8560861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423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7" name="Line 1686">
                <a:extLst>
                  <a:ext uri="{FF2B5EF4-FFF2-40B4-BE49-F238E27FC236}">
                    <a16:creationId xmlns:a16="http://schemas.microsoft.com/office/drawing/2014/main" id="{6C8265BF-7A90-4605-9679-C05623B72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4866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8" name="Line 1687">
                <a:extLst>
                  <a:ext uri="{FF2B5EF4-FFF2-40B4-BE49-F238E27FC236}">
                    <a16:creationId xmlns:a16="http://schemas.microsoft.com/office/drawing/2014/main" id="{FB01BB06-1008-42B5-B8B7-D5F515F8DF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518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49" name="Line 1688">
                <a:extLst>
                  <a:ext uri="{FF2B5EF4-FFF2-40B4-BE49-F238E27FC236}">
                    <a16:creationId xmlns:a16="http://schemas.microsoft.com/office/drawing/2014/main" id="{A0A86FF8-8841-4197-88A1-4BFDE113B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6136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0" name="Line 1689">
                <a:extLst>
                  <a:ext uri="{FF2B5EF4-FFF2-40B4-BE49-F238E27FC236}">
                    <a16:creationId xmlns:a16="http://schemas.microsoft.com/office/drawing/2014/main" id="{38E70A97-9875-498D-A775-69203EF38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645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1" name="Line 1690">
                <a:extLst>
                  <a:ext uri="{FF2B5EF4-FFF2-40B4-BE49-F238E27FC236}">
                    <a16:creationId xmlns:a16="http://schemas.microsoft.com/office/drawing/2014/main" id="{DBA6EC5F-4965-4B7F-AA94-88DEDFB571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04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2" name="Line 1691">
                <a:extLst>
                  <a:ext uri="{FF2B5EF4-FFF2-40B4-BE49-F238E27FC236}">
                    <a16:creationId xmlns:a16="http://schemas.microsoft.com/office/drawing/2014/main" id="{EB9094BC-E6AE-4C47-99C0-F2EED355DD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04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3" name="Line 1692">
                <a:extLst>
                  <a:ext uri="{FF2B5EF4-FFF2-40B4-BE49-F238E27FC236}">
                    <a16:creationId xmlns:a16="http://schemas.microsoft.com/office/drawing/2014/main" id="{607ACD3D-D1E1-4299-B7D9-AF6254B24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31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4" name="Line 1693">
                <a:extLst>
                  <a:ext uri="{FF2B5EF4-FFF2-40B4-BE49-F238E27FC236}">
                    <a16:creationId xmlns:a16="http://schemas.microsoft.com/office/drawing/2014/main" id="{96BBE09F-46AD-4BF2-A572-E32117BC9A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153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5" name="Line 1694">
                <a:extLst>
                  <a:ext uri="{FF2B5EF4-FFF2-40B4-BE49-F238E27FC236}">
                    <a16:creationId xmlns:a16="http://schemas.microsoft.com/office/drawing/2014/main" id="{06D5C0B5-ED3C-4F3D-8834-AC8016DB4A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43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6" name="Line 1695">
                <a:extLst>
                  <a:ext uri="{FF2B5EF4-FFF2-40B4-BE49-F238E27FC236}">
                    <a16:creationId xmlns:a16="http://schemas.microsoft.com/office/drawing/2014/main" id="{A393FE14-4FB5-4CE5-83C5-EC3F657C9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756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7" name="Line 1696">
                <a:extLst>
                  <a:ext uri="{FF2B5EF4-FFF2-40B4-BE49-F238E27FC236}">
                    <a16:creationId xmlns:a16="http://schemas.microsoft.com/office/drawing/2014/main" id="{006CD2A1-7BAC-4ACE-8563-2C82BECDD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4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8" name="Line 1697">
                <a:extLst>
                  <a:ext uri="{FF2B5EF4-FFF2-40B4-BE49-F238E27FC236}">
                    <a16:creationId xmlns:a16="http://schemas.microsoft.com/office/drawing/2014/main" id="{9F3A4551-FC6A-4ED3-9A95-F60F7F061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66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59" name="Line 1698">
                <a:extLst>
                  <a:ext uri="{FF2B5EF4-FFF2-40B4-BE49-F238E27FC236}">
                    <a16:creationId xmlns:a16="http://schemas.microsoft.com/office/drawing/2014/main" id="{B49B93F5-DEC7-42DE-9AD3-26ABC22650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724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0" name="Line 1699">
                <a:extLst>
                  <a:ext uri="{FF2B5EF4-FFF2-40B4-BE49-F238E27FC236}">
                    <a16:creationId xmlns:a16="http://schemas.microsoft.com/office/drawing/2014/main" id="{DB8799B8-A1B6-4C10-BD53-BC1CE09D2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788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1" name="Line 1700">
                <a:extLst>
                  <a:ext uri="{FF2B5EF4-FFF2-40B4-BE49-F238E27FC236}">
                    <a16:creationId xmlns:a16="http://schemas.microsoft.com/office/drawing/2014/main" id="{F91FE3D5-A23E-48C6-9956-8235AC6212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851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2" name="Line 1701">
                <a:extLst>
                  <a:ext uri="{FF2B5EF4-FFF2-40B4-BE49-F238E27FC236}">
                    <a16:creationId xmlns:a16="http://schemas.microsoft.com/office/drawing/2014/main" id="{CEF4BA5D-4EF3-4148-834A-7D9FD8F207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947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3" name="Line 1702">
                <a:extLst>
                  <a:ext uri="{FF2B5EF4-FFF2-40B4-BE49-F238E27FC236}">
                    <a16:creationId xmlns:a16="http://schemas.microsoft.com/office/drawing/2014/main" id="{4CFA3125-008C-448D-9985-AA195071B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42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4" name="Line 1703">
                <a:extLst>
                  <a:ext uri="{FF2B5EF4-FFF2-40B4-BE49-F238E27FC236}">
                    <a16:creationId xmlns:a16="http://schemas.microsoft.com/office/drawing/2014/main" id="{5EC77B1E-2D03-4EF9-9FBD-0B9706F60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201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5" name="Line 1704">
                <a:extLst>
                  <a:ext uri="{FF2B5EF4-FFF2-40B4-BE49-F238E27FC236}">
                    <a16:creationId xmlns:a16="http://schemas.microsoft.com/office/drawing/2014/main" id="{3979EEAE-A9B2-4785-A18E-A259112C7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2963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6" name="Line 1705">
                <a:extLst>
                  <a:ext uri="{FF2B5EF4-FFF2-40B4-BE49-F238E27FC236}">
                    <a16:creationId xmlns:a16="http://schemas.microsoft.com/office/drawing/2014/main" id="{CCFD8448-5617-408A-944E-CD0B06D815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99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7" name="Line 1706">
                <a:extLst>
                  <a:ext uri="{FF2B5EF4-FFF2-40B4-BE49-F238E27FC236}">
                    <a16:creationId xmlns:a16="http://schemas.microsoft.com/office/drawing/2014/main" id="{75828940-D828-4D46-86DF-3C5ACC34E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994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8" name="Line 1707">
                <a:extLst>
                  <a:ext uri="{FF2B5EF4-FFF2-40B4-BE49-F238E27FC236}">
                    <a16:creationId xmlns:a16="http://schemas.microsoft.com/office/drawing/2014/main" id="{D50AC664-F3C4-48C6-AD13-FE609B72C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90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69" name="Line 1708">
                <a:extLst>
                  <a:ext uri="{FF2B5EF4-FFF2-40B4-BE49-F238E27FC236}">
                    <a16:creationId xmlns:a16="http://schemas.microsoft.com/office/drawing/2014/main" id="{3EAE8609-9AC8-45AC-96AF-A587F64B2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121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0" name="Line 1709">
                <a:extLst>
                  <a:ext uri="{FF2B5EF4-FFF2-40B4-BE49-F238E27FC236}">
                    <a16:creationId xmlns:a16="http://schemas.microsoft.com/office/drawing/2014/main" id="{7AE83492-33E5-475D-B4B4-475B5579D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248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1" name="Line 1710">
                <a:extLst>
                  <a:ext uri="{FF2B5EF4-FFF2-40B4-BE49-F238E27FC236}">
                    <a16:creationId xmlns:a16="http://schemas.microsoft.com/office/drawing/2014/main" id="{ABEE487A-4649-4B3F-ADBE-647E57D4D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12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2" name="Line 1711">
                <a:extLst>
                  <a:ext uri="{FF2B5EF4-FFF2-40B4-BE49-F238E27FC236}">
                    <a16:creationId xmlns:a16="http://schemas.microsoft.com/office/drawing/2014/main" id="{AAAFD6DD-BE0D-466E-9C9B-68D0907A0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44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3" name="Line 1712">
                <a:extLst>
                  <a:ext uri="{FF2B5EF4-FFF2-40B4-BE49-F238E27FC236}">
                    <a16:creationId xmlns:a16="http://schemas.microsoft.com/office/drawing/2014/main" id="{831C25BD-A945-4D0C-8736-5270941D96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502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4" name="Line 1713">
                <a:extLst>
                  <a:ext uri="{FF2B5EF4-FFF2-40B4-BE49-F238E27FC236}">
                    <a16:creationId xmlns:a16="http://schemas.microsoft.com/office/drawing/2014/main" id="{05C6EDA6-2310-4A53-B22A-B19C5106D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661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5" name="Line 1714">
                <a:extLst>
                  <a:ext uri="{FF2B5EF4-FFF2-40B4-BE49-F238E27FC236}">
                    <a16:creationId xmlns:a16="http://schemas.microsoft.com/office/drawing/2014/main" id="{C656433C-87C6-4EEA-B760-E4D64BF78A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820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6" name="Line 1715">
                <a:extLst>
                  <a:ext uri="{FF2B5EF4-FFF2-40B4-BE49-F238E27FC236}">
                    <a16:creationId xmlns:a16="http://schemas.microsoft.com/office/drawing/2014/main" id="{0E6EDC40-29F1-4A56-BC30-8449201430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852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7" name="Line 1716">
                <a:extLst>
                  <a:ext uri="{FF2B5EF4-FFF2-40B4-BE49-F238E27FC236}">
                    <a16:creationId xmlns:a16="http://schemas.microsoft.com/office/drawing/2014/main" id="{F62F9C1C-E13A-469B-A265-6C92A5BFD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042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8" name="Line 1717">
                <a:extLst>
                  <a:ext uri="{FF2B5EF4-FFF2-40B4-BE49-F238E27FC236}">
                    <a16:creationId xmlns:a16="http://schemas.microsoft.com/office/drawing/2014/main" id="{F7D0304B-01EB-4463-9362-24809EB98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042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79" name="Line 1718">
                <a:extLst>
                  <a:ext uri="{FF2B5EF4-FFF2-40B4-BE49-F238E27FC236}">
                    <a16:creationId xmlns:a16="http://schemas.microsoft.com/office/drawing/2014/main" id="{896F28AB-5349-4A88-AE1D-71CF92F2A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582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0" name="Line 1719">
                <a:extLst>
                  <a:ext uri="{FF2B5EF4-FFF2-40B4-BE49-F238E27FC236}">
                    <a16:creationId xmlns:a16="http://schemas.microsoft.com/office/drawing/2014/main" id="{EEBEE5CA-FD33-4C42-B9DC-2EEE3B309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645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1" name="Line 1720">
                <a:extLst>
                  <a:ext uri="{FF2B5EF4-FFF2-40B4-BE49-F238E27FC236}">
                    <a16:creationId xmlns:a16="http://schemas.microsoft.com/office/drawing/2014/main" id="{575135E0-B62A-4022-8BFA-42B3AF1F0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677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2" name="Line 1721">
                <a:extLst>
                  <a:ext uri="{FF2B5EF4-FFF2-40B4-BE49-F238E27FC236}">
                    <a16:creationId xmlns:a16="http://schemas.microsoft.com/office/drawing/2014/main" id="{923991C7-4DC7-4A11-BFC1-DA0AB8165C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04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3" name="Line 1722">
                <a:extLst>
                  <a:ext uri="{FF2B5EF4-FFF2-40B4-BE49-F238E27FC236}">
                    <a16:creationId xmlns:a16="http://schemas.microsoft.com/office/drawing/2014/main" id="{13F0930E-D087-4890-9B1D-3D1D874C5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68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4" name="Line 1723">
                <a:extLst>
                  <a:ext uri="{FF2B5EF4-FFF2-40B4-BE49-F238E27FC236}">
                    <a16:creationId xmlns:a16="http://schemas.microsoft.com/office/drawing/2014/main" id="{B0680FC2-A929-4CD8-9D94-C60B5EB2D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63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5" name="Line 1724">
                <a:extLst>
                  <a:ext uri="{FF2B5EF4-FFF2-40B4-BE49-F238E27FC236}">
                    <a16:creationId xmlns:a16="http://schemas.microsoft.com/office/drawing/2014/main" id="{51CFC762-4382-4B9C-9C47-F80C6CBF4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95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6" name="Line 1725">
                <a:extLst>
                  <a:ext uri="{FF2B5EF4-FFF2-40B4-BE49-F238E27FC236}">
                    <a16:creationId xmlns:a16="http://schemas.microsoft.com/office/drawing/2014/main" id="{747F71FC-43E7-405D-B637-DEE7045E2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95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7" name="Line 1726">
                <a:extLst>
                  <a:ext uri="{FF2B5EF4-FFF2-40B4-BE49-F238E27FC236}">
                    <a16:creationId xmlns:a16="http://schemas.microsoft.com/office/drawing/2014/main" id="{0D36995A-F9EF-46C6-A990-FA41C23215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058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8" name="Line 1727">
                <a:extLst>
                  <a:ext uri="{FF2B5EF4-FFF2-40B4-BE49-F238E27FC236}">
                    <a16:creationId xmlns:a16="http://schemas.microsoft.com/office/drawing/2014/main" id="{00E5F2A2-905F-4AD1-AB29-48F0897C1B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090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89" name="Line 1728">
                <a:extLst>
                  <a:ext uri="{FF2B5EF4-FFF2-40B4-BE49-F238E27FC236}">
                    <a16:creationId xmlns:a16="http://schemas.microsoft.com/office/drawing/2014/main" id="{6E05F3D8-E42E-4EB1-8796-EF30B86DD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122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0" name="Line 1729">
                <a:extLst>
                  <a:ext uri="{FF2B5EF4-FFF2-40B4-BE49-F238E27FC236}">
                    <a16:creationId xmlns:a16="http://schemas.microsoft.com/office/drawing/2014/main" id="{2E31DD60-7A3B-47D1-993D-2A8B28EC1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185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1" name="Line 1730">
                <a:extLst>
                  <a:ext uri="{FF2B5EF4-FFF2-40B4-BE49-F238E27FC236}">
                    <a16:creationId xmlns:a16="http://schemas.microsoft.com/office/drawing/2014/main" id="{F307C4F2-3CE4-4E36-9FFE-FB938E8C4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185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2" name="Line 1731">
                <a:extLst>
                  <a:ext uri="{FF2B5EF4-FFF2-40B4-BE49-F238E27FC236}">
                    <a16:creationId xmlns:a16="http://schemas.microsoft.com/office/drawing/2014/main" id="{DA189CCB-B506-4F9E-8956-3735DFA28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80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3" name="Line 1732">
                <a:extLst>
                  <a:ext uri="{FF2B5EF4-FFF2-40B4-BE49-F238E27FC236}">
                    <a16:creationId xmlns:a16="http://schemas.microsoft.com/office/drawing/2014/main" id="{7D7BE5D7-0900-44EE-B6E6-F57CA6532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80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4" name="Line 1733">
                <a:extLst>
                  <a:ext uri="{FF2B5EF4-FFF2-40B4-BE49-F238E27FC236}">
                    <a16:creationId xmlns:a16="http://schemas.microsoft.com/office/drawing/2014/main" id="{3E03D14E-8A2F-4634-90A9-BFB1E9C00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376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5" name="Line 1734">
                <a:extLst>
                  <a:ext uri="{FF2B5EF4-FFF2-40B4-BE49-F238E27FC236}">
                    <a16:creationId xmlns:a16="http://schemas.microsoft.com/office/drawing/2014/main" id="{C927F3DA-81C7-418B-933F-AAB885B9E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407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6" name="Line 1735">
                <a:extLst>
                  <a:ext uri="{FF2B5EF4-FFF2-40B4-BE49-F238E27FC236}">
                    <a16:creationId xmlns:a16="http://schemas.microsoft.com/office/drawing/2014/main" id="{52B7CC32-9A24-4D51-8D01-3D17535914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34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7" name="Line 1736">
                <a:extLst>
                  <a:ext uri="{FF2B5EF4-FFF2-40B4-BE49-F238E27FC236}">
                    <a16:creationId xmlns:a16="http://schemas.microsoft.com/office/drawing/2014/main" id="{685303C1-84F2-48C7-8B00-8925860871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98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8" name="Line 1737">
                <a:extLst>
                  <a:ext uri="{FF2B5EF4-FFF2-40B4-BE49-F238E27FC236}">
                    <a16:creationId xmlns:a16="http://schemas.microsoft.com/office/drawing/2014/main" id="{5601BC7D-8A19-4AA0-B408-F3C8646569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693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399" name="Line 1738">
                <a:extLst>
                  <a:ext uri="{FF2B5EF4-FFF2-40B4-BE49-F238E27FC236}">
                    <a16:creationId xmlns:a16="http://schemas.microsoft.com/office/drawing/2014/main" id="{8226E358-F1C1-4383-8C07-06181AE043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693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0" name="Line 1739">
                <a:extLst>
                  <a:ext uri="{FF2B5EF4-FFF2-40B4-BE49-F238E27FC236}">
                    <a16:creationId xmlns:a16="http://schemas.microsoft.com/office/drawing/2014/main" id="{EAB771D0-3BAD-4910-9D68-788B49CA6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725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1" name="Line 1740">
                <a:extLst>
                  <a:ext uri="{FF2B5EF4-FFF2-40B4-BE49-F238E27FC236}">
                    <a16:creationId xmlns:a16="http://schemas.microsoft.com/office/drawing/2014/main" id="{F59B8DE9-71F5-4A67-91AF-EF526FAFE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8206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2" name="Line 1742">
                <a:extLst>
                  <a:ext uri="{FF2B5EF4-FFF2-40B4-BE49-F238E27FC236}">
                    <a16:creationId xmlns:a16="http://schemas.microsoft.com/office/drawing/2014/main" id="{FEE4AB78-F83C-45BC-B52B-5B4872840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884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3" name="Line 1743">
                <a:extLst>
                  <a:ext uri="{FF2B5EF4-FFF2-40B4-BE49-F238E27FC236}">
                    <a16:creationId xmlns:a16="http://schemas.microsoft.com/office/drawing/2014/main" id="{C6F50768-DD8E-41AC-BC92-750B4E37A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9158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4" name="Line 1744">
                <a:extLst>
                  <a:ext uri="{FF2B5EF4-FFF2-40B4-BE49-F238E27FC236}">
                    <a16:creationId xmlns:a16="http://schemas.microsoft.com/office/drawing/2014/main" id="{863B8AB5-A4CF-46BA-B093-22AA3EF660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138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5" name="Line 1745">
                <a:extLst>
                  <a:ext uri="{FF2B5EF4-FFF2-40B4-BE49-F238E27FC236}">
                    <a16:creationId xmlns:a16="http://schemas.microsoft.com/office/drawing/2014/main" id="{581409AF-BED0-4084-81A9-0A6385FF41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154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6" name="Line 1746">
                <a:extLst>
                  <a:ext uri="{FF2B5EF4-FFF2-40B4-BE49-F238E27FC236}">
                    <a16:creationId xmlns:a16="http://schemas.microsoft.com/office/drawing/2014/main" id="{2354CA4E-B0D9-4850-BE5D-E822B516D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185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7" name="Line 1747">
                <a:extLst>
                  <a:ext uri="{FF2B5EF4-FFF2-40B4-BE49-F238E27FC236}">
                    <a16:creationId xmlns:a16="http://schemas.microsoft.com/office/drawing/2014/main" id="{5455391A-3623-4250-98BB-AA387ABE0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820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8" name="Line 1748">
                <a:extLst>
                  <a:ext uri="{FF2B5EF4-FFF2-40B4-BE49-F238E27FC236}">
                    <a16:creationId xmlns:a16="http://schemas.microsoft.com/office/drawing/2014/main" id="{5C2E2204-1977-46DE-8AA7-58A34FB20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916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09" name="Line 1749">
                <a:extLst>
                  <a:ext uri="{FF2B5EF4-FFF2-40B4-BE49-F238E27FC236}">
                    <a16:creationId xmlns:a16="http://schemas.microsoft.com/office/drawing/2014/main" id="{16579A81-C3C2-4ABF-B115-F198A01A1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979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0" name="Line 1750">
                <a:extLst>
                  <a:ext uri="{FF2B5EF4-FFF2-40B4-BE49-F238E27FC236}">
                    <a16:creationId xmlns:a16="http://schemas.microsoft.com/office/drawing/2014/main" id="{5C5DAB01-445C-4957-921D-552EB8DAD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201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1" name="Line 1751">
                <a:extLst>
                  <a:ext uri="{FF2B5EF4-FFF2-40B4-BE49-F238E27FC236}">
                    <a16:creationId xmlns:a16="http://schemas.microsoft.com/office/drawing/2014/main" id="{C8E8254C-C00D-41F0-9B6B-FE2272F34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233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2" name="Line 1752">
                <a:extLst>
                  <a:ext uri="{FF2B5EF4-FFF2-40B4-BE49-F238E27FC236}">
                    <a16:creationId xmlns:a16="http://schemas.microsoft.com/office/drawing/2014/main" id="{C11DCD0E-10DC-48FC-A8F8-6C4FC9D3A1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24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3" name="Line 1753">
                <a:extLst>
                  <a:ext uri="{FF2B5EF4-FFF2-40B4-BE49-F238E27FC236}">
                    <a16:creationId xmlns:a16="http://schemas.microsoft.com/office/drawing/2014/main" id="{6775A0B7-5526-404A-A4B4-A4EF94C7A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87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4" name="Line 1754">
                <a:extLst>
                  <a:ext uri="{FF2B5EF4-FFF2-40B4-BE49-F238E27FC236}">
                    <a16:creationId xmlns:a16="http://schemas.microsoft.com/office/drawing/2014/main" id="{1CDDA34F-B57F-44D7-84C4-7102EBBF2B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551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5" name="Line 1755">
                <a:extLst>
                  <a:ext uri="{FF2B5EF4-FFF2-40B4-BE49-F238E27FC236}">
                    <a16:creationId xmlns:a16="http://schemas.microsoft.com/office/drawing/2014/main" id="{43F3D62F-7BCF-4A44-9234-7921AAACC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646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6" name="Line 1756">
                <a:extLst>
                  <a:ext uri="{FF2B5EF4-FFF2-40B4-BE49-F238E27FC236}">
                    <a16:creationId xmlns:a16="http://schemas.microsoft.com/office/drawing/2014/main" id="{5D689E87-DB2A-45A2-907D-B9D1D331B5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027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7" name="Line 1757">
                <a:extLst>
                  <a:ext uri="{FF2B5EF4-FFF2-40B4-BE49-F238E27FC236}">
                    <a16:creationId xmlns:a16="http://schemas.microsoft.com/office/drawing/2014/main" id="{32942E65-8E31-4AE5-B4B6-F9E443405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17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8" name="Line 1758">
                <a:extLst>
                  <a:ext uri="{FF2B5EF4-FFF2-40B4-BE49-F238E27FC236}">
                    <a16:creationId xmlns:a16="http://schemas.microsoft.com/office/drawing/2014/main" id="{3E66D60A-F7BD-4AC4-8AD6-CDE4488285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17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19" name="Line 1759">
                <a:extLst>
                  <a:ext uri="{FF2B5EF4-FFF2-40B4-BE49-F238E27FC236}">
                    <a16:creationId xmlns:a16="http://schemas.microsoft.com/office/drawing/2014/main" id="{358DF0F0-78C8-4734-8E1E-BCAD09DFF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49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0" name="Line 1760">
                <a:extLst>
                  <a:ext uri="{FF2B5EF4-FFF2-40B4-BE49-F238E27FC236}">
                    <a16:creationId xmlns:a16="http://schemas.microsoft.com/office/drawing/2014/main" id="{65884C3A-20A6-4B0A-B3A6-7138B7AB0C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81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1" name="Line 1761">
                <a:extLst>
                  <a:ext uri="{FF2B5EF4-FFF2-40B4-BE49-F238E27FC236}">
                    <a16:creationId xmlns:a16="http://schemas.microsoft.com/office/drawing/2014/main" id="{36549324-0ED9-459B-AE73-3AEC74BD3A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376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2" name="Line 1762">
                <a:extLst>
                  <a:ext uri="{FF2B5EF4-FFF2-40B4-BE49-F238E27FC236}">
                    <a16:creationId xmlns:a16="http://schemas.microsoft.com/office/drawing/2014/main" id="{06C5009C-7838-423D-AD39-A056CE11C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471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3" name="Line 1763">
                <a:extLst>
                  <a:ext uri="{FF2B5EF4-FFF2-40B4-BE49-F238E27FC236}">
                    <a16:creationId xmlns:a16="http://schemas.microsoft.com/office/drawing/2014/main" id="{59653116-6B66-4C07-B006-585BB1345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35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4" name="Line 1764">
                <a:extLst>
                  <a:ext uri="{FF2B5EF4-FFF2-40B4-BE49-F238E27FC236}">
                    <a16:creationId xmlns:a16="http://schemas.microsoft.com/office/drawing/2014/main" id="{0D3C8F9B-AC72-4D28-9CFE-E952B847D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35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5" name="Line 1765">
                <a:extLst>
                  <a:ext uri="{FF2B5EF4-FFF2-40B4-BE49-F238E27FC236}">
                    <a16:creationId xmlns:a16="http://schemas.microsoft.com/office/drawing/2014/main" id="{356B86D6-D52F-4F8D-A502-058205455E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67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6" name="Line 1766">
                <a:extLst>
                  <a:ext uri="{FF2B5EF4-FFF2-40B4-BE49-F238E27FC236}">
                    <a16:creationId xmlns:a16="http://schemas.microsoft.com/office/drawing/2014/main" id="{29F9EA91-E12A-43AA-B8B0-FEBD381808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6306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7" name="Line 1767">
                <a:extLst>
                  <a:ext uri="{FF2B5EF4-FFF2-40B4-BE49-F238E27FC236}">
                    <a16:creationId xmlns:a16="http://schemas.microsoft.com/office/drawing/2014/main" id="{43F31093-5D7F-42EA-809C-FB57AA2D83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662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8" name="Line 1768">
                <a:extLst>
                  <a:ext uri="{FF2B5EF4-FFF2-40B4-BE49-F238E27FC236}">
                    <a16:creationId xmlns:a16="http://schemas.microsoft.com/office/drawing/2014/main" id="{07C16E83-37B0-4F70-B8E2-636372839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94813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29" name="Line 1769">
                <a:extLst>
                  <a:ext uri="{FF2B5EF4-FFF2-40B4-BE49-F238E27FC236}">
                    <a16:creationId xmlns:a16="http://schemas.microsoft.com/office/drawing/2014/main" id="{9B246FE3-2136-432F-AD69-721E54EDD6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170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0" name="Line 1770">
                <a:extLst>
                  <a:ext uri="{FF2B5EF4-FFF2-40B4-BE49-F238E27FC236}">
                    <a16:creationId xmlns:a16="http://schemas.microsoft.com/office/drawing/2014/main" id="{A724F298-DA80-4B7D-A2AA-F11894D78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360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1" name="Line 1771">
                <a:extLst>
                  <a:ext uri="{FF2B5EF4-FFF2-40B4-BE49-F238E27FC236}">
                    <a16:creationId xmlns:a16="http://schemas.microsoft.com/office/drawing/2014/main" id="{456EE2DC-4EBF-4E09-B23C-008C42823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4243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2" name="Line 1772">
                <a:extLst>
                  <a:ext uri="{FF2B5EF4-FFF2-40B4-BE49-F238E27FC236}">
                    <a16:creationId xmlns:a16="http://schemas.microsoft.com/office/drawing/2014/main" id="{AD9C8504-E8BB-4C3A-A6EE-9CF83604FD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614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3" name="Line 1773">
                <a:extLst>
                  <a:ext uri="{FF2B5EF4-FFF2-40B4-BE49-F238E27FC236}">
                    <a16:creationId xmlns:a16="http://schemas.microsoft.com/office/drawing/2014/main" id="{241417FA-2348-41D7-B84E-D7C8B5F9A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10701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4" name="Line 1774">
                <a:extLst>
                  <a:ext uri="{FF2B5EF4-FFF2-40B4-BE49-F238E27FC236}">
                    <a16:creationId xmlns:a16="http://schemas.microsoft.com/office/drawing/2014/main" id="{40717F47-6C8A-48CC-879D-5E90A85B7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32926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5" name="Line 1775">
                <a:extLst>
                  <a:ext uri="{FF2B5EF4-FFF2-40B4-BE49-F238E27FC236}">
                    <a16:creationId xmlns:a16="http://schemas.microsoft.com/office/drawing/2014/main" id="{97EA4769-1166-407E-A4B7-AA58047CB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51976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6" name="Line 1776">
                <a:extLst>
                  <a:ext uri="{FF2B5EF4-FFF2-40B4-BE49-F238E27FC236}">
                    <a16:creationId xmlns:a16="http://schemas.microsoft.com/office/drawing/2014/main" id="{501831F9-999C-4DFC-97F9-7954CB8780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88501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7" name="Line 1777">
                <a:extLst>
                  <a:ext uri="{FF2B5EF4-FFF2-40B4-BE49-F238E27FC236}">
                    <a16:creationId xmlns:a16="http://schemas.microsoft.com/office/drawing/2014/main" id="{8AA4B50C-FE21-4B92-9C7B-84FA6C3B9A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42476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8" name="Line 1778">
                <a:extLst>
                  <a:ext uri="{FF2B5EF4-FFF2-40B4-BE49-F238E27FC236}">
                    <a16:creationId xmlns:a16="http://schemas.microsoft.com/office/drawing/2014/main" id="{B10E185C-C7D1-4F79-8397-AA1DCF12E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6451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39" name="Line 1779">
                <a:extLst>
                  <a:ext uri="{FF2B5EF4-FFF2-40B4-BE49-F238E27FC236}">
                    <a16:creationId xmlns:a16="http://schemas.microsoft.com/office/drawing/2014/main" id="{376C5B4B-7082-4C67-97F8-2A703008A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25026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0" name="Line 1780">
                <a:extLst>
                  <a:ext uri="{FF2B5EF4-FFF2-40B4-BE49-F238E27FC236}">
                    <a16:creationId xmlns:a16="http://schemas.microsoft.com/office/drawing/2014/main" id="{CD1136E6-04EF-4954-BDE1-14739AE3A7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56776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1" name="Line 1781">
                <a:extLst>
                  <a:ext uri="{FF2B5EF4-FFF2-40B4-BE49-F238E27FC236}">
                    <a16:creationId xmlns:a16="http://schemas.microsoft.com/office/drawing/2014/main" id="{E4108215-BBCA-4C6E-A6E8-F21C4B7640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79001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2" name="Line 1782">
                <a:extLst>
                  <a:ext uri="{FF2B5EF4-FFF2-40B4-BE49-F238E27FC236}">
                    <a16:creationId xmlns:a16="http://schemas.microsoft.com/office/drawing/2014/main" id="{E8C09915-DCCF-4F1B-AAB9-96E2524BC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58376" y="26717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3" name="Line 1783">
                <a:extLst>
                  <a:ext uri="{FF2B5EF4-FFF2-40B4-BE49-F238E27FC236}">
                    <a16:creationId xmlns:a16="http://schemas.microsoft.com/office/drawing/2014/main" id="{7E97D8FC-099A-4CB5-B3DC-4A726C5488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93301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4" name="Line 1784">
                <a:extLst>
                  <a:ext uri="{FF2B5EF4-FFF2-40B4-BE49-F238E27FC236}">
                    <a16:creationId xmlns:a16="http://schemas.microsoft.com/office/drawing/2014/main" id="{A8EFE370-F38C-4281-89DF-19D587895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0163" y="26717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5" name="Line 1785">
                <a:extLst>
                  <a:ext uri="{FF2B5EF4-FFF2-40B4-BE49-F238E27FC236}">
                    <a16:creationId xmlns:a16="http://schemas.microsoft.com/office/drawing/2014/main" id="{B10A0B1C-F025-43EA-A5A4-A81B08D1C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55088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6" name="Line 1786">
                <a:extLst>
                  <a:ext uri="{FF2B5EF4-FFF2-40B4-BE49-F238E27FC236}">
                    <a16:creationId xmlns:a16="http://schemas.microsoft.com/office/drawing/2014/main" id="{A53DDA0D-41C7-4575-BE34-507E312BB7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01113" y="26273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7" name="Line 1787">
                <a:extLst>
                  <a:ext uri="{FF2B5EF4-FFF2-40B4-BE49-F238E27FC236}">
                    <a16:creationId xmlns:a16="http://schemas.microsoft.com/office/drawing/2014/main" id="{858C9234-4E3F-4B68-BB6F-730CAB9F1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36038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8" name="Line 1788">
                <a:extLst>
                  <a:ext uri="{FF2B5EF4-FFF2-40B4-BE49-F238E27FC236}">
                    <a16:creationId xmlns:a16="http://schemas.microsoft.com/office/drawing/2014/main" id="{CAFA841A-A328-483E-82A9-C285D2CE4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48688" y="26273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49" name="Line 1789">
                <a:extLst>
                  <a:ext uri="{FF2B5EF4-FFF2-40B4-BE49-F238E27FC236}">
                    <a16:creationId xmlns:a16="http://schemas.microsoft.com/office/drawing/2014/main" id="{48C50388-3146-4000-A7FA-BD8DEAAA3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3613" y="2589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0" name="Line 1790">
                <a:extLst>
                  <a:ext uri="{FF2B5EF4-FFF2-40B4-BE49-F238E27FC236}">
                    <a16:creationId xmlns:a16="http://schemas.microsoft.com/office/drawing/2014/main" id="{EE5B055A-DAE3-4D7B-888A-8705B6828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35988" y="26050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1" name="Line 1791">
                <a:extLst>
                  <a:ext uri="{FF2B5EF4-FFF2-40B4-BE49-F238E27FC236}">
                    <a16:creationId xmlns:a16="http://schemas.microsoft.com/office/drawing/2014/main" id="{5E636C49-5A6F-41C9-A5BB-FB6FD0B83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0913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2" name="Line 1792">
                <a:extLst>
                  <a:ext uri="{FF2B5EF4-FFF2-40B4-BE49-F238E27FC236}">
                    <a16:creationId xmlns:a16="http://schemas.microsoft.com/office/drawing/2014/main" id="{5DD5603F-FBF8-4956-ADA7-0AED3A5D49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83563" y="26050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3" name="Line 1793">
                <a:extLst>
                  <a:ext uri="{FF2B5EF4-FFF2-40B4-BE49-F238E27FC236}">
                    <a16:creationId xmlns:a16="http://schemas.microsoft.com/office/drawing/2014/main" id="{0F04AC27-C671-4E06-B4F6-73A7A67073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18488" y="25669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4" name="Line 1794">
                <a:extLst>
                  <a:ext uri="{FF2B5EF4-FFF2-40B4-BE49-F238E27FC236}">
                    <a16:creationId xmlns:a16="http://schemas.microsoft.com/office/drawing/2014/main" id="{2E6FA4F4-208E-4040-BA71-33BF00473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74038" y="25892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5" name="Line 1795">
                <a:extLst>
                  <a:ext uri="{FF2B5EF4-FFF2-40B4-BE49-F238E27FC236}">
                    <a16:creationId xmlns:a16="http://schemas.microsoft.com/office/drawing/2014/main" id="{461F0335-DD78-49D2-9F28-F33D5551A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12138" y="2554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6" name="Line 1796">
                <a:extLst>
                  <a:ext uri="{FF2B5EF4-FFF2-40B4-BE49-F238E27FC236}">
                    <a16:creationId xmlns:a16="http://schemas.microsoft.com/office/drawing/2014/main" id="{C8610862-DB08-44D2-8588-9E1EB814AF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13701" y="25765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7" name="Line 1797">
                <a:extLst>
                  <a:ext uri="{FF2B5EF4-FFF2-40B4-BE49-F238E27FC236}">
                    <a16:creationId xmlns:a16="http://schemas.microsoft.com/office/drawing/2014/main" id="{083A4F04-F1D7-473B-8DA1-D63A47E78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26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8" name="Line 1798">
                <a:extLst>
                  <a:ext uri="{FF2B5EF4-FFF2-40B4-BE49-F238E27FC236}">
                    <a16:creationId xmlns:a16="http://schemas.microsoft.com/office/drawing/2014/main" id="{B174819E-EE79-4D06-84EC-D8B41599C6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88301" y="25638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59" name="Line 1799">
                <a:extLst>
                  <a:ext uri="{FF2B5EF4-FFF2-40B4-BE49-F238E27FC236}">
                    <a16:creationId xmlns:a16="http://schemas.microsoft.com/office/drawing/2014/main" id="{D3E5D0FE-756F-4CA9-B897-5BB86D003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26401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0" name="Line 1800">
                <a:extLst>
                  <a:ext uri="{FF2B5EF4-FFF2-40B4-BE49-F238E27FC236}">
                    <a16:creationId xmlns:a16="http://schemas.microsoft.com/office/drawing/2014/main" id="{3879F2BF-AC13-41C6-9933-888D385AC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64476" y="25638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1" name="Line 1801">
                <a:extLst>
                  <a:ext uri="{FF2B5EF4-FFF2-40B4-BE49-F238E27FC236}">
                    <a16:creationId xmlns:a16="http://schemas.microsoft.com/office/drawing/2014/main" id="{E08708E5-276F-4AD2-8E06-079BFE05A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2576" y="25257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2" name="Line 1802">
                <a:extLst>
                  <a:ext uri="{FF2B5EF4-FFF2-40B4-BE49-F238E27FC236}">
                    <a16:creationId xmlns:a16="http://schemas.microsoft.com/office/drawing/2014/main" id="{7CD5C503-09A2-4658-AB65-E8EE003EB3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21601" y="25447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3" name="Line 1803">
                <a:extLst>
                  <a:ext uri="{FF2B5EF4-FFF2-40B4-BE49-F238E27FC236}">
                    <a16:creationId xmlns:a16="http://schemas.microsoft.com/office/drawing/2014/main" id="{AA5E2F60-296B-4629-9C2E-AF6D1165F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652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4" name="Line 1804">
                <a:extLst>
                  <a:ext uri="{FF2B5EF4-FFF2-40B4-BE49-F238E27FC236}">
                    <a16:creationId xmlns:a16="http://schemas.microsoft.com/office/drawing/2014/main" id="{6D5DE7DB-9BF7-4D24-B98E-1002138CDB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283451" y="25447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5" name="Line 1805">
                <a:extLst>
                  <a:ext uri="{FF2B5EF4-FFF2-40B4-BE49-F238E27FC236}">
                    <a16:creationId xmlns:a16="http://schemas.microsoft.com/office/drawing/2014/main" id="{387F6B36-7907-44B9-9054-312A8B06F5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1551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6" name="Line 1806">
                <a:extLst>
                  <a:ext uri="{FF2B5EF4-FFF2-40B4-BE49-F238E27FC236}">
                    <a16:creationId xmlns:a16="http://schemas.microsoft.com/office/drawing/2014/main" id="{B99E5B9F-85E9-472B-8B95-A801BB5777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134226" y="25447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7" name="Line 1807">
                <a:extLst>
                  <a:ext uri="{FF2B5EF4-FFF2-40B4-BE49-F238E27FC236}">
                    <a16:creationId xmlns:a16="http://schemas.microsoft.com/office/drawing/2014/main" id="{93F97B7D-8DA6-40E7-8B49-953E75877E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2326" y="25066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8" name="Line 1808">
                <a:extLst>
                  <a:ext uri="{FF2B5EF4-FFF2-40B4-BE49-F238E27FC236}">
                    <a16:creationId xmlns:a16="http://schemas.microsoft.com/office/drawing/2014/main" id="{46EA8701-5242-4558-9321-76D278BDD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083426" y="25352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69" name="Line 1809">
                <a:extLst>
                  <a:ext uri="{FF2B5EF4-FFF2-40B4-BE49-F238E27FC236}">
                    <a16:creationId xmlns:a16="http://schemas.microsoft.com/office/drawing/2014/main" id="{77319E92-A5E0-42F2-8BED-74B80B7AC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21526" y="24971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0" name="Line 1810">
                <a:extLst>
                  <a:ext uri="{FF2B5EF4-FFF2-40B4-BE49-F238E27FC236}">
                    <a16:creationId xmlns:a16="http://schemas.microsoft.com/office/drawing/2014/main" id="{8D87F099-43B5-4900-9A09-3091740F2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924676" y="25034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1" name="Line 1811">
                <a:extLst>
                  <a:ext uri="{FF2B5EF4-FFF2-40B4-BE49-F238E27FC236}">
                    <a16:creationId xmlns:a16="http://schemas.microsoft.com/office/drawing/2014/main" id="{7FB67D25-7AAD-4AEF-8289-66FC2CA29D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2776" y="24653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2" name="Line 1812">
                <a:extLst>
                  <a:ext uri="{FF2B5EF4-FFF2-40B4-BE49-F238E27FC236}">
                    <a16:creationId xmlns:a16="http://schemas.microsoft.com/office/drawing/2014/main" id="{5E1F3866-64EA-4F53-9598-8CC0337ED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519863" y="24431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3" name="Line 1813">
                <a:extLst>
                  <a:ext uri="{FF2B5EF4-FFF2-40B4-BE49-F238E27FC236}">
                    <a16:creationId xmlns:a16="http://schemas.microsoft.com/office/drawing/2014/main" id="{F33BFCCD-7B3A-4860-B8F6-6A91968FA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7963" y="2406651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4" name="Line 1814">
                <a:extLst>
                  <a:ext uri="{FF2B5EF4-FFF2-40B4-BE49-F238E27FC236}">
                    <a16:creationId xmlns:a16="http://schemas.microsoft.com/office/drawing/2014/main" id="{174BF587-68AE-4DCE-8462-17CCBE074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97638" y="24431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5" name="Line 1815">
                <a:extLst>
                  <a:ext uri="{FF2B5EF4-FFF2-40B4-BE49-F238E27FC236}">
                    <a16:creationId xmlns:a16="http://schemas.microsoft.com/office/drawing/2014/main" id="{0721F9C3-39BE-4F51-A0AC-EDE3A711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5738" y="2406651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6" name="Line 1816">
                <a:extLst>
                  <a:ext uri="{FF2B5EF4-FFF2-40B4-BE49-F238E27FC236}">
                    <a16:creationId xmlns:a16="http://schemas.microsoft.com/office/drawing/2014/main" id="{03DEEB0C-E932-4762-B2BA-55614A3263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78588" y="2433638"/>
                <a:ext cx="76200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7" name="Line 1817">
                <a:extLst>
                  <a:ext uri="{FF2B5EF4-FFF2-40B4-BE49-F238E27FC236}">
                    <a16:creationId xmlns:a16="http://schemas.microsoft.com/office/drawing/2014/main" id="{0E83B00A-BFAA-4A83-9FDB-984E164138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6688" y="239712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8" name="Line 1818">
                <a:extLst>
                  <a:ext uri="{FF2B5EF4-FFF2-40B4-BE49-F238E27FC236}">
                    <a16:creationId xmlns:a16="http://schemas.microsoft.com/office/drawing/2014/main" id="{EF5C8A4D-E9C1-4718-BD41-A4AF864547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202363" y="24241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79" name="Line 1819">
                <a:extLst>
                  <a:ext uri="{FF2B5EF4-FFF2-40B4-BE49-F238E27FC236}">
                    <a16:creationId xmlns:a16="http://schemas.microsoft.com/office/drawing/2014/main" id="{C1E8F857-F5FE-4B1F-A793-F68171738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7288" y="2387601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0" name="Line 1820">
                <a:extLst>
                  <a:ext uri="{FF2B5EF4-FFF2-40B4-BE49-F238E27FC236}">
                    <a16:creationId xmlns:a16="http://schemas.microsoft.com/office/drawing/2014/main" id="{BCEFEDEA-C210-4EE9-9EDE-EEE3360A3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62638" y="23590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1" name="Line 1821">
                <a:extLst>
                  <a:ext uri="{FF2B5EF4-FFF2-40B4-BE49-F238E27FC236}">
                    <a16:creationId xmlns:a16="http://schemas.microsoft.com/office/drawing/2014/main" id="{988BDC99-C4DE-424E-8250-C80FD80FE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00738" y="23241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2" name="Line 1822">
                <a:extLst>
                  <a:ext uri="{FF2B5EF4-FFF2-40B4-BE49-F238E27FC236}">
                    <a16:creationId xmlns:a16="http://schemas.microsoft.com/office/drawing/2014/main" id="{234500C4-4DE5-43DE-A4A7-4FCFE61BD2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81688" y="23685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3" name="Line 1823">
                <a:extLst>
                  <a:ext uri="{FF2B5EF4-FFF2-40B4-BE49-F238E27FC236}">
                    <a16:creationId xmlns:a16="http://schemas.microsoft.com/office/drawing/2014/main" id="{E91DCCDD-D689-4119-9C9A-D814734ACA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6613" y="23336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4" name="Line 1824">
                <a:extLst>
                  <a:ext uri="{FF2B5EF4-FFF2-40B4-BE49-F238E27FC236}">
                    <a16:creationId xmlns:a16="http://schemas.microsoft.com/office/drawing/2014/main" id="{A0E6899E-1097-4BB2-9836-E5B3FCCF03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65788" y="23495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5" name="Line 1825">
                <a:extLst>
                  <a:ext uri="{FF2B5EF4-FFF2-40B4-BE49-F238E27FC236}">
                    <a16:creationId xmlns:a16="http://schemas.microsoft.com/office/drawing/2014/main" id="{12BAC8B8-FDF0-41CD-93C6-5FC85A4B5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3888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6" name="Line 1826">
                <a:extLst>
                  <a:ext uri="{FF2B5EF4-FFF2-40B4-BE49-F238E27FC236}">
                    <a16:creationId xmlns:a16="http://schemas.microsoft.com/office/drawing/2014/main" id="{0E9B7825-A353-4172-84FC-BFF9906A0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81626" y="22606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7" name="Line 1827">
                <a:extLst>
                  <a:ext uri="{FF2B5EF4-FFF2-40B4-BE49-F238E27FC236}">
                    <a16:creationId xmlns:a16="http://schemas.microsoft.com/office/drawing/2014/main" id="{08A9D241-6AC0-4DF5-9D1E-275EB14D3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6551" y="22225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8" name="Line 1828">
                <a:extLst>
                  <a:ext uri="{FF2B5EF4-FFF2-40B4-BE49-F238E27FC236}">
                    <a16:creationId xmlns:a16="http://schemas.microsoft.com/office/drawing/2014/main" id="{F0B5B326-0009-48D0-8F81-8632EC38B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49851" y="22034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89" name="Line 1829">
                <a:extLst>
                  <a:ext uri="{FF2B5EF4-FFF2-40B4-BE49-F238E27FC236}">
                    <a16:creationId xmlns:a16="http://schemas.microsoft.com/office/drawing/2014/main" id="{10C5A639-59EA-4E77-9626-19EA40FFA9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4776" y="21685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0" name="Line 1830">
                <a:extLst>
                  <a:ext uri="{FF2B5EF4-FFF2-40B4-BE49-F238E27FC236}">
                    <a16:creationId xmlns:a16="http://schemas.microsoft.com/office/drawing/2014/main" id="{E5B460DE-DF05-4BD3-A985-E9B417EF0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08576" y="21939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1" name="Line 1831">
                <a:extLst>
                  <a:ext uri="{FF2B5EF4-FFF2-40B4-BE49-F238E27FC236}">
                    <a16:creationId xmlns:a16="http://schemas.microsoft.com/office/drawing/2014/main" id="{73925F2C-D9F6-4BAF-A144-FB5044608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3501" y="21590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2" name="Line 1832">
                <a:extLst>
                  <a:ext uri="{FF2B5EF4-FFF2-40B4-BE49-F238E27FC236}">
                    <a16:creationId xmlns:a16="http://schemas.microsoft.com/office/drawing/2014/main" id="{CD69237E-46D9-4A0C-8812-D4A391EAF2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84838" y="23495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3" name="Line 1833">
                <a:extLst>
                  <a:ext uri="{FF2B5EF4-FFF2-40B4-BE49-F238E27FC236}">
                    <a16:creationId xmlns:a16="http://schemas.microsoft.com/office/drawing/2014/main" id="{CA65BBCE-728A-4DCA-B661-03715CA21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2938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4" name="Line 1834">
                <a:extLst>
                  <a:ext uri="{FF2B5EF4-FFF2-40B4-BE49-F238E27FC236}">
                    <a16:creationId xmlns:a16="http://schemas.microsoft.com/office/drawing/2014/main" id="{38488C25-0984-4611-941A-184BFEFCC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61301" y="25542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5" name="Line 1835">
                <a:extLst>
                  <a:ext uri="{FF2B5EF4-FFF2-40B4-BE49-F238E27FC236}">
                    <a16:creationId xmlns:a16="http://schemas.microsoft.com/office/drawing/2014/main" id="{A5AF9065-9A45-4AE0-9BD2-9A95C77029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96226" y="25161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6" name="Line 1836">
                <a:extLst>
                  <a:ext uri="{FF2B5EF4-FFF2-40B4-BE49-F238E27FC236}">
                    <a16:creationId xmlns:a16="http://schemas.microsoft.com/office/drawing/2014/main" id="{B07F1BEE-69B2-463A-A5A5-9AFB2CFA5A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61338" y="25765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497" name="Line 1837">
                <a:extLst>
                  <a:ext uri="{FF2B5EF4-FFF2-40B4-BE49-F238E27FC236}">
                    <a16:creationId xmlns:a16="http://schemas.microsoft.com/office/drawing/2014/main" id="{A2618D3C-778D-4492-9479-1DD0BEC900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6263" y="25384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498" name="Group 497">
            <a:extLst>
              <a:ext uri="{FF2B5EF4-FFF2-40B4-BE49-F238E27FC236}">
                <a16:creationId xmlns:a16="http://schemas.microsoft.com/office/drawing/2014/main" id="{D55F0B96-03F1-4914-AC26-08CD1B9F0323}"/>
              </a:ext>
            </a:extLst>
          </p:cNvPr>
          <p:cNvGrpSpPr/>
          <p:nvPr/>
        </p:nvGrpSpPr>
        <p:grpSpPr>
          <a:xfrm>
            <a:off x="1997887" y="1331228"/>
            <a:ext cx="9190187" cy="1677891"/>
            <a:chOff x="3255963" y="1495424"/>
            <a:chExt cx="6465888" cy="1547814"/>
          </a:xfrm>
        </p:grpSpPr>
        <p:sp>
          <p:nvSpPr>
            <p:cNvPr id="499" name="Freeform 1838">
              <a:extLst>
                <a:ext uri="{FF2B5EF4-FFF2-40B4-BE49-F238E27FC236}">
                  <a16:creationId xmlns:a16="http://schemas.microsoft.com/office/drawing/2014/main" id="{3714EF42-64F9-4672-BEE7-027CAB71C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888" y="1531938"/>
              <a:ext cx="6392863" cy="1473200"/>
            </a:xfrm>
            <a:custGeom>
              <a:avLst/>
              <a:gdLst>
                <a:gd name="T0" fmla="*/ 38 w 4027"/>
                <a:gd name="T1" fmla="*/ 6 h 928"/>
                <a:gd name="T2" fmla="*/ 72 w 4027"/>
                <a:gd name="T3" fmla="*/ 12 h 928"/>
                <a:gd name="T4" fmla="*/ 78 w 4027"/>
                <a:gd name="T5" fmla="*/ 34 h 928"/>
                <a:gd name="T6" fmla="*/ 84 w 4027"/>
                <a:gd name="T7" fmla="*/ 36 h 928"/>
                <a:gd name="T8" fmla="*/ 84 w 4027"/>
                <a:gd name="T9" fmla="*/ 44 h 928"/>
                <a:gd name="T10" fmla="*/ 94 w 4027"/>
                <a:gd name="T11" fmla="*/ 50 h 928"/>
                <a:gd name="T12" fmla="*/ 96 w 4027"/>
                <a:gd name="T13" fmla="*/ 58 h 928"/>
                <a:gd name="T14" fmla="*/ 106 w 4027"/>
                <a:gd name="T15" fmla="*/ 72 h 928"/>
                <a:gd name="T16" fmla="*/ 124 w 4027"/>
                <a:gd name="T17" fmla="*/ 86 h 928"/>
                <a:gd name="T18" fmla="*/ 132 w 4027"/>
                <a:gd name="T19" fmla="*/ 88 h 928"/>
                <a:gd name="T20" fmla="*/ 134 w 4027"/>
                <a:gd name="T21" fmla="*/ 96 h 928"/>
                <a:gd name="T22" fmla="*/ 144 w 4027"/>
                <a:gd name="T23" fmla="*/ 145 h 928"/>
                <a:gd name="T24" fmla="*/ 148 w 4027"/>
                <a:gd name="T25" fmla="*/ 223 h 928"/>
                <a:gd name="T26" fmla="*/ 154 w 4027"/>
                <a:gd name="T27" fmla="*/ 235 h 928"/>
                <a:gd name="T28" fmla="*/ 156 w 4027"/>
                <a:gd name="T29" fmla="*/ 255 h 928"/>
                <a:gd name="T30" fmla="*/ 214 w 4027"/>
                <a:gd name="T31" fmla="*/ 269 h 928"/>
                <a:gd name="T32" fmla="*/ 220 w 4027"/>
                <a:gd name="T33" fmla="*/ 281 h 928"/>
                <a:gd name="T34" fmla="*/ 268 w 4027"/>
                <a:gd name="T35" fmla="*/ 283 h 928"/>
                <a:gd name="T36" fmla="*/ 278 w 4027"/>
                <a:gd name="T37" fmla="*/ 295 h 928"/>
                <a:gd name="T38" fmla="*/ 282 w 4027"/>
                <a:gd name="T39" fmla="*/ 303 h 928"/>
                <a:gd name="T40" fmla="*/ 288 w 4027"/>
                <a:gd name="T41" fmla="*/ 393 h 928"/>
                <a:gd name="T42" fmla="*/ 292 w 4027"/>
                <a:gd name="T43" fmla="*/ 421 h 928"/>
                <a:gd name="T44" fmla="*/ 356 w 4027"/>
                <a:gd name="T45" fmla="*/ 427 h 928"/>
                <a:gd name="T46" fmla="*/ 380 w 4027"/>
                <a:gd name="T47" fmla="*/ 435 h 928"/>
                <a:gd name="T48" fmla="*/ 408 w 4027"/>
                <a:gd name="T49" fmla="*/ 447 h 928"/>
                <a:gd name="T50" fmla="*/ 412 w 4027"/>
                <a:gd name="T51" fmla="*/ 459 h 928"/>
                <a:gd name="T52" fmla="*/ 432 w 4027"/>
                <a:gd name="T53" fmla="*/ 465 h 928"/>
                <a:gd name="T54" fmla="*/ 444 w 4027"/>
                <a:gd name="T55" fmla="*/ 499 h 928"/>
                <a:gd name="T56" fmla="*/ 452 w 4027"/>
                <a:gd name="T57" fmla="*/ 505 h 928"/>
                <a:gd name="T58" fmla="*/ 494 w 4027"/>
                <a:gd name="T59" fmla="*/ 517 h 928"/>
                <a:gd name="T60" fmla="*/ 574 w 4027"/>
                <a:gd name="T61" fmla="*/ 521 h 928"/>
                <a:gd name="T62" fmla="*/ 576 w 4027"/>
                <a:gd name="T63" fmla="*/ 545 h 928"/>
                <a:gd name="T64" fmla="*/ 601 w 4027"/>
                <a:gd name="T65" fmla="*/ 551 h 928"/>
                <a:gd name="T66" fmla="*/ 607 w 4027"/>
                <a:gd name="T67" fmla="*/ 568 h 928"/>
                <a:gd name="T68" fmla="*/ 629 w 4027"/>
                <a:gd name="T69" fmla="*/ 578 h 928"/>
                <a:gd name="T70" fmla="*/ 669 w 4027"/>
                <a:gd name="T71" fmla="*/ 600 h 928"/>
                <a:gd name="T72" fmla="*/ 725 w 4027"/>
                <a:gd name="T73" fmla="*/ 606 h 928"/>
                <a:gd name="T74" fmla="*/ 743 w 4027"/>
                <a:gd name="T75" fmla="*/ 640 h 928"/>
                <a:gd name="T76" fmla="*/ 837 w 4027"/>
                <a:gd name="T77" fmla="*/ 646 h 928"/>
                <a:gd name="T78" fmla="*/ 857 w 4027"/>
                <a:gd name="T79" fmla="*/ 664 h 928"/>
                <a:gd name="T80" fmla="*/ 869 w 4027"/>
                <a:gd name="T81" fmla="*/ 672 h 928"/>
                <a:gd name="T82" fmla="*/ 871 w 4027"/>
                <a:gd name="T83" fmla="*/ 684 h 928"/>
                <a:gd name="T84" fmla="*/ 891 w 4027"/>
                <a:gd name="T85" fmla="*/ 690 h 928"/>
                <a:gd name="T86" fmla="*/ 909 w 4027"/>
                <a:gd name="T87" fmla="*/ 710 h 928"/>
                <a:gd name="T88" fmla="*/ 1003 w 4027"/>
                <a:gd name="T89" fmla="*/ 718 h 928"/>
                <a:gd name="T90" fmla="*/ 1023 w 4027"/>
                <a:gd name="T91" fmla="*/ 730 h 928"/>
                <a:gd name="T92" fmla="*/ 1099 w 4027"/>
                <a:gd name="T93" fmla="*/ 750 h 928"/>
                <a:gd name="T94" fmla="*/ 1159 w 4027"/>
                <a:gd name="T95" fmla="*/ 770 h 928"/>
                <a:gd name="T96" fmla="*/ 1237 w 4027"/>
                <a:gd name="T97" fmla="*/ 778 h 928"/>
                <a:gd name="T98" fmla="*/ 1335 w 4027"/>
                <a:gd name="T99" fmla="*/ 794 h 928"/>
                <a:gd name="T100" fmla="*/ 1462 w 4027"/>
                <a:gd name="T101" fmla="*/ 800 h 928"/>
                <a:gd name="T102" fmla="*/ 1528 w 4027"/>
                <a:gd name="T103" fmla="*/ 820 h 928"/>
                <a:gd name="T104" fmla="*/ 1736 w 4027"/>
                <a:gd name="T105" fmla="*/ 828 h 928"/>
                <a:gd name="T106" fmla="*/ 1788 w 4027"/>
                <a:gd name="T107" fmla="*/ 842 h 928"/>
                <a:gd name="T108" fmla="*/ 2008 w 4027"/>
                <a:gd name="T109" fmla="*/ 848 h 928"/>
                <a:gd name="T110" fmla="*/ 2148 w 4027"/>
                <a:gd name="T111" fmla="*/ 862 h 928"/>
                <a:gd name="T112" fmla="*/ 2771 w 4027"/>
                <a:gd name="T113" fmla="*/ 872 h 928"/>
                <a:gd name="T114" fmla="*/ 3124 w 4027"/>
                <a:gd name="T115" fmla="*/ 892 h 928"/>
                <a:gd name="T116" fmla="*/ 3472 w 4027"/>
                <a:gd name="T117" fmla="*/ 90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27" h="928">
                  <a:moveTo>
                    <a:pt x="0" y="0"/>
                  </a:moveTo>
                  <a:lnTo>
                    <a:pt x="38" y="0"/>
                  </a:lnTo>
                  <a:lnTo>
                    <a:pt x="38" y="6"/>
                  </a:lnTo>
                  <a:lnTo>
                    <a:pt x="50" y="6"/>
                  </a:lnTo>
                  <a:lnTo>
                    <a:pt x="50" y="12"/>
                  </a:lnTo>
                  <a:lnTo>
                    <a:pt x="72" y="12"/>
                  </a:lnTo>
                  <a:lnTo>
                    <a:pt x="72" y="32"/>
                  </a:lnTo>
                  <a:lnTo>
                    <a:pt x="78" y="32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2" y="36"/>
                  </a:lnTo>
                  <a:lnTo>
                    <a:pt x="84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90" y="44"/>
                  </a:lnTo>
                  <a:lnTo>
                    <a:pt x="90" y="50"/>
                  </a:lnTo>
                  <a:lnTo>
                    <a:pt x="94" y="50"/>
                  </a:lnTo>
                  <a:lnTo>
                    <a:pt x="94" y="52"/>
                  </a:lnTo>
                  <a:lnTo>
                    <a:pt x="96" y="52"/>
                  </a:lnTo>
                  <a:lnTo>
                    <a:pt x="96" y="58"/>
                  </a:lnTo>
                  <a:lnTo>
                    <a:pt x="100" y="58"/>
                  </a:lnTo>
                  <a:lnTo>
                    <a:pt x="100" y="72"/>
                  </a:lnTo>
                  <a:lnTo>
                    <a:pt x="106" y="72"/>
                  </a:lnTo>
                  <a:lnTo>
                    <a:pt x="106" y="74"/>
                  </a:lnTo>
                  <a:lnTo>
                    <a:pt x="124" y="74"/>
                  </a:lnTo>
                  <a:lnTo>
                    <a:pt x="124" y="86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2" y="88"/>
                  </a:lnTo>
                  <a:lnTo>
                    <a:pt x="132" y="92"/>
                  </a:lnTo>
                  <a:lnTo>
                    <a:pt x="134" y="92"/>
                  </a:lnTo>
                  <a:lnTo>
                    <a:pt x="134" y="96"/>
                  </a:lnTo>
                  <a:lnTo>
                    <a:pt x="138" y="96"/>
                  </a:lnTo>
                  <a:lnTo>
                    <a:pt x="138" y="145"/>
                  </a:lnTo>
                  <a:lnTo>
                    <a:pt x="144" y="145"/>
                  </a:lnTo>
                  <a:lnTo>
                    <a:pt x="144" y="211"/>
                  </a:lnTo>
                  <a:lnTo>
                    <a:pt x="148" y="211"/>
                  </a:lnTo>
                  <a:lnTo>
                    <a:pt x="148" y="223"/>
                  </a:lnTo>
                  <a:lnTo>
                    <a:pt x="150" y="223"/>
                  </a:lnTo>
                  <a:lnTo>
                    <a:pt x="150" y="235"/>
                  </a:lnTo>
                  <a:lnTo>
                    <a:pt x="154" y="235"/>
                  </a:lnTo>
                  <a:lnTo>
                    <a:pt x="154" y="237"/>
                  </a:lnTo>
                  <a:lnTo>
                    <a:pt x="156" y="237"/>
                  </a:lnTo>
                  <a:lnTo>
                    <a:pt x="156" y="255"/>
                  </a:lnTo>
                  <a:lnTo>
                    <a:pt x="194" y="255"/>
                  </a:lnTo>
                  <a:lnTo>
                    <a:pt x="194" y="269"/>
                  </a:lnTo>
                  <a:lnTo>
                    <a:pt x="214" y="269"/>
                  </a:lnTo>
                  <a:lnTo>
                    <a:pt x="214" y="275"/>
                  </a:lnTo>
                  <a:lnTo>
                    <a:pt x="220" y="275"/>
                  </a:lnTo>
                  <a:lnTo>
                    <a:pt x="220" y="281"/>
                  </a:lnTo>
                  <a:lnTo>
                    <a:pt x="248" y="281"/>
                  </a:lnTo>
                  <a:lnTo>
                    <a:pt x="248" y="283"/>
                  </a:lnTo>
                  <a:lnTo>
                    <a:pt x="268" y="283"/>
                  </a:lnTo>
                  <a:lnTo>
                    <a:pt x="268" y="289"/>
                  </a:lnTo>
                  <a:lnTo>
                    <a:pt x="278" y="289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0" y="303"/>
                  </a:lnTo>
                  <a:lnTo>
                    <a:pt x="282" y="303"/>
                  </a:lnTo>
                  <a:lnTo>
                    <a:pt x="282" y="321"/>
                  </a:lnTo>
                  <a:lnTo>
                    <a:pt x="288" y="321"/>
                  </a:lnTo>
                  <a:lnTo>
                    <a:pt x="288" y="393"/>
                  </a:lnTo>
                  <a:lnTo>
                    <a:pt x="292" y="393"/>
                  </a:lnTo>
                  <a:lnTo>
                    <a:pt x="292" y="399"/>
                  </a:lnTo>
                  <a:lnTo>
                    <a:pt x="292" y="421"/>
                  </a:lnTo>
                  <a:lnTo>
                    <a:pt x="346" y="421"/>
                  </a:lnTo>
                  <a:lnTo>
                    <a:pt x="346" y="427"/>
                  </a:lnTo>
                  <a:lnTo>
                    <a:pt x="356" y="427"/>
                  </a:lnTo>
                  <a:lnTo>
                    <a:pt x="356" y="429"/>
                  </a:lnTo>
                  <a:lnTo>
                    <a:pt x="380" y="429"/>
                  </a:lnTo>
                  <a:lnTo>
                    <a:pt x="380" y="435"/>
                  </a:lnTo>
                  <a:lnTo>
                    <a:pt x="386" y="435"/>
                  </a:lnTo>
                  <a:lnTo>
                    <a:pt x="386" y="447"/>
                  </a:lnTo>
                  <a:lnTo>
                    <a:pt x="408" y="447"/>
                  </a:lnTo>
                  <a:lnTo>
                    <a:pt x="408" y="453"/>
                  </a:lnTo>
                  <a:lnTo>
                    <a:pt x="412" y="453"/>
                  </a:lnTo>
                  <a:lnTo>
                    <a:pt x="412" y="459"/>
                  </a:lnTo>
                  <a:lnTo>
                    <a:pt x="420" y="459"/>
                  </a:lnTo>
                  <a:lnTo>
                    <a:pt x="420" y="465"/>
                  </a:lnTo>
                  <a:lnTo>
                    <a:pt x="432" y="465"/>
                  </a:lnTo>
                  <a:lnTo>
                    <a:pt x="432" y="493"/>
                  </a:lnTo>
                  <a:lnTo>
                    <a:pt x="444" y="493"/>
                  </a:lnTo>
                  <a:lnTo>
                    <a:pt x="444" y="499"/>
                  </a:lnTo>
                  <a:lnTo>
                    <a:pt x="450" y="499"/>
                  </a:lnTo>
                  <a:lnTo>
                    <a:pt x="450" y="505"/>
                  </a:lnTo>
                  <a:lnTo>
                    <a:pt x="452" y="505"/>
                  </a:lnTo>
                  <a:lnTo>
                    <a:pt x="452" y="511"/>
                  </a:lnTo>
                  <a:lnTo>
                    <a:pt x="494" y="511"/>
                  </a:lnTo>
                  <a:lnTo>
                    <a:pt x="494" y="517"/>
                  </a:lnTo>
                  <a:lnTo>
                    <a:pt x="570" y="517"/>
                  </a:lnTo>
                  <a:lnTo>
                    <a:pt x="570" y="521"/>
                  </a:lnTo>
                  <a:lnTo>
                    <a:pt x="574" y="521"/>
                  </a:lnTo>
                  <a:lnTo>
                    <a:pt x="574" y="539"/>
                  </a:lnTo>
                  <a:lnTo>
                    <a:pt x="576" y="539"/>
                  </a:lnTo>
                  <a:lnTo>
                    <a:pt x="576" y="545"/>
                  </a:lnTo>
                  <a:lnTo>
                    <a:pt x="585" y="545"/>
                  </a:lnTo>
                  <a:lnTo>
                    <a:pt x="585" y="551"/>
                  </a:lnTo>
                  <a:lnTo>
                    <a:pt x="601" y="551"/>
                  </a:lnTo>
                  <a:lnTo>
                    <a:pt x="601" y="564"/>
                  </a:lnTo>
                  <a:lnTo>
                    <a:pt x="607" y="564"/>
                  </a:lnTo>
                  <a:lnTo>
                    <a:pt x="607" y="568"/>
                  </a:lnTo>
                  <a:lnTo>
                    <a:pt x="615" y="568"/>
                  </a:lnTo>
                  <a:lnTo>
                    <a:pt x="615" y="578"/>
                  </a:lnTo>
                  <a:lnTo>
                    <a:pt x="629" y="578"/>
                  </a:lnTo>
                  <a:lnTo>
                    <a:pt x="629" y="584"/>
                  </a:lnTo>
                  <a:lnTo>
                    <a:pt x="669" y="584"/>
                  </a:lnTo>
                  <a:lnTo>
                    <a:pt x="669" y="600"/>
                  </a:lnTo>
                  <a:lnTo>
                    <a:pt x="709" y="600"/>
                  </a:lnTo>
                  <a:lnTo>
                    <a:pt x="709" y="606"/>
                  </a:lnTo>
                  <a:lnTo>
                    <a:pt x="725" y="606"/>
                  </a:lnTo>
                  <a:lnTo>
                    <a:pt x="725" y="632"/>
                  </a:lnTo>
                  <a:lnTo>
                    <a:pt x="743" y="632"/>
                  </a:lnTo>
                  <a:lnTo>
                    <a:pt x="743" y="640"/>
                  </a:lnTo>
                  <a:lnTo>
                    <a:pt x="745" y="640"/>
                  </a:lnTo>
                  <a:lnTo>
                    <a:pt x="745" y="646"/>
                  </a:lnTo>
                  <a:lnTo>
                    <a:pt x="837" y="646"/>
                  </a:lnTo>
                  <a:lnTo>
                    <a:pt x="837" y="652"/>
                  </a:lnTo>
                  <a:lnTo>
                    <a:pt x="857" y="652"/>
                  </a:lnTo>
                  <a:lnTo>
                    <a:pt x="857" y="664"/>
                  </a:lnTo>
                  <a:lnTo>
                    <a:pt x="865" y="664"/>
                  </a:lnTo>
                  <a:lnTo>
                    <a:pt x="865" y="672"/>
                  </a:lnTo>
                  <a:lnTo>
                    <a:pt x="869" y="672"/>
                  </a:lnTo>
                  <a:lnTo>
                    <a:pt x="869" y="678"/>
                  </a:lnTo>
                  <a:lnTo>
                    <a:pt x="871" y="678"/>
                  </a:lnTo>
                  <a:lnTo>
                    <a:pt x="871" y="684"/>
                  </a:lnTo>
                  <a:lnTo>
                    <a:pt x="885" y="684"/>
                  </a:lnTo>
                  <a:lnTo>
                    <a:pt x="885" y="690"/>
                  </a:lnTo>
                  <a:lnTo>
                    <a:pt x="891" y="690"/>
                  </a:lnTo>
                  <a:lnTo>
                    <a:pt x="891" y="698"/>
                  </a:lnTo>
                  <a:lnTo>
                    <a:pt x="909" y="698"/>
                  </a:lnTo>
                  <a:lnTo>
                    <a:pt x="909" y="710"/>
                  </a:lnTo>
                  <a:lnTo>
                    <a:pt x="951" y="710"/>
                  </a:lnTo>
                  <a:lnTo>
                    <a:pt x="951" y="718"/>
                  </a:lnTo>
                  <a:lnTo>
                    <a:pt x="1003" y="718"/>
                  </a:lnTo>
                  <a:lnTo>
                    <a:pt x="1003" y="724"/>
                  </a:lnTo>
                  <a:lnTo>
                    <a:pt x="1023" y="724"/>
                  </a:lnTo>
                  <a:lnTo>
                    <a:pt x="1023" y="730"/>
                  </a:lnTo>
                  <a:lnTo>
                    <a:pt x="1035" y="730"/>
                  </a:lnTo>
                  <a:lnTo>
                    <a:pt x="1035" y="750"/>
                  </a:lnTo>
                  <a:lnTo>
                    <a:pt x="1099" y="750"/>
                  </a:lnTo>
                  <a:lnTo>
                    <a:pt x="1099" y="758"/>
                  </a:lnTo>
                  <a:lnTo>
                    <a:pt x="1159" y="758"/>
                  </a:lnTo>
                  <a:lnTo>
                    <a:pt x="1159" y="770"/>
                  </a:lnTo>
                  <a:lnTo>
                    <a:pt x="1171" y="770"/>
                  </a:lnTo>
                  <a:lnTo>
                    <a:pt x="1171" y="778"/>
                  </a:lnTo>
                  <a:lnTo>
                    <a:pt x="1237" y="778"/>
                  </a:lnTo>
                  <a:lnTo>
                    <a:pt x="1237" y="784"/>
                  </a:lnTo>
                  <a:lnTo>
                    <a:pt x="1335" y="784"/>
                  </a:lnTo>
                  <a:lnTo>
                    <a:pt x="1335" y="794"/>
                  </a:lnTo>
                  <a:lnTo>
                    <a:pt x="1442" y="794"/>
                  </a:lnTo>
                  <a:lnTo>
                    <a:pt x="1442" y="800"/>
                  </a:lnTo>
                  <a:lnTo>
                    <a:pt x="1462" y="800"/>
                  </a:lnTo>
                  <a:lnTo>
                    <a:pt x="1462" y="804"/>
                  </a:lnTo>
                  <a:lnTo>
                    <a:pt x="1528" y="804"/>
                  </a:lnTo>
                  <a:lnTo>
                    <a:pt x="1528" y="820"/>
                  </a:lnTo>
                  <a:lnTo>
                    <a:pt x="1626" y="820"/>
                  </a:lnTo>
                  <a:lnTo>
                    <a:pt x="1626" y="828"/>
                  </a:lnTo>
                  <a:lnTo>
                    <a:pt x="1736" y="828"/>
                  </a:lnTo>
                  <a:lnTo>
                    <a:pt x="1736" y="834"/>
                  </a:lnTo>
                  <a:lnTo>
                    <a:pt x="1788" y="834"/>
                  </a:lnTo>
                  <a:lnTo>
                    <a:pt x="1788" y="842"/>
                  </a:lnTo>
                  <a:lnTo>
                    <a:pt x="1830" y="842"/>
                  </a:lnTo>
                  <a:lnTo>
                    <a:pt x="1830" y="848"/>
                  </a:lnTo>
                  <a:lnTo>
                    <a:pt x="2008" y="848"/>
                  </a:lnTo>
                  <a:lnTo>
                    <a:pt x="2008" y="856"/>
                  </a:lnTo>
                  <a:lnTo>
                    <a:pt x="2148" y="856"/>
                  </a:lnTo>
                  <a:lnTo>
                    <a:pt x="2148" y="862"/>
                  </a:lnTo>
                  <a:lnTo>
                    <a:pt x="2609" y="862"/>
                  </a:lnTo>
                  <a:lnTo>
                    <a:pt x="2609" y="872"/>
                  </a:lnTo>
                  <a:lnTo>
                    <a:pt x="2771" y="872"/>
                  </a:lnTo>
                  <a:lnTo>
                    <a:pt x="2771" y="880"/>
                  </a:lnTo>
                  <a:lnTo>
                    <a:pt x="3124" y="880"/>
                  </a:lnTo>
                  <a:lnTo>
                    <a:pt x="3124" y="892"/>
                  </a:lnTo>
                  <a:lnTo>
                    <a:pt x="3438" y="892"/>
                  </a:lnTo>
                  <a:lnTo>
                    <a:pt x="3438" y="908"/>
                  </a:lnTo>
                  <a:lnTo>
                    <a:pt x="3472" y="908"/>
                  </a:lnTo>
                  <a:lnTo>
                    <a:pt x="3472" y="928"/>
                  </a:lnTo>
                  <a:lnTo>
                    <a:pt x="4027" y="928"/>
                  </a:ln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en-US" sz="3200" dirty="0">
                <a:solidFill>
                  <a:srgbClr val="113468"/>
                </a:solidFill>
                <a:cs typeface="Calibri" panose="020F0502020204030204" pitchFamily="34" charset="0"/>
              </a:endParaRPr>
            </a:p>
          </p:txBody>
        </p:sp>
        <p:grpSp>
          <p:nvGrpSpPr>
            <p:cNvPr id="500" name="Group 499">
              <a:extLst>
                <a:ext uri="{FF2B5EF4-FFF2-40B4-BE49-F238E27FC236}">
                  <a16:creationId xmlns:a16="http://schemas.microsoft.com/office/drawing/2014/main" id="{9CDADBD5-4CE6-42FD-AD37-E7DEE6F4A3AD}"/>
                </a:ext>
              </a:extLst>
            </p:cNvPr>
            <p:cNvGrpSpPr/>
            <p:nvPr/>
          </p:nvGrpSpPr>
          <p:grpSpPr>
            <a:xfrm>
              <a:off x="3255963" y="1495424"/>
              <a:ext cx="6465888" cy="1547814"/>
              <a:chOff x="3255963" y="1495424"/>
              <a:chExt cx="6465888" cy="1547814"/>
            </a:xfrm>
          </p:grpSpPr>
          <p:sp>
            <p:nvSpPr>
              <p:cNvPr id="501" name="Line 1574">
                <a:extLst>
                  <a:ext uri="{FF2B5EF4-FFF2-40B4-BE49-F238E27FC236}">
                    <a16:creationId xmlns:a16="http://schemas.microsoft.com/office/drawing/2014/main" id="{3C44A550-1E5A-4E4D-983F-B88E0BE5F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5963" y="1533524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2" name="Line 1575">
                <a:extLst>
                  <a:ext uri="{FF2B5EF4-FFF2-40B4-BE49-F238E27FC236}">
                    <a16:creationId xmlns:a16="http://schemas.microsoft.com/office/drawing/2014/main" id="{FCCBC59A-AB95-4F3D-8E9B-9DC5928AF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0888" y="1495424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3" name="Line 1839">
                <a:extLst>
                  <a:ext uri="{FF2B5EF4-FFF2-40B4-BE49-F238E27FC236}">
                    <a16:creationId xmlns:a16="http://schemas.microsoft.com/office/drawing/2014/main" id="{CECEF77D-815F-48D6-B5A0-4AA6346FFA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648826" y="30051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4" name="Line 1840">
                <a:extLst>
                  <a:ext uri="{FF2B5EF4-FFF2-40B4-BE49-F238E27FC236}">
                    <a16:creationId xmlns:a16="http://schemas.microsoft.com/office/drawing/2014/main" id="{EB99F050-C956-4ED2-92A2-2736438FA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83751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5" name="Line 1841">
                <a:extLst>
                  <a:ext uri="{FF2B5EF4-FFF2-40B4-BE49-F238E27FC236}">
                    <a16:creationId xmlns:a16="http://schemas.microsoft.com/office/drawing/2014/main" id="{41F5A412-D6DF-4E46-8843-1CF34479F3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307513" y="30051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6" name="Line 1842">
                <a:extLst>
                  <a:ext uri="{FF2B5EF4-FFF2-40B4-BE49-F238E27FC236}">
                    <a16:creationId xmlns:a16="http://schemas.microsoft.com/office/drawing/2014/main" id="{43C3C2CF-430C-4AAB-B3DA-1A17B1CA1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424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7" name="Line 1843">
                <a:extLst>
                  <a:ext uri="{FF2B5EF4-FFF2-40B4-BE49-F238E27FC236}">
                    <a16:creationId xmlns:a16="http://schemas.microsoft.com/office/drawing/2014/main" id="{7E3A507C-79A5-40F8-AD37-AD052B1E1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4113" y="30051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8" name="Line 1844">
                <a:extLst>
                  <a:ext uri="{FF2B5EF4-FFF2-40B4-BE49-F238E27FC236}">
                    <a16:creationId xmlns:a16="http://schemas.microsoft.com/office/drawing/2014/main" id="{BB31C713-1911-451D-9DE2-1E037C99BB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090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09" name="Line 1845">
                <a:extLst>
                  <a:ext uri="{FF2B5EF4-FFF2-40B4-BE49-F238E27FC236}">
                    <a16:creationId xmlns:a16="http://schemas.microsoft.com/office/drawing/2014/main" id="{D6A11161-2888-4170-97F5-72AE372EE6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185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0" name="Line 1846">
                <a:extLst>
                  <a:ext uri="{FF2B5EF4-FFF2-40B4-BE49-F238E27FC236}">
                    <a16:creationId xmlns:a16="http://schemas.microsoft.com/office/drawing/2014/main" id="{2E9E5FD4-E8E7-4728-8156-CE98E6BD57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17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1" name="Line 1847">
                <a:extLst>
                  <a:ext uri="{FF2B5EF4-FFF2-40B4-BE49-F238E27FC236}">
                    <a16:creationId xmlns:a16="http://schemas.microsoft.com/office/drawing/2014/main" id="{CA1CF2BB-5AB4-4EBB-994A-AF8177423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64588" y="29733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2" name="Line 1848">
                <a:extLst>
                  <a:ext uri="{FF2B5EF4-FFF2-40B4-BE49-F238E27FC236}">
                    <a16:creationId xmlns:a16="http://schemas.microsoft.com/office/drawing/2014/main" id="{02927F4F-72D9-480B-A230-BA424F0A86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9513" y="2935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3" name="Line 1849">
                <a:extLst>
                  <a:ext uri="{FF2B5EF4-FFF2-40B4-BE49-F238E27FC236}">
                    <a16:creationId xmlns:a16="http://schemas.microsoft.com/office/drawing/2014/main" id="{88D3DA1E-96F8-4D09-AF4B-FDB058F2D3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6338" y="2935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4" name="Line 1850">
                <a:extLst>
                  <a:ext uri="{FF2B5EF4-FFF2-40B4-BE49-F238E27FC236}">
                    <a16:creationId xmlns:a16="http://schemas.microsoft.com/office/drawing/2014/main" id="{FB8FFB80-00DD-4288-AE9C-B0879CBFC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6813" y="2935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5" name="Line 1851">
                <a:extLst>
                  <a:ext uri="{FF2B5EF4-FFF2-40B4-BE49-F238E27FC236}">
                    <a16:creationId xmlns:a16="http://schemas.microsoft.com/office/drawing/2014/main" id="{C0BD58FE-EE52-412C-8DBA-EB12DCC9E1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32838" y="29733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6" name="Line 1852">
                <a:extLst>
                  <a:ext uri="{FF2B5EF4-FFF2-40B4-BE49-F238E27FC236}">
                    <a16:creationId xmlns:a16="http://schemas.microsoft.com/office/drawing/2014/main" id="{4289BF8B-5B60-430E-A4F7-2825557B3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67763" y="2935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7" name="Line 1853">
                <a:extLst>
                  <a:ext uri="{FF2B5EF4-FFF2-40B4-BE49-F238E27FC236}">
                    <a16:creationId xmlns:a16="http://schemas.microsoft.com/office/drawing/2014/main" id="{169E16AD-6528-4AA5-B279-77968ABFD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04263" y="29448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8" name="Line 1854">
                <a:extLst>
                  <a:ext uri="{FF2B5EF4-FFF2-40B4-BE49-F238E27FC236}">
                    <a16:creationId xmlns:a16="http://schemas.microsoft.com/office/drawing/2014/main" id="{AEE59263-3B5A-4A66-A3F2-B9E58F063C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91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19" name="Line 1855">
                <a:extLst>
                  <a:ext uri="{FF2B5EF4-FFF2-40B4-BE49-F238E27FC236}">
                    <a16:creationId xmlns:a16="http://schemas.microsoft.com/office/drawing/2014/main" id="{A2045001-4287-4099-B759-D839AC397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8013" y="29448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0" name="Line 1856">
                <a:extLst>
                  <a:ext uri="{FF2B5EF4-FFF2-40B4-BE49-F238E27FC236}">
                    <a16:creationId xmlns:a16="http://schemas.microsoft.com/office/drawing/2014/main" id="{D217EFCB-B37D-4E9C-A139-1ABD3CD2F8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661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1" name="Line 1857">
                <a:extLst>
                  <a:ext uri="{FF2B5EF4-FFF2-40B4-BE49-F238E27FC236}">
                    <a16:creationId xmlns:a16="http://schemas.microsoft.com/office/drawing/2014/main" id="{0C80CBAA-C310-4E65-B521-500E150261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19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2" name="Line 1858">
                <a:extLst>
                  <a:ext uri="{FF2B5EF4-FFF2-40B4-BE49-F238E27FC236}">
                    <a16:creationId xmlns:a16="http://schemas.microsoft.com/office/drawing/2014/main" id="{FB147198-D644-4BE4-ABE8-93AC23AC4A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05788" y="29289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3" name="Line 1859">
                <a:extLst>
                  <a:ext uri="{FF2B5EF4-FFF2-40B4-BE49-F238E27FC236}">
                    <a16:creationId xmlns:a16="http://schemas.microsoft.com/office/drawing/2014/main" id="{BF9A2B1A-072B-4B99-8C8D-9419882F58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071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4" name="Line 1860">
                <a:extLst>
                  <a:ext uri="{FF2B5EF4-FFF2-40B4-BE49-F238E27FC236}">
                    <a16:creationId xmlns:a16="http://schemas.microsoft.com/office/drawing/2014/main" id="{2B7C444C-3F87-477C-AC5A-6348168DDF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37538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5" name="Line 1861">
                <a:extLst>
                  <a:ext uri="{FF2B5EF4-FFF2-40B4-BE49-F238E27FC236}">
                    <a16:creationId xmlns:a16="http://schemas.microsoft.com/office/drawing/2014/main" id="{F9C09E6B-C14E-40E0-A3A1-94663F69D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69226" y="29289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6" name="Line 1862">
                <a:extLst>
                  <a:ext uri="{FF2B5EF4-FFF2-40B4-BE49-F238E27FC236}">
                    <a16:creationId xmlns:a16="http://schemas.microsoft.com/office/drawing/2014/main" id="{69E0BFA0-7BE5-4E44-A95F-D8040C747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0732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7" name="Line 1863">
                <a:extLst>
                  <a:ext uri="{FF2B5EF4-FFF2-40B4-BE49-F238E27FC236}">
                    <a16:creationId xmlns:a16="http://schemas.microsoft.com/office/drawing/2014/main" id="{D6770926-D92A-478B-8839-585B39CD4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2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8" name="Line 1864">
                <a:extLst>
                  <a:ext uri="{FF2B5EF4-FFF2-40B4-BE49-F238E27FC236}">
                    <a16:creationId xmlns:a16="http://schemas.microsoft.com/office/drawing/2014/main" id="{70D4E6DE-D68F-4A4D-BA84-D589C4F27B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44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29" name="Line 1865">
                <a:extLst>
                  <a:ext uri="{FF2B5EF4-FFF2-40B4-BE49-F238E27FC236}">
                    <a16:creationId xmlns:a16="http://schemas.microsoft.com/office/drawing/2014/main" id="{200429AA-81E4-4743-9796-61FE6A3613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1301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0" name="Line 1866">
                <a:extLst>
                  <a:ext uri="{FF2B5EF4-FFF2-40B4-BE49-F238E27FC236}">
                    <a16:creationId xmlns:a16="http://schemas.microsoft.com/office/drawing/2014/main" id="{ED24A0B2-4648-4A5D-85EB-F1260C8D64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86701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1" name="Line 1867">
                <a:extLst>
                  <a:ext uri="{FF2B5EF4-FFF2-40B4-BE49-F238E27FC236}">
                    <a16:creationId xmlns:a16="http://schemas.microsoft.com/office/drawing/2014/main" id="{C8F28C44-98CB-4B2C-B4BD-B7E07206F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93051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2" name="Line 1868">
                <a:extLst>
                  <a:ext uri="{FF2B5EF4-FFF2-40B4-BE49-F238E27FC236}">
                    <a16:creationId xmlns:a16="http://schemas.microsoft.com/office/drawing/2014/main" id="{4F5EB486-2D8D-4DC5-8ECA-676B5E099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25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3" name="Line 1869">
                <a:extLst>
                  <a:ext uri="{FF2B5EF4-FFF2-40B4-BE49-F238E27FC236}">
                    <a16:creationId xmlns:a16="http://schemas.microsoft.com/office/drawing/2014/main" id="{83485ECB-CB41-491E-9569-A05CAB327A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52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4" name="Line 1870">
                <a:extLst>
                  <a:ext uri="{FF2B5EF4-FFF2-40B4-BE49-F238E27FC236}">
                    <a16:creationId xmlns:a16="http://schemas.microsoft.com/office/drawing/2014/main" id="{F1047FEF-2678-4FED-8F7D-BB13C1FEB6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279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5" name="Line 1871">
                <a:extLst>
                  <a:ext uri="{FF2B5EF4-FFF2-40B4-BE49-F238E27FC236}">
                    <a16:creationId xmlns:a16="http://schemas.microsoft.com/office/drawing/2014/main" id="{5B10E6F0-F7D0-4158-A4ED-896C990650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279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6" name="Line 1872">
                <a:extLst>
                  <a:ext uri="{FF2B5EF4-FFF2-40B4-BE49-F238E27FC236}">
                    <a16:creationId xmlns:a16="http://schemas.microsoft.com/office/drawing/2014/main" id="{76137AE4-2FFF-431D-AAC8-9AD0DB3B0E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4067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7" name="Line 1873">
                <a:extLst>
                  <a:ext uri="{FF2B5EF4-FFF2-40B4-BE49-F238E27FC236}">
                    <a16:creationId xmlns:a16="http://schemas.microsoft.com/office/drawing/2014/main" id="{A005AEE1-F120-42E8-97D9-08D0568FD8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47026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8" name="Line 1874">
                <a:extLst>
                  <a:ext uri="{FF2B5EF4-FFF2-40B4-BE49-F238E27FC236}">
                    <a16:creationId xmlns:a16="http://schemas.microsoft.com/office/drawing/2014/main" id="{FF67495E-7C57-4B84-BD38-4DF6E5C1B8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50201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39" name="Line 1875">
                <a:extLst>
                  <a:ext uri="{FF2B5EF4-FFF2-40B4-BE49-F238E27FC236}">
                    <a16:creationId xmlns:a16="http://schemas.microsoft.com/office/drawing/2014/main" id="{32C4116D-CC41-455F-9E79-6DE44A044C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20051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0" name="Line 1876">
                <a:extLst>
                  <a:ext uri="{FF2B5EF4-FFF2-40B4-BE49-F238E27FC236}">
                    <a16:creationId xmlns:a16="http://schemas.microsoft.com/office/drawing/2014/main" id="{19770AC1-E00E-4AED-9FE5-97C4E9DB8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6888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1" name="Line 1877">
                <a:extLst>
                  <a:ext uri="{FF2B5EF4-FFF2-40B4-BE49-F238E27FC236}">
                    <a16:creationId xmlns:a16="http://schemas.microsoft.com/office/drawing/2014/main" id="{A160E421-32D4-4C3B-995C-BC65517FB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2006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2" name="Line 1878">
                <a:extLst>
                  <a:ext uri="{FF2B5EF4-FFF2-40B4-BE49-F238E27FC236}">
                    <a16:creationId xmlns:a16="http://schemas.microsoft.com/office/drawing/2014/main" id="{79FDDBBD-93B5-4783-AC92-6D0E1ACE97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54988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3" name="Line 1879">
                <a:extLst>
                  <a:ext uri="{FF2B5EF4-FFF2-40B4-BE49-F238E27FC236}">
                    <a16:creationId xmlns:a16="http://schemas.microsoft.com/office/drawing/2014/main" id="{59C5B475-A8F8-49C2-AA60-F884BC27A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7086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4" name="Line 1880">
                <a:extLst>
                  <a:ext uri="{FF2B5EF4-FFF2-40B4-BE49-F238E27FC236}">
                    <a16:creationId xmlns:a16="http://schemas.microsoft.com/office/drawing/2014/main" id="{EE030EC1-AA4E-4E53-A48D-437F6BD93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8356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5" name="Line 1881">
                <a:extLst>
                  <a:ext uri="{FF2B5EF4-FFF2-40B4-BE49-F238E27FC236}">
                    <a16:creationId xmlns:a16="http://schemas.microsoft.com/office/drawing/2014/main" id="{9003B60B-BBF6-4DE5-81E7-5ACE20A4CD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200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6" name="Line 1882">
                <a:extLst>
                  <a:ext uri="{FF2B5EF4-FFF2-40B4-BE49-F238E27FC236}">
                    <a16:creationId xmlns:a16="http://schemas.microsoft.com/office/drawing/2014/main" id="{C252CA39-6CEB-48C1-8AE2-4F9BCE4F4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454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7" name="Line 1883">
                <a:extLst>
                  <a:ext uri="{FF2B5EF4-FFF2-40B4-BE49-F238E27FC236}">
                    <a16:creationId xmlns:a16="http://schemas.microsoft.com/office/drawing/2014/main" id="{C4699374-D535-44DF-9603-2A03F662A0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6136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8" name="Line 1884">
                <a:extLst>
                  <a:ext uri="{FF2B5EF4-FFF2-40B4-BE49-F238E27FC236}">
                    <a16:creationId xmlns:a16="http://schemas.microsoft.com/office/drawing/2014/main" id="{259A155C-0A56-44AF-B31F-3C61C2A74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708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49" name="Line 1885">
                <a:extLst>
                  <a:ext uri="{FF2B5EF4-FFF2-40B4-BE49-F238E27FC236}">
                    <a16:creationId xmlns:a16="http://schemas.microsoft.com/office/drawing/2014/main" id="{7103D057-A7A5-4E8A-9937-C07CCBD04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153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0" name="Line 1886">
                <a:extLst>
                  <a:ext uri="{FF2B5EF4-FFF2-40B4-BE49-F238E27FC236}">
                    <a16:creationId xmlns:a16="http://schemas.microsoft.com/office/drawing/2014/main" id="{B52B6854-2304-4E9A-ABDD-BBBBB7A0A2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12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1" name="Line 1887">
                <a:extLst>
                  <a:ext uri="{FF2B5EF4-FFF2-40B4-BE49-F238E27FC236}">
                    <a16:creationId xmlns:a16="http://schemas.microsoft.com/office/drawing/2014/main" id="{7EFA9EBC-0062-44C1-978C-BA90CBBD71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661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2" name="Line 1888">
                <a:extLst>
                  <a:ext uri="{FF2B5EF4-FFF2-40B4-BE49-F238E27FC236}">
                    <a16:creationId xmlns:a16="http://schemas.microsoft.com/office/drawing/2014/main" id="{7EC38014-BE96-467A-90B1-11F58C413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947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3" name="Line 1889">
                <a:extLst>
                  <a:ext uri="{FF2B5EF4-FFF2-40B4-BE49-F238E27FC236}">
                    <a16:creationId xmlns:a16="http://schemas.microsoft.com/office/drawing/2014/main" id="{C9B35A21-4E8D-4236-BC6B-6A1EF8EF0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05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4" name="Line 1890">
                <a:extLst>
                  <a:ext uri="{FF2B5EF4-FFF2-40B4-BE49-F238E27FC236}">
                    <a16:creationId xmlns:a16="http://schemas.microsoft.com/office/drawing/2014/main" id="{EA94032B-D29A-4B3C-BB23-D972C888C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2328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5" name="Line 1891">
                <a:extLst>
                  <a:ext uri="{FF2B5EF4-FFF2-40B4-BE49-F238E27FC236}">
                    <a16:creationId xmlns:a16="http://schemas.microsoft.com/office/drawing/2014/main" id="{1252787E-2F72-4C29-AE00-202B66BE7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296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6" name="Line 1892">
                <a:extLst>
                  <a:ext uri="{FF2B5EF4-FFF2-40B4-BE49-F238E27FC236}">
                    <a16:creationId xmlns:a16="http://schemas.microsoft.com/office/drawing/2014/main" id="{6753216F-9C7D-4E7C-8037-C23A9151F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423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7" name="Line 1893">
                <a:extLst>
                  <a:ext uri="{FF2B5EF4-FFF2-40B4-BE49-F238E27FC236}">
                    <a16:creationId xmlns:a16="http://schemas.microsoft.com/office/drawing/2014/main" id="{2EC97369-F5A0-4AB0-85A1-AD41108DA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266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8" name="Line 1894">
                <a:extLst>
                  <a:ext uri="{FF2B5EF4-FFF2-40B4-BE49-F238E27FC236}">
                    <a16:creationId xmlns:a16="http://schemas.microsoft.com/office/drawing/2014/main" id="{5B4517D0-253E-4A6A-9C21-8C9ED099F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39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59" name="Line 1895">
                <a:extLst>
                  <a:ext uri="{FF2B5EF4-FFF2-40B4-BE49-F238E27FC236}">
                    <a16:creationId xmlns:a16="http://schemas.microsoft.com/office/drawing/2014/main" id="{58A6B629-FA2B-4BEB-9676-CF04B3B90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71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0" name="Line 1896">
                <a:extLst>
                  <a:ext uri="{FF2B5EF4-FFF2-40B4-BE49-F238E27FC236}">
                    <a16:creationId xmlns:a16="http://schemas.microsoft.com/office/drawing/2014/main" id="{98487027-68A4-4E59-AC31-E6473C0DA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34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1" name="Line 1897">
                <a:extLst>
                  <a:ext uri="{FF2B5EF4-FFF2-40B4-BE49-F238E27FC236}">
                    <a16:creationId xmlns:a16="http://schemas.microsoft.com/office/drawing/2014/main" id="{3124B0AF-53E9-4D11-ABC2-2474476F8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820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2" name="Line 1898">
                <a:extLst>
                  <a:ext uri="{FF2B5EF4-FFF2-40B4-BE49-F238E27FC236}">
                    <a16:creationId xmlns:a16="http://schemas.microsoft.com/office/drawing/2014/main" id="{F0F7B7E4-713D-4BA5-AFBF-DB32AF9A8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042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3" name="Line 1899">
                <a:extLst>
                  <a:ext uri="{FF2B5EF4-FFF2-40B4-BE49-F238E27FC236}">
                    <a16:creationId xmlns:a16="http://schemas.microsoft.com/office/drawing/2014/main" id="{845D2319-E3DA-49E1-8355-EE5CEA140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677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4" name="Line 1900">
                <a:extLst>
                  <a:ext uri="{FF2B5EF4-FFF2-40B4-BE49-F238E27FC236}">
                    <a16:creationId xmlns:a16="http://schemas.microsoft.com/office/drawing/2014/main" id="{E5AE11C8-C849-4CB1-ACE5-F3AE26024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7731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5" name="Line 1901">
                <a:extLst>
                  <a:ext uri="{FF2B5EF4-FFF2-40B4-BE49-F238E27FC236}">
                    <a16:creationId xmlns:a16="http://schemas.microsoft.com/office/drawing/2014/main" id="{369E3694-FB0C-41EC-BC9C-9C27A0E38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868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6" name="Line 1902">
                <a:extLst>
                  <a:ext uri="{FF2B5EF4-FFF2-40B4-BE49-F238E27FC236}">
                    <a16:creationId xmlns:a16="http://schemas.microsoft.com/office/drawing/2014/main" id="{7D5160BE-E9F6-4486-AA01-0C0C93FFDD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058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7" name="Line 1903">
                <a:extLst>
                  <a:ext uri="{FF2B5EF4-FFF2-40B4-BE49-F238E27FC236}">
                    <a16:creationId xmlns:a16="http://schemas.microsoft.com/office/drawing/2014/main" id="{E0BF47C2-41AE-413A-840E-184E76E85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76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8" name="Line 1904">
                <a:extLst>
                  <a:ext uri="{FF2B5EF4-FFF2-40B4-BE49-F238E27FC236}">
                    <a16:creationId xmlns:a16="http://schemas.microsoft.com/office/drawing/2014/main" id="{A9D49466-7A3A-4AAF-B945-DF544B5F0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471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69" name="Line 1905">
                <a:extLst>
                  <a:ext uri="{FF2B5EF4-FFF2-40B4-BE49-F238E27FC236}">
                    <a16:creationId xmlns:a16="http://schemas.microsoft.com/office/drawing/2014/main" id="{CBC35485-7697-4374-99EA-3AFFCC509B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820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0" name="Line 1906">
                <a:extLst>
                  <a:ext uri="{FF2B5EF4-FFF2-40B4-BE49-F238E27FC236}">
                    <a16:creationId xmlns:a16="http://schemas.microsoft.com/office/drawing/2014/main" id="{36640BBD-D58F-4A16-88FC-59C2B7E665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38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1" name="Line 1907">
                <a:extLst>
                  <a:ext uri="{FF2B5EF4-FFF2-40B4-BE49-F238E27FC236}">
                    <a16:creationId xmlns:a16="http://schemas.microsoft.com/office/drawing/2014/main" id="{FC08227C-E3FB-4774-A139-E259B1D36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92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2" name="Line 1908">
                <a:extLst>
                  <a:ext uri="{FF2B5EF4-FFF2-40B4-BE49-F238E27FC236}">
                    <a16:creationId xmlns:a16="http://schemas.microsoft.com/office/drawing/2014/main" id="{3113C689-EB61-449E-A34C-DF5C5BF8CC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87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3" name="Line 1909">
                <a:extLst>
                  <a:ext uri="{FF2B5EF4-FFF2-40B4-BE49-F238E27FC236}">
                    <a16:creationId xmlns:a16="http://schemas.microsoft.com/office/drawing/2014/main" id="{53323763-596A-4465-9504-A8DB4086F2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614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4" name="Line 1910">
                <a:extLst>
                  <a:ext uri="{FF2B5EF4-FFF2-40B4-BE49-F238E27FC236}">
                    <a16:creationId xmlns:a16="http://schemas.microsoft.com/office/drawing/2014/main" id="{94E08499-3E8D-4F3E-96B6-E9225942A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17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5" name="Line 1911">
                <a:extLst>
                  <a:ext uri="{FF2B5EF4-FFF2-40B4-BE49-F238E27FC236}">
                    <a16:creationId xmlns:a16="http://schemas.microsoft.com/office/drawing/2014/main" id="{568D2864-DFFE-4A82-990B-E9F3CE29A0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471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6" name="Line 1912">
                <a:extLst>
                  <a:ext uri="{FF2B5EF4-FFF2-40B4-BE49-F238E27FC236}">
                    <a16:creationId xmlns:a16="http://schemas.microsoft.com/office/drawing/2014/main" id="{559B2C4B-7221-43DD-9CDC-1467DEE265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98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7" name="Line 1913">
                <a:extLst>
                  <a:ext uri="{FF2B5EF4-FFF2-40B4-BE49-F238E27FC236}">
                    <a16:creationId xmlns:a16="http://schemas.microsoft.com/office/drawing/2014/main" id="{5547976C-27C6-4DA6-9426-70ED1A3F9E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671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8" name="Line 1914">
                <a:extLst>
                  <a:ext uri="{FF2B5EF4-FFF2-40B4-BE49-F238E27FC236}">
                    <a16:creationId xmlns:a16="http://schemas.microsoft.com/office/drawing/2014/main" id="{0E423EC6-579C-4095-BC18-E8041AA13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757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79" name="Line 1915">
                <a:extLst>
                  <a:ext uri="{FF2B5EF4-FFF2-40B4-BE49-F238E27FC236}">
                    <a16:creationId xmlns:a16="http://schemas.microsoft.com/office/drawing/2014/main" id="{79388AFC-3B16-4D10-9075-D52A4680D7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852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0" name="Line 1916">
                <a:extLst>
                  <a:ext uri="{FF2B5EF4-FFF2-40B4-BE49-F238E27FC236}">
                    <a16:creationId xmlns:a16="http://schemas.microsoft.com/office/drawing/2014/main" id="{BB8F6F13-D574-4BCB-A491-E42AB5616F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916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1" name="Line 1917">
                <a:extLst>
                  <a:ext uri="{FF2B5EF4-FFF2-40B4-BE49-F238E27FC236}">
                    <a16:creationId xmlns:a16="http://schemas.microsoft.com/office/drawing/2014/main" id="{CB23EA93-18FF-43FD-BB36-9032FBE75F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043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2" name="Line 1918">
                <a:extLst>
                  <a:ext uri="{FF2B5EF4-FFF2-40B4-BE49-F238E27FC236}">
                    <a16:creationId xmlns:a16="http://schemas.microsoft.com/office/drawing/2014/main" id="{2B50C804-0E9A-47F0-8D81-786D8A9B5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043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3" name="Line 1919">
                <a:extLst>
                  <a:ext uri="{FF2B5EF4-FFF2-40B4-BE49-F238E27FC236}">
                    <a16:creationId xmlns:a16="http://schemas.microsoft.com/office/drawing/2014/main" id="{5050B54F-80A2-4528-A460-A8A23EE752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170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4" name="Line 1920">
                <a:extLst>
                  <a:ext uri="{FF2B5EF4-FFF2-40B4-BE49-F238E27FC236}">
                    <a16:creationId xmlns:a16="http://schemas.microsoft.com/office/drawing/2014/main" id="{48B590C8-E14B-4248-9373-C9E5BAF565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170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5" name="Line 1921">
                <a:extLst>
                  <a:ext uri="{FF2B5EF4-FFF2-40B4-BE49-F238E27FC236}">
                    <a16:creationId xmlns:a16="http://schemas.microsoft.com/office/drawing/2014/main" id="{F7EACAD6-0A14-4539-B7B6-16549DCA26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96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6" name="Line 1922">
                <a:extLst>
                  <a:ext uri="{FF2B5EF4-FFF2-40B4-BE49-F238E27FC236}">
                    <a16:creationId xmlns:a16="http://schemas.microsoft.com/office/drawing/2014/main" id="{819CEBCE-80AF-44D2-AD49-A445E0849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968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7" name="Line 1923">
                <a:extLst>
                  <a:ext uri="{FF2B5EF4-FFF2-40B4-BE49-F238E27FC236}">
                    <a16:creationId xmlns:a16="http://schemas.microsoft.com/office/drawing/2014/main" id="{86DBBE4A-4FA7-41C5-ACC4-9BA443D6F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4556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8" name="Line 1924">
                <a:extLst>
                  <a:ext uri="{FF2B5EF4-FFF2-40B4-BE49-F238E27FC236}">
                    <a16:creationId xmlns:a16="http://schemas.microsoft.com/office/drawing/2014/main" id="{3965F9EA-8D43-4B27-9C17-D1A55FC1B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487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89" name="Line 1925">
                <a:extLst>
                  <a:ext uri="{FF2B5EF4-FFF2-40B4-BE49-F238E27FC236}">
                    <a16:creationId xmlns:a16="http://schemas.microsoft.com/office/drawing/2014/main" id="{609F7DC1-A204-4EE5-950F-5863986D28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34438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0" name="Line 1926">
                <a:extLst>
                  <a:ext uri="{FF2B5EF4-FFF2-40B4-BE49-F238E27FC236}">
                    <a16:creationId xmlns:a16="http://schemas.microsoft.com/office/drawing/2014/main" id="{59773879-3124-4CDA-A5D3-D5F148003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37613" y="29702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1" name="Line 1927">
                <a:extLst>
                  <a:ext uri="{FF2B5EF4-FFF2-40B4-BE49-F238E27FC236}">
                    <a16:creationId xmlns:a16="http://schemas.microsoft.com/office/drawing/2014/main" id="{2CDE4E4D-8E77-4F83-A7FE-7C3B85DD6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852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2" name="Line 1928">
                <a:extLst>
                  <a:ext uri="{FF2B5EF4-FFF2-40B4-BE49-F238E27FC236}">
                    <a16:creationId xmlns:a16="http://schemas.microsoft.com/office/drawing/2014/main" id="{7822175B-E847-4D06-A261-5C8D788761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947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3" name="Line 1929">
                <a:extLst>
                  <a:ext uri="{FF2B5EF4-FFF2-40B4-BE49-F238E27FC236}">
                    <a16:creationId xmlns:a16="http://schemas.microsoft.com/office/drawing/2014/main" id="{38F9731A-825B-4F3F-8DB5-7A5604013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0426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4" name="Line 1930">
                <a:extLst>
                  <a:ext uri="{FF2B5EF4-FFF2-40B4-BE49-F238E27FC236}">
                    <a16:creationId xmlns:a16="http://schemas.microsoft.com/office/drawing/2014/main" id="{5AFE0938-2C25-4D39-AD1B-B2E78D7C35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074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5" name="Line 1931">
                <a:extLst>
                  <a:ext uri="{FF2B5EF4-FFF2-40B4-BE49-F238E27FC236}">
                    <a16:creationId xmlns:a16="http://schemas.microsoft.com/office/drawing/2014/main" id="{B5F50740-2014-4631-A7FE-4250E6BAF9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233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6" name="Line 1932">
                <a:extLst>
                  <a:ext uri="{FF2B5EF4-FFF2-40B4-BE49-F238E27FC236}">
                    <a16:creationId xmlns:a16="http://schemas.microsoft.com/office/drawing/2014/main" id="{E1EAD12A-55C4-4B20-9E50-6F7354E9CC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2838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7" name="Line 1933">
                <a:extLst>
                  <a:ext uri="{FF2B5EF4-FFF2-40B4-BE49-F238E27FC236}">
                    <a16:creationId xmlns:a16="http://schemas.microsoft.com/office/drawing/2014/main" id="{F3D50B3F-BA28-435A-8D70-9FAEACD219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423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8" name="Line 1934">
                <a:extLst>
                  <a:ext uri="{FF2B5EF4-FFF2-40B4-BE49-F238E27FC236}">
                    <a16:creationId xmlns:a16="http://schemas.microsoft.com/office/drawing/2014/main" id="{CA329A54-0337-4FD4-9A36-62A544680A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596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599" name="Line 1935">
                <a:extLst>
                  <a:ext uri="{FF2B5EF4-FFF2-40B4-BE49-F238E27FC236}">
                    <a16:creationId xmlns:a16="http://schemas.microsoft.com/office/drawing/2014/main" id="{B1E29E38-1CAA-4D2D-92DD-1BE5A013A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29613" y="2909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0" name="Line 1936">
                <a:extLst>
                  <a:ext uri="{FF2B5EF4-FFF2-40B4-BE49-F238E27FC236}">
                    <a16:creationId xmlns:a16="http://schemas.microsoft.com/office/drawing/2014/main" id="{72D07A4E-45A0-455D-AE47-093595477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5788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1" name="Line 1937">
                <a:extLst>
                  <a:ext uri="{FF2B5EF4-FFF2-40B4-BE49-F238E27FC236}">
                    <a16:creationId xmlns:a16="http://schemas.microsoft.com/office/drawing/2014/main" id="{ED8F9DF1-1237-41C4-A7AA-5AF1ADFD9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896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2" name="Line 1938">
                <a:extLst>
                  <a:ext uri="{FF2B5EF4-FFF2-40B4-BE49-F238E27FC236}">
                    <a16:creationId xmlns:a16="http://schemas.microsoft.com/office/drawing/2014/main" id="{39F064B6-C3BA-492E-B995-38E69183E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1663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3" name="Line 1939">
                <a:extLst>
                  <a:ext uri="{FF2B5EF4-FFF2-40B4-BE49-F238E27FC236}">
                    <a16:creationId xmlns:a16="http://schemas.microsoft.com/office/drawing/2014/main" id="{59C81234-E1D7-4993-AC6A-7103EF8B2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4838" y="2890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4" name="Line 1940">
                <a:extLst>
                  <a:ext uri="{FF2B5EF4-FFF2-40B4-BE49-F238E27FC236}">
                    <a16:creationId xmlns:a16="http://schemas.microsoft.com/office/drawing/2014/main" id="{DCC91AFB-A1F6-4938-B361-09D3CCCC9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385051" y="29003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5" name="Line 1941">
                <a:extLst>
                  <a:ext uri="{FF2B5EF4-FFF2-40B4-BE49-F238E27FC236}">
                    <a16:creationId xmlns:a16="http://schemas.microsoft.com/office/drawing/2014/main" id="{B44AED22-1F19-4697-BDC6-1C5CF9B0A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23151" y="28654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6" name="Line 1943">
                <a:extLst>
                  <a:ext uri="{FF2B5EF4-FFF2-40B4-BE49-F238E27FC236}">
                    <a16:creationId xmlns:a16="http://schemas.microsoft.com/office/drawing/2014/main" id="{8D4DA9EF-F98C-4C2E-972C-4A23106F19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73788" y="28781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7" name="Line 1944">
                <a:extLst>
                  <a:ext uri="{FF2B5EF4-FFF2-40B4-BE49-F238E27FC236}">
                    <a16:creationId xmlns:a16="http://schemas.microsoft.com/office/drawing/2014/main" id="{2066FA72-E121-4EDF-A637-594627314F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11888" y="2840038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8" name="Line 1945">
                <a:extLst>
                  <a:ext uri="{FF2B5EF4-FFF2-40B4-BE49-F238E27FC236}">
                    <a16:creationId xmlns:a16="http://schemas.microsoft.com/office/drawing/2014/main" id="{33885612-C666-4FAD-8EB8-FF5763205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18238" y="2840038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09" name="Line 1946">
                <a:extLst>
                  <a:ext uri="{FF2B5EF4-FFF2-40B4-BE49-F238E27FC236}">
                    <a16:creationId xmlns:a16="http://schemas.microsoft.com/office/drawing/2014/main" id="{BD7541DD-D7A8-4173-9FA6-881D6720F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89638" y="2846388"/>
                <a:ext cx="76200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0" name="Line 1947">
                <a:extLst>
                  <a:ext uri="{FF2B5EF4-FFF2-40B4-BE49-F238E27FC236}">
                    <a16:creationId xmlns:a16="http://schemas.microsoft.com/office/drawing/2014/main" id="{34CDF3CE-9143-4CBF-B21F-05E62DFBDA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27738" y="2808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1" name="Line 1948">
                <a:extLst>
                  <a:ext uri="{FF2B5EF4-FFF2-40B4-BE49-F238E27FC236}">
                    <a16:creationId xmlns:a16="http://schemas.microsoft.com/office/drawing/2014/main" id="{C23C08A4-8D94-4A8F-8022-EA14A3FB5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5513" y="2808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2" name="Line 1949">
                <a:extLst>
                  <a:ext uri="{FF2B5EF4-FFF2-40B4-BE49-F238E27FC236}">
                    <a16:creationId xmlns:a16="http://schemas.microsoft.com/office/drawing/2014/main" id="{8AADAD64-9CC2-4B65-81BF-6CB1F9837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53113" y="28463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3" name="Line 1950">
                <a:extLst>
                  <a:ext uri="{FF2B5EF4-FFF2-40B4-BE49-F238E27FC236}">
                    <a16:creationId xmlns:a16="http://schemas.microsoft.com/office/drawing/2014/main" id="{42A293C9-5914-43E5-8091-B8028DF74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1213" y="28082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4" name="Line 1951">
                <a:extLst>
                  <a:ext uri="{FF2B5EF4-FFF2-40B4-BE49-F238E27FC236}">
                    <a16:creationId xmlns:a16="http://schemas.microsoft.com/office/drawing/2014/main" id="{183BCA43-6194-4193-85F0-E5EB63C6F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89588" y="28082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5" name="Line 1952">
                <a:extLst>
                  <a:ext uri="{FF2B5EF4-FFF2-40B4-BE49-F238E27FC236}">
                    <a16:creationId xmlns:a16="http://schemas.microsoft.com/office/drawing/2014/main" id="{F0AFEBD1-4FC1-4181-AC0D-10B3291B1D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4513" y="27733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6" name="Line 1953">
                <a:extLst>
                  <a:ext uri="{FF2B5EF4-FFF2-40B4-BE49-F238E27FC236}">
                    <a16:creationId xmlns:a16="http://schemas.microsoft.com/office/drawing/2014/main" id="{B00D7538-A4B3-4E64-B9D0-0FAB75399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4038" y="27733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7" name="Line 1954">
                <a:extLst>
                  <a:ext uri="{FF2B5EF4-FFF2-40B4-BE49-F238E27FC236}">
                    <a16:creationId xmlns:a16="http://schemas.microsoft.com/office/drawing/2014/main" id="{EE2ED411-B7CD-4912-AB75-409D58075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027738" y="28559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8" name="Line 1955">
                <a:extLst>
                  <a:ext uri="{FF2B5EF4-FFF2-40B4-BE49-F238E27FC236}">
                    <a16:creationId xmlns:a16="http://schemas.microsoft.com/office/drawing/2014/main" id="{0BDE6C2C-E9AA-4FC0-B70A-478B4AE9B7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5838" y="28178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19" name="Line 1956">
                <a:extLst>
                  <a:ext uri="{FF2B5EF4-FFF2-40B4-BE49-F238E27FC236}">
                    <a16:creationId xmlns:a16="http://schemas.microsoft.com/office/drawing/2014/main" id="{5B487839-D5E4-4D2B-B94E-727B2FD928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2188" y="28178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0" name="Line 1957">
                <a:extLst>
                  <a:ext uri="{FF2B5EF4-FFF2-40B4-BE49-F238E27FC236}">
                    <a16:creationId xmlns:a16="http://schemas.microsoft.com/office/drawing/2014/main" id="{9CAC1AB2-7D8E-455D-9157-DDD019C1F8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4888" y="28178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1" name="Line 1958">
                <a:extLst>
                  <a:ext uri="{FF2B5EF4-FFF2-40B4-BE49-F238E27FC236}">
                    <a16:creationId xmlns:a16="http://schemas.microsoft.com/office/drawing/2014/main" id="{F2393335-48C1-450C-B98E-EC3711DC49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11750" y="27543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2" name="Line 1959">
                <a:extLst>
                  <a:ext uri="{FF2B5EF4-FFF2-40B4-BE49-F238E27FC236}">
                    <a16:creationId xmlns:a16="http://schemas.microsoft.com/office/drawing/2014/main" id="{4F2A83CE-EF90-43B2-8020-08AD1ADDE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850" y="27193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3" name="Line 1960">
                <a:extLst>
                  <a:ext uri="{FF2B5EF4-FFF2-40B4-BE49-F238E27FC236}">
                    <a16:creationId xmlns:a16="http://schemas.microsoft.com/office/drawing/2014/main" id="{E4A65537-EC3F-4BF0-9EAC-B0B9BB0D92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30800" y="27670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4" name="Line 1961">
                <a:extLst>
                  <a:ext uri="{FF2B5EF4-FFF2-40B4-BE49-F238E27FC236}">
                    <a16:creationId xmlns:a16="http://schemas.microsoft.com/office/drawing/2014/main" id="{7F8C37A7-9352-4BDE-8CA8-3411CDF09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725" y="27320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5" name="Line 1962">
                <a:extLst>
                  <a:ext uri="{FF2B5EF4-FFF2-40B4-BE49-F238E27FC236}">
                    <a16:creationId xmlns:a16="http://schemas.microsoft.com/office/drawing/2014/main" id="{8894C323-6816-4FE1-B525-4892C6606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7475" y="27320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6" name="Line 1963">
                <a:extLst>
                  <a:ext uri="{FF2B5EF4-FFF2-40B4-BE49-F238E27FC236}">
                    <a16:creationId xmlns:a16="http://schemas.microsoft.com/office/drawing/2014/main" id="{2BB01B4A-84AD-400B-9F62-9BBB7E5FE7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95850" y="27035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7" name="Line 1964">
                <a:extLst>
                  <a:ext uri="{FF2B5EF4-FFF2-40B4-BE49-F238E27FC236}">
                    <a16:creationId xmlns:a16="http://schemas.microsoft.com/office/drawing/2014/main" id="{E6D90DDC-957C-4934-A79A-C10DCC1B81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3950" y="26685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8" name="Line 1965">
                <a:extLst>
                  <a:ext uri="{FF2B5EF4-FFF2-40B4-BE49-F238E27FC236}">
                    <a16:creationId xmlns:a16="http://schemas.microsoft.com/office/drawing/2014/main" id="{681B7C2D-1289-4E29-A37B-65D2737D01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0450" y="26812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29" name="Line 1966">
                <a:extLst>
                  <a:ext uri="{FF2B5EF4-FFF2-40B4-BE49-F238E27FC236}">
                    <a16:creationId xmlns:a16="http://schemas.microsoft.com/office/drawing/2014/main" id="{BABE4D09-9851-4343-801A-D0A4C61622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5375" y="26463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0" name="Line 1967">
                <a:extLst>
                  <a:ext uri="{FF2B5EF4-FFF2-40B4-BE49-F238E27FC236}">
                    <a16:creationId xmlns:a16="http://schemas.microsoft.com/office/drawing/2014/main" id="{8E9A4FBB-EB32-4268-8762-C6EBC40F2E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22825" y="2671763"/>
                <a:ext cx="76200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1" name="Line 1968">
                <a:extLst>
                  <a:ext uri="{FF2B5EF4-FFF2-40B4-BE49-F238E27FC236}">
                    <a16:creationId xmlns:a16="http://schemas.microsoft.com/office/drawing/2014/main" id="{FA658BF1-98E6-46A4-9A7E-925B27160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60925" y="26368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2" name="Line 1969">
                <a:extLst>
                  <a:ext uri="{FF2B5EF4-FFF2-40B4-BE49-F238E27FC236}">
                    <a16:creationId xmlns:a16="http://schemas.microsoft.com/office/drawing/2014/main" id="{CAC7E75D-1BA5-4A86-8238-E54D720D37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86300" y="26400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3" name="Line 1970">
                <a:extLst>
                  <a:ext uri="{FF2B5EF4-FFF2-40B4-BE49-F238E27FC236}">
                    <a16:creationId xmlns:a16="http://schemas.microsoft.com/office/drawing/2014/main" id="{51960D0B-2322-4AAD-B091-DAC9DE583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4400" y="2601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4" name="Line 1971">
                <a:extLst>
                  <a:ext uri="{FF2B5EF4-FFF2-40B4-BE49-F238E27FC236}">
                    <a16:creationId xmlns:a16="http://schemas.microsoft.com/office/drawing/2014/main" id="{326E4321-7957-40BF-87AB-85B68D9C3B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0425" y="26273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5" name="Line 1972">
                <a:extLst>
                  <a:ext uri="{FF2B5EF4-FFF2-40B4-BE49-F238E27FC236}">
                    <a16:creationId xmlns:a16="http://schemas.microsoft.com/office/drawing/2014/main" id="{38EDEE09-3C12-4713-8675-6EAA99CE7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5350" y="2589213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6" name="Line 1973">
                <a:extLst>
                  <a:ext uri="{FF2B5EF4-FFF2-40B4-BE49-F238E27FC236}">
                    <a16:creationId xmlns:a16="http://schemas.microsoft.com/office/drawing/2014/main" id="{8EE7275E-B2A8-4C39-9F1B-0D1D95CA2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60900" y="26177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7" name="Line 1974">
                <a:extLst>
                  <a:ext uri="{FF2B5EF4-FFF2-40B4-BE49-F238E27FC236}">
                    <a16:creationId xmlns:a16="http://schemas.microsoft.com/office/drawing/2014/main" id="{D9980E67-5C6D-4395-8EB6-DE2F4D1803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5825" y="25828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8" name="Line 1975">
                <a:extLst>
                  <a:ext uri="{FF2B5EF4-FFF2-40B4-BE49-F238E27FC236}">
                    <a16:creationId xmlns:a16="http://schemas.microsoft.com/office/drawing/2014/main" id="{36A672C3-ECBB-4720-8DFF-F0047AB17A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41850" y="26177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39" name="Line 1976">
                <a:extLst>
                  <a:ext uri="{FF2B5EF4-FFF2-40B4-BE49-F238E27FC236}">
                    <a16:creationId xmlns:a16="http://schemas.microsoft.com/office/drawing/2014/main" id="{43C7020C-EDB0-471D-BA55-3B02EFFD3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6775" y="25828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0" name="Line 1977">
                <a:extLst>
                  <a:ext uri="{FF2B5EF4-FFF2-40B4-BE49-F238E27FC236}">
                    <a16:creationId xmlns:a16="http://schemas.microsoft.com/office/drawing/2014/main" id="{445B5088-E664-43DB-B663-EEC4676624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3125" y="258286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1" name="Line 1978">
                <a:extLst>
                  <a:ext uri="{FF2B5EF4-FFF2-40B4-BE49-F238E27FC236}">
                    <a16:creationId xmlns:a16="http://schemas.microsoft.com/office/drawing/2014/main" id="{9BE45E2D-2971-4053-965F-061D50C6A5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3750" y="256698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2" name="Line 1979">
                <a:extLst>
                  <a:ext uri="{FF2B5EF4-FFF2-40B4-BE49-F238E27FC236}">
                    <a16:creationId xmlns:a16="http://schemas.microsoft.com/office/drawing/2014/main" id="{4CFD20D7-1B36-4AEC-B997-79C80D4A3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850" y="25288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3" name="Line 1980">
                <a:extLst>
                  <a:ext uri="{FF2B5EF4-FFF2-40B4-BE49-F238E27FC236}">
                    <a16:creationId xmlns:a16="http://schemas.microsoft.com/office/drawing/2014/main" id="{A365C6EC-9727-4C3D-985F-65D039769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94200" y="24939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4" name="Line 1981">
                <a:extLst>
                  <a:ext uri="{FF2B5EF4-FFF2-40B4-BE49-F238E27FC236}">
                    <a16:creationId xmlns:a16="http://schemas.microsoft.com/office/drawing/2014/main" id="{73EFC67D-3729-4607-A4F3-E30894500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2300" y="24590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5" name="Line 1982">
                <a:extLst>
                  <a:ext uri="{FF2B5EF4-FFF2-40B4-BE49-F238E27FC236}">
                    <a16:creationId xmlns:a16="http://schemas.microsoft.com/office/drawing/2014/main" id="{76129FC8-8207-437C-B4FA-86852DEF3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86250" y="24558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6" name="Line 1983">
                <a:extLst>
                  <a:ext uri="{FF2B5EF4-FFF2-40B4-BE49-F238E27FC236}">
                    <a16:creationId xmlns:a16="http://schemas.microsoft.com/office/drawing/2014/main" id="{64BD8500-7AD9-4A74-835A-6097B716A7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1175" y="24209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7" name="Line 1984">
                <a:extLst>
                  <a:ext uri="{FF2B5EF4-FFF2-40B4-BE49-F238E27FC236}">
                    <a16:creationId xmlns:a16="http://schemas.microsoft.com/office/drawing/2014/main" id="{5E9BD5E3-E477-4099-A2B6-A384438791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8000" y="24209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8" name="Line 1985">
                <a:extLst>
                  <a:ext uri="{FF2B5EF4-FFF2-40B4-BE49-F238E27FC236}">
                    <a16:creationId xmlns:a16="http://schemas.microsoft.com/office/drawing/2014/main" id="{6C87065B-693E-4253-9B65-6CA96C5B8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48150" y="24495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49" name="Line 1986">
                <a:extLst>
                  <a:ext uri="{FF2B5EF4-FFF2-40B4-BE49-F238E27FC236}">
                    <a16:creationId xmlns:a16="http://schemas.microsoft.com/office/drawing/2014/main" id="{89C4BF81-92AF-4927-95F1-C1AAB6FDD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6250" y="240982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0" name="Line 1987">
                <a:extLst>
                  <a:ext uri="{FF2B5EF4-FFF2-40B4-BE49-F238E27FC236}">
                    <a16:creationId xmlns:a16="http://schemas.microsoft.com/office/drawing/2014/main" id="{FFB0F336-CB5E-44A5-8A37-A40F6240C0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35450" y="24495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1" name="Line 1988">
                <a:extLst>
                  <a:ext uri="{FF2B5EF4-FFF2-40B4-BE49-F238E27FC236}">
                    <a16:creationId xmlns:a16="http://schemas.microsoft.com/office/drawing/2014/main" id="{D41C2489-5A7B-4783-B8A9-086DF6814D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0375" y="240982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2" name="Line 1989">
                <a:extLst>
                  <a:ext uri="{FF2B5EF4-FFF2-40B4-BE49-F238E27FC236}">
                    <a16:creationId xmlns:a16="http://schemas.microsoft.com/office/drawing/2014/main" id="{849CFF5D-F5FD-456D-B98A-39A07A777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92588" y="2406651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3" name="Line 1990">
                <a:extLst>
                  <a:ext uri="{FF2B5EF4-FFF2-40B4-BE49-F238E27FC236}">
                    <a16:creationId xmlns:a16="http://schemas.microsoft.com/office/drawing/2014/main" id="{D45C14BB-7F5B-48A3-BEFF-0717D627B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2275" y="2368551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4" name="Line 1991">
                <a:extLst>
                  <a:ext uri="{FF2B5EF4-FFF2-40B4-BE49-F238E27FC236}">
                    <a16:creationId xmlns:a16="http://schemas.microsoft.com/office/drawing/2014/main" id="{CC2C2450-130A-4886-A496-40FFEF1EEF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83063" y="2397126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5" name="Line 1992">
                <a:extLst>
                  <a:ext uri="{FF2B5EF4-FFF2-40B4-BE49-F238E27FC236}">
                    <a16:creationId xmlns:a16="http://schemas.microsoft.com/office/drawing/2014/main" id="{CDB86881-F834-4453-83C0-EA0C1EEAF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2750" y="235902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6" name="Line 1993">
                <a:extLst>
                  <a:ext uri="{FF2B5EF4-FFF2-40B4-BE49-F238E27FC236}">
                    <a16:creationId xmlns:a16="http://schemas.microsoft.com/office/drawing/2014/main" id="{AF7093E7-6AE3-41CE-9073-95584873E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73538" y="2397126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7" name="Line 1994">
                <a:extLst>
                  <a:ext uri="{FF2B5EF4-FFF2-40B4-BE49-F238E27FC236}">
                    <a16:creationId xmlns:a16="http://schemas.microsoft.com/office/drawing/2014/main" id="{90058783-B726-4BDF-ADAA-D922A969C5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3225" y="235902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8" name="Line 1995">
                <a:extLst>
                  <a:ext uri="{FF2B5EF4-FFF2-40B4-BE49-F238E27FC236}">
                    <a16:creationId xmlns:a16="http://schemas.microsoft.com/office/drawing/2014/main" id="{806329CD-70F6-44EF-B382-7F1D4A67D4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67188" y="2387601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59" name="Line 1996">
                <a:extLst>
                  <a:ext uri="{FF2B5EF4-FFF2-40B4-BE49-F238E27FC236}">
                    <a16:creationId xmlns:a16="http://schemas.microsoft.com/office/drawing/2014/main" id="{A318939C-F5B4-4402-AF2A-F78A1A3C3D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5288" y="2352676"/>
                <a:ext cx="0" cy="74613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0" name="Line 1997">
                <a:extLst>
                  <a:ext uri="{FF2B5EF4-FFF2-40B4-BE49-F238E27FC236}">
                    <a16:creationId xmlns:a16="http://schemas.microsoft.com/office/drawing/2014/main" id="{79390ADD-BAE3-40D7-88C7-3B086C0E6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8138" y="2352676"/>
                <a:ext cx="74613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1" name="Line 1998">
                <a:extLst>
                  <a:ext uri="{FF2B5EF4-FFF2-40B4-BE49-F238E27FC236}">
                    <a16:creationId xmlns:a16="http://schemas.microsoft.com/office/drawing/2014/main" id="{296A0408-DA0D-4D9C-9699-9C55154FC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83063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2" name="Line 1999">
                <a:extLst>
                  <a:ext uri="{FF2B5EF4-FFF2-40B4-BE49-F238E27FC236}">
                    <a16:creationId xmlns:a16="http://schemas.microsoft.com/office/drawing/2014/main" id="{D209AD23-CF7B-4616-854D-BC30B5A8D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70363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3" name="Line 2000">
                <a:extLst>
                  <a:ext uri="{FF2B5EF4-FFF2-40B4-BE49-F238E27FC236}">
                    <a16:creationId xmlns:a16="http://schemas.microsoft.com/office/drawing/2014/main" id="{288CBF75-3006-4D9D-857D-54724F664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2263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4" name="Line 2001">
                <a:extLst>
                  <a:ext uri="{FF2B5EF4-FFF2-40B4-BE49-F238E27FC236}">
                    <a16:creationId xmlns:a16="http://schemas.microsoft.com/office/drawing/2014/main" id="{BF0566FD-61C0-4BB1-890F-3333CB69E2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56063" y="23526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5" name="Line 2002">
                <a:extLst>
                  <a:ext uri="{FF2B5EF4-FFF2-40B4-BE49-F238E27FC236}">
                    <a16:creationId xmlns:a16="http://schemas.microsoft.com/office/drawing/2014/main" id="{428D5E72-62AB-487B-A41F-5C77C35AA7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90988" y="2314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6" name="Line 2003">
                <a:extLst>
                  <a:ext uri="{FF2B5EF4-FFF2-40B4-BE49-F238E27FC236}">
                    <a16:creationId xmlns:a16="http://schemas.microsoft.com/office/drawing/2014/main" id="{F2B5F05C-2635-4B44-B974-2D9512CD6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33838" y="23431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7" name="Line 2004">
                <a:extLst>
                  <a:ext uri="{FF2B5EF4-FFF2-40B4-BE49-F238E27FC236}">
                    <a16:creationId xmlns:a16="http://schemas.microsoft.com/office/drawing/2014/main" id="{504AD4EE-DCD2-413D-B36C-CECFC189D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8763" y="23050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8" name="Line 2005">
                <a:extLst>
                  <a:ext uri="{FF2B5EF4-FFF2-40B4-BE49-F238E27FC236}">
                    <a16:creationId xmlns:a16="http://schemas.microsoft.com/office/drawing/2014/main" id="{DE236808-E1F3-4126-91EE-80634E0452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2413" y="23050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69" name="Line 2006">
                <a:extLst>
                  <a:ext uri="{FF2B5EF4-FFF2-40B4-BE49-F238E27FC236}">
                    <a16:creationId xmlns:a16="http://schemas.microsoft.com/office/drawing/2014/main" id="{5D034CAB-E048-4871-AC27-566585F10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49713" y="23050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0" name="Line 2007">
                <a:extLst>
                  <a:ext uri="{FF2B5EF4-FFF2-40B4-BE49-F238E27FC236}">
                    <a16:creationId xmlns:a16="http://schemas.microsoft.com/office/drawing/2014/main" id="{5AC2A87A-D6A8-45A2-A65D-EE2D86196E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44938" y="23145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1" name="Line 2008">
                <a:extLst>
                  <a:ext uri="{FF2B5EF4-FFF2-40B4-BE49-F238E27FC236}">
                    <a16:creationId xmlns:a16="http://schemas.microsoft.com/office/drawing/2014/main" id="{2DB94CBF-2A60-4FDE-8873-DCFBD7BC4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3038" y="22796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2" name="Line 2009">
                <a:extLst>
                  <a:ext uri="{FF2B5EF4-FFF2-40B4-BE49-F238E27FC236}">
                    <a16:creationId xmlns:a16="http://schemas.microsoft.com/office/drawing/2014/main" id="{20513735-30E6-45D1-BCFE-B0D0637FA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71913" y="22415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3" name="Line 2010">
                <a:extLst>
                  <a:ext uri="{FF2B5EF4-FFF2-40B4-BE49-F238E27FC236}">
                    <a16:creationId xmlns:a16="http://schemas.microsoft.com/office/drawing/2014/main" id="{48626943-EB5A-476A-BD3F-64BF6CF4F6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0013" y="22066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4" name="Line 2011">
                <a:extLst>
                  <a:ext uri="{FF2B5EF4-FFF2-40B4-BE49-F238E27FC236}">
                    <a16:creationId xmlns:a16="http://schemas.microsoft.com/office/drawing/2014/main" id="{9D7E9483-F1E2-4FE6-8BED-927DC5932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68738" y="22225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5" name="Line 2012">
                <a:extLst>
                  <a:ext uri="{FF2B5EF4-FFF2-40B4-BE49-F238E27FC236}">
                    <a16:creationId xmlns:a16="http://schemas.microsoft.com/office/drawing/2014/main" id="{D75D800C-2EAD-4FED-BA44-C0A0B4D2E3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3663" y="21875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6" name="Line 2013">
                <a:extLst>
                  <a:ext uri="{FF2B5EF4-FFF2-40B4-BE49-F238E27FC236}">
                    <a16:creationId xmlns:a16="http://schemas.microsoft.com/office/drawing/2014/main" id="{70E0B35E-4840-406D-B9C1-AC461C39EF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8413" y="220980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7" name="Line 2014">
                <a:extLst>
                  <a:ext uri="{FF2B5EF4-FFF2-40B4-BE49-F238E27FC236}">
                    <a16:creationId xmlns:a16="http://schemas.microsoft.com/office/drawing/2014/main" id="{609EBC39-904B-472E-9FE0-03ABB514C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6513" y="2171701"/>
                <a:ext cx="0" cy="7620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8" name="Line 2015">
                <a:extLst>
                  <a:ext uri="{FF2B5EF4-FFF2-40B4-BE49-F238E27FC236}">
                    <a16:creationId xmlns:a16="http://schemas.microsoft.com/office/drawing/2014/main" id="{3828F523-BCCE-4F56-B120-EE88B331C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0638" y="22129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79" name="Line 2016">
                <a:extLst>
                  <a:ext uri="{FF2B5EF4-FFF2-40B4-BE49-F238E27FC236}">
                    <a16:creationId xmlns:a16="http://schemas.microsoft.com/office/drawing/2014/main" id="{114C2009-C1D1-41EB-B22B-6EC33015E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8738" y="2174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0" name="Line 2017">
                <a:extLst>
                  <a:ext uri="{FF2B5EF4-FFF2-40B4-BE49-F238E27FC236}">
                    <a16:creationId xmlns:a16="http://schemas.microsoft.com/office/drawing/2014/main" id="{C759A55C-B744-4BD3-9DB9-8DD7640FB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5563" y="2174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1" name="Line 2018">
                <a:extLst>
                  <a:ext uri="{FF2B5EF4-FFF2-40B4-BE49-F238E27FC236}">
                    <a16:creationId xmlns:a16="http://schemas.microsoft.com/office/drawing/2014/main" id="{0E725A41-46CA-4CAE-8D49-2576519EB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89363" y="22002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2" name="Line 2019">
                <a:extLst>
                  <a:ext uri="{FF2B5EF4-FFF2-40B4-BE49-F238E27FC236}">
                    <a16:creationId xmlns:a16="http://schemas.microsoft.com/office/drawing/2014/main" id="{521BD99E-95C0-4627-AB61-0C96AA5F8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27463" y="21621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3" name="Line 2020">
                <a:extLst>
                  <a:ext uri="{FF2B5EF4-FFF2-40B4-BE49-F238E27FC236}">
                    <a16:creationId xmlns:a16="http://schemas.microsoft.com/office/drawing/2014/main" id="{86BAC7DA-D67C-49D7-BE27-5C2C1BA38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29038" y="22002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4" name="Line 2021">
                <a:extLst>
                  <a:ext uri="{FF2B5EF4-FFF2-40B4-BE49-F238E27FC236}">
                    <a16:creationId xmlns:a16="http://schemas.microsoft.com/office/drawing/2014/main" id="{F01BAF0E-3E7F-4E4C-850E-ADC2E5B147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7138" y="21621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5" name="Line 2022">
                <a:extLst>
                  <a:ext uri="{FF2B5EF4-FFF2-40B4-BE49-F238E27FC236}">
                    <a16:creationId xmlns:a16="http://schemas.microsoft.com/office/drawing/2014/main" id="{54A78154-24D8-4714-A583-2EAE4711E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86188" y="21621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6" name="Line 2023">
                <a:extLst>
                  <a:ext uri="{FF2B5EF4-FFF2-40B4-BE49-F238E27FC236}">
                    <a16:creationId xmlns:a16="http://schemas.microsoft.com/office/drawing/2014/main" id="{5228EA74-109C-4327-9F5B-0C8E29F1D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5713" y="21621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7" name="Line 2024">
                <a:extLst>
                  <a:ext uri="{FF2B5EF4-FFF2-40B4-BE49-F238E27FC236}">
                    <a16:creationId xmlns:a16="http://schemas.microsoft.com/office/drawing/2014/main" id="{AC28252C-3E52-4C49-8993-B48D7D1BB0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16338" y="21621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8" name="Line 2025">
                <a:extLst>
                  <a:ext uri="{FF2B5EF4-FFF2-40B4-BE49-F238E27FC236}">
                    <a16:creationId xmlns:a16="http://schemas.microsoft.com/office/drawing/2014/main" id="{D372ECB7-C900-481F-92EB-FE6DB1AB4C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51263" y="21272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89" name="Line 2026">
                <a:extLst>
                  <a:ext uri="{FF2B5EF4-FFF2-40B4-BE49-F238E27FC236}">
                    <a16:creationId xmlns:a16="http://schemas.microsoft.com/office/drawing/2014/main" id="{F4726B15-8409-4ED0-BACB-466C1B425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06813" y="20415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0" name="Line 2027">
                <a:extLst>
                  <a:ext uri="{FF2B5EF4-FFF2-40B4-BE49-F238E27FC236}">
                    <a16:creationId xmlns:a16="http://schemas.microsoft.com/office/drawing/2014/main" id="{A609A314-70FB-4598-BF06-C92F0E2DE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913" y="20034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1" name="Line 2028">
                <a:extLst>
                  <a:ext uri="{FF2B5EF4-FFF2-40B4-BE49-F238E27FC236}">
                    <a16:creationId xmlns:a16="http://schemas.microsoft.com/office/drawing/2014/main" id="{D43C0F90-21AF-4495-8EDB-636507B61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84588" y="199072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2" name="Line 2029">
                <a:extLst>
                  <a:ext uri="{FF2B5EF4-FFF2-40B4-BE49-F238E27FC236}">
                    <a16:creationId xmlns:a16="http://schemas.microsoft.com/office/drawing/2014/main" id="{2666138B-15FC-4805-8B48-345C1F23F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2688" y="19526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3" name="Line 2030">
                <a:extLst>
                  <a:ext uri="{FF2B5EF4-FFF2-40B4-BE49-F238E27FC236}">
                    <a16:creationId xmlns:a16="http://schemas.microsoft.com/office/drawing/2014/main" id="{A62911E7-8D6A-41ED-943C-A36D623A6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56013" y="1981201"/>
                <a:ext cx="76200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4" name="Line 2031">
                <a:extLst>
                  <a:ext uri="{FF2B5EF4-FFF2-40B4-BE49-F238E27FC236}">
                    <a16:creationId xmlns:a16="http://schemas.microsoft.com/office/drawing/2014/main" id="{7DFB8FAD-D49A-4803-B609-39F253AE6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4113" y="194310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5" name="Line 2032">
                <a:extLst>
                  <a:ext uri="{FF2B5EF4-FFF2-40B4-BE49-F238E27FC236}">
                    <a16:creationId xmlns:a16="http://schemas.microsoft.com/office/drawing/2014/main" id="{6F434FFF-466E-4CB0-BC26-5A0600EFA2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17913" y="19748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6" name="Line 2033">
                <a:extLst>
                  <a:ext uri="{FF2B5EF4-FFF2-40B4-BE49-F238E27FC236}">
                    <a16:creationId xmlns:a16="http://schemas.microsoft.com/office/drawing/2014/main" id="{CAF3BBAE-5F27-41E7-94C3-A6F7FAD91C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2838" y="19399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7" name="Line 2034">
                <a:extLst>
                  <a:ext uri="{FF2B5EF4-FFF2-40B4-BE49-F238E27FC236}">
                    <a16:creationId xmlns:a16="http://schemas.microsoft.com/office/drawing/2014/main" id="{B51A74F4-4455-4E62-9CF0-CBCE3BB7B8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363" y="19399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8" name="Line 2035">
                <a:extLst>
                  <a:ext uri="{FF2B5EF4-FFF2-40B4-BE49-F238E27FC236}">
                    <a16:creationId xmlns:a16="http://schemas.microsoft.com/office/drawing/2014/main" id="{428A6999-ECA3-4D9A-AF9E-253CC19AF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36963" y="1974851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9" name="Line 2036">
                <a:extLst>
                  <a:ext uri="{FF2B5EF4-FFF2-40B4-BE49-F238E27FC236}">
                    <a16:creationId xmlns:a16="http://schemas.microsoft.com/office/drawing/2014/main" id="{DAFB3BA4-4B09-491D-B398-3022340D3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1888" y="193992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0" name="Line 2037">
                <a:extLst>
                  <a:ext uri="{FF2B5EF4-FFF2-40B4-BE49-F238E27FC236}">
                    <a16:creationId xmlns:a16="http://schemas.microsoft.com/office/drawing/2014/main" id="{07FDED84-AFC3-4BB2-AE8C-0430E60BB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67113" y="19589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1" name="Line 2038">
                <a:extLst>
                  <a:ext uri="{FF2B5EF4-FFF2-40B4-BE49-F238E27FC236}">
                    <a16:creationId xmlns:a16="http://schemas.microsoft.com/office/drawing/2014/main" id="{2040021D-27FD-424C-8855-6BF901E63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2038" y="1920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2" name="Line 2039">
                <a:extLst>
                  <a:ext uri="{FF2B5EF4-FFF2-40B4-BE49-F238E27FC236}">
                    <a16:creationId xmlns:a16="http://schemas.microsoft.com/office/drawing/2014/main" id="{8453A460-0014-44D6-A045-E37DF10AD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09963" y="19335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3" name="Line 2040">
                <a:extLst>
                  <a:ext uri="{FF2B5EF4-FFF2-40B4-BE49-F238E27FC236}">
                    <a16:creationId xmlns:a16="http://schemas.microsoft.com/office/drawing/2014/main" id="{D0DF9683-12C2-490D-B024-C472EB417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8063" y="18986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4" name="Line 2041">
                <a:extLst>
                  <a:ext uri="{FF2B5EF4-FFF2-40B4-BE49-F238E27FC236}">
                    <a16:creationId xmlns:a16="http://schemas.microsoft.com/office/drawing/2014/main" id="{FF9F09B7-9C3D-4CDD-9948-F63738BB2C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7113" y="1898651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5" name="Line 2042">
                <a:extLst>
                  <a:ext uri="{FF2B5EF4-FFF2-40B4-BE49-F238E27FC236}">
                    <a16:creationId xmlns:a16="http://schemas.microsoft.com/office/drawing/2014/main" id="{F8ADA924-E7EC-47C2-BA78-4F790F2775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79813" y="1958976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6" name="Line 2043">
                <a:extLst>
                  <a:ext uri="{FF2B5EF4-FFF2-40B4-BE49-F238E27FC236}">
                    <a16:creationId xmlns:a16="http://schemas.microsoft.com/office/drawing/2014/main" id="{7183C894-0A56-4D1D-8725-054716225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4738" y="1920876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7" name="Line 2044">
                <a:extLst>
                  <a:ext uri="{FF2B5EF4-FFF2-40B4-BE49-F238E27FC236}">
                    <a16:creationId xmlns:a16="http://schemas.microsoft.com/office/drawing/2014/main" id="{DE20916B-53A4-4B89-9359-0247035C05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3250" y="25352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8" name="Line 2045">
                <a:extLst>
                  <a:ext uri="{FF2B5EF4-FFF2-40B4-BE49-F238E27FC236}">
                    <a16:creationId xmlns:a16="http://schemas.microsoft.com/office/drawing/2014/main" id="{DA9DD665-7A7A-473F-A0C9-63FE07AE26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8175" y="24971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09" name="Line 2046">
                <a:extLst>
                  <a:ext uri="{FF2B5EF4-FFF2-40B4-BE49-F238E27FC236}">
                    <a16:creationId xmlns:a16="http://schemas.microsoft.com/office/drawing/2014/main" id="{A41A9E4B-F94B-4726-84AC-FF28BE80A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4525" y="24971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0" name="Line 2047">
                <a:extLst>
                  <a:ext uri="{FF2B5EF4-FFF2-40B4-BE49-F238E27FC236}">
                    <a16:creationId xmlns:a16="http://schemas.microsoft.com/office/drawing/2014/main" id="{08EBEEF7-58B5-415A-B299-2B6D22E96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43288" y="16494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1" name="Line 2048">
                <a:extLst>
                  <a:ext uri="{FF2B5EF4-FFF2-40B4-BE49-F238E27FC236}">
                    <a16:creationId xmlns:a16="http://schemas.microsoft.com/office/drawing/2014/main" id="{3E165E61-38E4-41A3-BAC4-A8F0AF84EA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8213" y="16144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2" name="Line 2049">
                <a:extLst>
                  <a:ext uri="{FF2B5EF4-FFF2-40B4-BE49-F238E27FC236}">
                    <a16:creationId xmlns:a16="http://schemas.microsoft.com/office/drawing/2014/main" id="{ACE69FF3-0E66-4252-BBAD-B3E759F9BC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38513" y="1552574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3" name="Line 2050">
                <a:extLst>
                  <a:ext uri="{FF2B5EF4-FFF2-40B4-BE49-F238E27FC236}">
                    <a16:creationId xmlns:a16="http://schemas.microsoft.com/office/drawing/2014/main" id="{4D90E06E-D3D3-492C-B5EE-F121EA9895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73438" y="1514474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4" name="Line 2051">
                <a:extLst>
                  <a:ext uri="{FF2B5EF4-FFF2-40B4-BE49-F238E27FC236}">
                    <a16:creationId xmlns:a16="http://schemas.microsoft.com/office/drawing/2014/main" id="{45D72C97-AC9C-4C44-9CCC-7E69FD0B7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5963" y="1533524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5" name="Line 2052">
                <a:extLst>
                  <a:ext uri="{FF2B5EF4-FFF2-40B4-BE49-F238E27FC236}">
                    <a16:creationId xmlns:a16="http://schemas.microsoft.com/office/drawing/2014/main" id="{98DB7146-DF88-4E9A-841B-8EECA95741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0888" y="1495424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6" name="Line 2053">
                <a:extLst>
                  <a:ext uri="{FF2B5EF4-FFF2-40B4-BE49-F238E27FC236}">
                    <a16:creationId xmlns:a16="http://schemas.microsoft.com/office/drawing/2014/main" id="{F702BAD8-DC5C-4B88-BB6C-D6F4E0E86A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06763" y="1533524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7" name="Line 2054">
                <a:extLst>
                  <a:ext uri="{FF2B5EF4-FFF2-40B4-BE49-F238E27FC236}">
                    <a16:creationId xmlns:a16="http://schemas.microsoft.com/office/drawing/2014/main" id="{CBBB7B9C-FD34-497C-B2D3-497A9AD6F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1688" y="1495424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8" name="Line 2055">
                <a:extLst>
                  <a:ext uri="{FF2B5EF4-FFF2-40B4-BE49-F238E27FC236}">
                    <a16:creationId xmlns:a16="http://schemas.microsoft.com/office/drawing/2014/main" id="{01689B41-82E6-4FE0-8E69-E30DA4F25F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8513" y="1495424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9" name="Line 2056">
                <a:extLst>
                  <a:ext uri="{FF2B5EF4-FFF2-40B4-BE49-F238E27FC236}">
                    <a16:creationId xmlns:a16="http://schemas.microsoft.com/office/drawing/2014/main" id="{35A85116-334C-442C-981B-6147F7813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24238" y="16494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0" name="Line 2057">
                <a:extLst>
                  <a:ext uri="{FF2B5EF4-FFF2-40B4-BE49-F238E27FC236}">
                    <a16:creationId xmlns:a16="http://schemas.microsoft.com/office/drawing/2014/main" id="{416D3641-E66A-498C-94B1-C20859B18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62338" y="161448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1" name="Line 2058">
                <a:extLst>
                  <a:ext uri="{FF2B5EF4-FFF2-40B4-BE49-F238E27FC236}">
                    <a16:creationId xmlns:a16="http://schemas.microsoft.com/office/drawing/2014/main" id="{5014F78E-DB8B-4974-B717-9BBF81BCFD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14713" y="16462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2" name="Line 2059">
                <a:extLst>
                  <a:ext uri="{FF2B5EF4-FFF2-40B4-BE49-F238E27FC236}">
                    <a16:creationId xmlns:a16="http://schemas.microsoft.com/office/drawing/2014/main" id="{D31DA833-3BCE-4072-9FE4-9B877A525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2813" y="16081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3" name="Line 2060">
                <a:extLst>
                  <a:ext uri="{FF2B5EF4-FFF2-40B4-BE49-F238E27FC236}">
                    <a16:creationId xmlns:a16="http://schemas.microsoft.com/office/drawing/2014/main" id="{F8D594EB-9F6D-4F3B-BA47-378B60731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17888" y="16462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4" name="Line 2061">
                <a:extLst>
                  <a:ext uri="{FF2B5EF4-FFF2-40B4-BE49-F238E27FC236}">
                    <a16:creationId xmlns:a16="http://schemas.microsoft.com/office/drawing/2014/main" id="{38F0ED2E-58A8-499D-B744-63ED47891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5988" y="16081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5" name="Line 2062">
                <a:extLst>
                  <a:ext uri="{FF2B5EF4-FFF2-40B4-BE49-F238E27FC236}">
                    <a16:creationId xmlns:a16="http://schemas.microsoft.com/office/drawing/2014/main" id="{B45BF031-8C25-46DB-81C3-230B1EB294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19725" y="279241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6" name="Line 2063">
                <a:extLst>
                  <a:ext uri="{FF2B5EF4-FFF2-40B4-BE49-F238E27FC236}">
                    <a16:creationId xmlns:a16="http://schemas.microsoft.com/office/drawing/2014/main" id="{5EC6EF6E-75AE-454E-9758-70775D3E4B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4650" y="27543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7" name="Line 2064">
                <a:extLst>
                  <a:ext uri="{FF2B5EF4-FFF2-40B4-BE49-F238E27FC236}">
                    <a16:creationId xmlns:a16="http://schemas.microsoft.com/office/drawing/2014/main" id="{6EBA29B7-4751-4CD9-952A-4A294C7DF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65888" y="2890838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8" name="Line 2065">
                <a:extLst>
                  <a:ext uri="{FF2B5EF4-FFF2-40B4-BE49-F238E27FC236}">
                    <a16:creationId xmlns:a16="http://schemas.microsoft.com/office/drawing/2014/main" id="{289EC901-E48F-44C8-AB00-E1472212A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3988" y="285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29" name="Line 2066">
                <a:extLst>
                  <a:ext uri="{FF2B5EF4-FFF2-40B4-BE49-F238E27FC236}">
                    <a16:creationId xmlns:a16="http://schemas.microsoft.com/office/drawing/2014/main" id="{70B1E55C-DAFA-4708-AB7C-805BCB57ED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9863" y="285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0" name="Line 2067">
                <a:extLst>
                  <a:ext uri="{FF2B5EF4-FFF2-40B4-BE49-F238E27FC236}">
                    <a16:creationId xmlns:a16="http://schemas.microsoft.com/office/drawing/2014/main" id="{435CDB96-8DB5-411B-8CCC-A6F773824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8913" y="285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1" name="Line 2068">
                <a:extLst>
                  <a:ext uri="{FF2B5EF4-FFF2-40B4-BE49-F238E27FC236}">
                    <a16:creationId xmlns:a16="http://schemas.microsoft.com/office/drawing/2014/main" id="{1FBC9AD1-7CA2-495D-A4EE-CFD8D0CB0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4163" y="2855913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2" name="Line 2069">
                <a:extLst>
                  <a:ext uri="{FF2B5EF4-FFF2-40B4-BE49-F238E27FC236}">
                    <a16:creationId xmlns:a16="http://schemas.microsoft.com/office/drawing/2014/main" id="{9D130D69-F62D-41F1-8649-D82689792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684963" y="2900363"/>
                <a:ext cx="73025" cy="0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3" name="Line 2070">
                <a:extLst>
                  <a:ext uri="{FF2B5EF4-FFF2-40B4-BE49-F238E27FC236}">
                    <a16:creationId xmlns:a16="http://schemas.microsoft.com/office/drawing/2014/main" id="{571DFE01-2E05-48CA-AF7C-91D7A6E7F6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3063" y="28654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4" name="Line 2071">
                <a:extLst>
                  <a:ext uri="{FF2B5EF4-FFF2-40B4-BE49-F238E27FC236}">
                    <a16:creationId xmlns:a16="http://schemas.microsoft.com/office/drawing/2014/main" id="{7F4A2143-71C1-41BA-8A0D-6D37AD2D48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73875" y="28654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5" name="Line 2072">
                <a:extLst>
                  <a:ext uri="{FF2B5EF4-FFF2-40B4-BE49-F238E27FC236}">
                    <a16:creationId xmlns:a16="http://schemas.microsoft.com/office/drawing/2014/main" id="{DB15F963-25AF-42B1-8F76-6A88FA06C3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58025" y="28654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36" name="Line 2073">
                <a:extLst>
                  <a:ext uri="{FF2B5EF4-FFF2-40B4-BE49-F238E27FC236}">
                    <a16:creationId xmlns:a16="http://schemas.microsoft.com/office/drawing/2014/main" id="{5C753427-6488-4538-8FBE-7E94FD9450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9300" y="2865438"/>
                <a:ext cx="0" cy="7302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sz="3200" dirty="0">
                  <a:solidFill>
                    <a:srgbClr val="113468"/>
                  </a:solidFill>
                  <a:cs typeface="Calibri" panose="020F0502020204030204" pitchFamily="34" charset="0"/>
                </a:endParaRPr>
              </a:p>
            </p:txBody>
          </p:sp>
        </p:grpSp>
      </p:grpSp>
      <p:cxnSp>
        <p:nvCxnSpPr>
          <p:cNvPr id="737" name="Straight Connector 736">
            <a:extLst>
              <a:ext uri="{FF2B5EF4-FFF2-40B4-BE49-F238E27FC236}">
                <a16:creationId xmlns:a16="http://schemas.microsoft.com/office/drawing/2014/main" id="{2D3601A5-27B2-4034-ACC8-34AB0421007F}"/>
              </a:ext>
            </a:extLst>
          </p:cNvPr>
          <p:cNvCxnSpPr>
            <a:cxnSpLocks/>
          </p:cNvCxnSpPr>
          <p:nvPr/>
        </p:nvCxnSpPr>
        <p:spPr>
          <a:xfrm>
            <a:off x="2082579" y="4225816"/>
            <a:ext cx="31070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8" name="Straight Connector 737">
            <a:extLst>
              <a:ext uri="{FF2B5EF4-FFF2-40B4-BE49-F238E27FC236}">
                <a16:creationId xmlns:a16="http://schemas.microsoft.com/office/drawing/2014/main" id="{86545117-0A81-4337-9EDF-5700774F836B}"/>
              </a:ext>
            </a:extLst>
          </p:cNvPr>
          <p:cNvCxnSpPr>
            <a:cxnSpLocks/>
          </p:cNvCxnSpPr>
          <p:nvPr/>
        </p:nvCxnSpPr>
        <p:spPr>
          <a:xfrm>
            <a:off x="2082579" y="4404823"/>
            <a:ext cx="31070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9" name="Straight Connector 738">
            <a:extLst>
              <a:ext uri="{FF2B5EF4-FFF2-40B4-BE49-F238E27FC236}">
                <a16:creationId xmlns:a16="http://schemas.microsoft.com/office/drawing/2014/main" id="{60FF1A2F-5E19-4B07-81BE-3E499F3AF59F}"/>
              </a:ext>
            </a:extLst>
          </p:cNvPr>
          <p:cNvCxnSpPr>
            <a:cxnSpLocks/>
          </p:cNvCxnSpPr>
          <p:nvPr/>
        </p:nvCxnSpPr>
        <p:spPr>
          <a:xfrm flipV="1">
            <a:off x="9133268" y="2572008"/>
            <a:ext cx="0" cy="2214224"/>
          </a:xfrm>
          <a:prstGeom prst="line">
            <a:avLst/>
          </a:prstGeom>
          <a:ln>
            <a:solidFill>
              <a:srgbClr val="1134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" name="Straight Connector 739">
            <a:extLst>
              <a:ext uri="{FF2B5EF4-FFF2-40B4-BE49-F238E27FC236}">
                <a16:creationId xmlns:a16="http://schemas.microsoft.com/office/drawing/2014/main" id="{023877F4-DD1D-46E3-BC26-8F367E7BDD67}"/>
              </a:ext>
            </a:extLst>
          </p:cNvPr>
          <p:cNvCxnSpPr>
            <a:cxnSpLocks/>
            <a:endCxn id="289" idx="1"/>
          </p:cNvCxnSpPr>
          <p:nvPr/>
        </p:nvCxnSpPr>
        <p:spPr>
          <a:xfrm flipH="1" flipV="1">
            <a:off x="7717782" y="2506613"/>
            <a:ext cx="551" cy="2280497"/>
          </a:xfrm>
          <a:prstGeom prst="line">
            <a:avLst/>
          </a:prstGeom>
          <a:ln>
            <a:solidFill>
              <a:srgbClr val="1134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1" name="Line 5">
            <a:extLst>
              <a:ext uri="{FF2B5EF4-FFF2-40B4-BE49-F238E27FC236}">
                <a16:creationId xmlns:a16="http://schemas.microsoft.com/office/drawing/2014/main" id="{E30D78CB-6D7B-4BF6-905F-50E4FF0F4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2760" y="3050457"/>
            <a:ext cx="9577864" cy="0"/>
          </a:xfrm>
          <a:prstGeom prst="line">
            <a:avLst/>
          </a:prstGeom>
          <a:noFill/>
          <a:ln w="12700" cap="flat">
            <a:solidFill>
              <a:srgbClr val="11346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en-US" sz="3200" dirty="0">
              <a:solidFill>
                <a:srgbClr val="113468"/>
              </a:solidFill>
              <a:cs typeface="Calibri" panose="020F0502020204030204" pitchFamily="34" charset="0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28E6424F-C8D8-4D2B-AD6D-F1FC9B403554}"/>
              </a:ext>
            </a:extLst>
          </p:cNvPr>
          <p:cNvSpPr txBox="1"/>
          <p:nvPr/>
        </p:nvSpPr>
        <p:spPr>
          <a:xfrm>
            <a:off x="9099386" y="1869837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65%</a:t>
            </a:r>
            <a:r>
              <a:rPr lang="en-US" sz="16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 </a:t>
            </a:r>
            <a:br>
              <a:rPr lang="en-US" sz="16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(95% CI, 61%-71%)</a:t>
            </a:r>
            <a:endParaRPr lang="en-US" sz="1600" b="1" dirty="0">
              <a:solidFill>
                <a:srgbClr val="008764">
                  <a:lumMod val="75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743" name="TextBox 742">
            <a:extLst>
              <a:ext uri="{FF2B5EF4-FFF2-40B4-BE49-F238E27FC236}">
                <a16:creationId xmlns:a16="http://schemas.microsoft.com/office/drawing/2014/main" id="{6CC13CE9-608B-4E55-9464-A37854B85425}"/>
              </a:ext>
            </a:extLst>
          </p:cNvPr>
          <p:cNvSpPr txBox="1"/>
          <p:nvPr/>
        </p:nvSpPr>
        <p:spPr>
          <a:xfrm>
            <a:off x="9099386" y="3040995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54% </a:t>
            </a:r>
            <a:br>
              <a:rPr lang="en-US" sz="16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(95% CI, 49%-60%)</a:t>
            </a:r>
            <a:endParaRPr lang="en-US" sz="1600" b="1" dirty="0">
              <a:solidFill>
                <a:prstClr val="white">
                  <a:lumMod val="50000"/>
                </a:prstClr>
              </a:solidFill>
              <a:cs typeface="Calibri" panose="020F0502020204030204" pitchFamily="34" charset="0"/>
            </a:endParaRPr>
          </a:p>
        </p:txBody>
      </p:sp>
      <p:sp>
        <p:nvSpPr>
          <p:cNvPr id="744" name="TextBox 743">
            <a:extLst>
              <a:ext uri="{FF2B5EF4-FFF2-40B4-BE49-F238E27FC236}">
                <a16:creationId xmlns:a16="http://schemas.microsoft.com/office/drawing/2014/main" id="{471DFF94-09F4-4A6C-B04F-B8B18D2D9694}"/>
              </a:ext>
            </a:extLst>
          </p:cNvPr>
          <p:cNvSpPr txBox="1"/>
          <p:nvPr/>
        </p:nvSpPr>
        <p:spPr>
          <a:xfrm>
            <a:off x="7653449" y="3008151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56% </a:t>
            </a:r>
            <a:br>
              <a:rPr lang="en-US" sz="16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(95% CI, 51%-61%)</a:t>
            </a:r>
            <a:endParaRPr lang="en-US" sz="1600" b="1" dirty="0">
              <a:solidFill>
                <a:prstClr val="white">
                  <a:lumMod val="50000"/>
                </a:prstClr>
              </a:solidFill>
              <a:cs typeface="Calibri" panose="020F0502020204030204" pitchFamily="34" charset="0"/>
            </a:endParaRPr>
          </a:p>
        </p:txBody>
      </p:sp>
      <p:sp>
        <p:nvSpPr>
          <p:cNvPr id="745" name="Rectangle 744">
            <a:extLst>
              <a:ext uri="{FF2B5EF4-FFF2-40B4-BE49-F238E27FC236}">
                <a16:creationId xmlns:a16="http://schemas.microsoft.com/office/drawing/2014/main" id="{3486BDDD-C423-4EF1-B339-28F04F42D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692" y="5390429"/>
            <a:ext cx="140102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defRPr/>
            </a:pPr>
            <a:r>
              <a:rPr lang="en-US" altLang="en-US" sz="1000" dirty="0">
                <a:solidFill>
                  <a:srgbClr val="008764">
                    <a:lumMod val="75000"/>
                  </a:srgbClr>
                </a:solidFill>
                <a:latin typeface="+mn-lt"/>
                <a:cs typeface="Calibri" panose="020F0502020204030204" pitchFamily="34" charset="0"/>
              </a:rPr>
              <a:t>Dabrafenib plus trametinib</a:t>
            </a:r>
            <a:endParaRPr lang="en-US" altLang="en-US" sz="2800" dirty="0">
              <a:solidFill>
                <a:srgbClr val="008764">
                  <a:lumMod val="75000"/>
                </a:srgbClr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46" name="Rectangle 745">
            <a:extLst>
              <a:ext uri="{FF2B5EF4-FFF2-40B4-BE49-F238E27FC236}">
                <a16:creationId xmlns:a16="http://schemas.microsoft.com/office/drawing/2014/main" id="{B75B9211-5E55-48DD-A3F5-CD55FC582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691" y="5538429"/>
            <a:ext cx="40876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defRPr/>
            </a:pPr>
            <a:r>
              <a:rPr lang="en-US" altLang="en-US" sz="1000" dirty="0">
                <a:solidFill>
                  <a:prstClr val="white">
                    <a:lumMod val="50000"/>
                  </a:prstClr>
                </a:solidFill>
                <a:latin typeface="+mn-lt"/>
                <a:cs typeface="Calibri" panose="020F0502020204030204" pitchFamily="34" charset="0"/>
              </a:rPr>
              <a:t>Placebo</a:t>
            </a:r>
            <a:endParaRPr lang="en-US" altLang="en-US" sz="2800" dirty="0">
              <a:solidFill>
                <a:prstClr val="white">
                  <a:lumMod val="50000"/>
                </a:prstClr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47" name="Rectangle 746">
            <a:extLst>
              <a:ext uri="{FF2B5EF4-FFF2-40B4-BE49-F238E27FC236}">
                <a16:creationId xmlns:a16="http://schemas.microsoft.com/office/drawing/2014/main" id="{9A780107-3406-42C6-9C51-D309AFEAC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691" y="5245873"/>
            <a:ext cx="54181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77">
              <a:defRPr/>
            </a:pPr>
            <a:r>
              <a:rPr lang="en-US" altLang="en-US" sz="1000" b="1" dirty="0">
                <a:solidFill>
                  <a:srgbClr val="113468"/>
                </a:solidFill>
                <a:latin typeface="+mn-lt"/>
                <a:cs typeface="Calibri" panose="020F0502020204030204" pitchFamily="34" charset="0"/>
              </a:rPr>
              <a:t>No. at risk</a:t>
            </a:r>
            <a:endParaRPr lang="en-US" altLang="en-US" sz="2800" dirty="0">
              <a:solidFill>
                <a:srgbClr val="11346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48" name="Rectangle 747">
            <a:extLst>
              <a:ext uri="{FF2B5EF4-FFF2-40B4-BE49-F238E27FC236}">
                <a16:creationId xmlns:a16="http://schemas.microsoft.com/office/drawing/2014/main" id="{797C3008-E1CF-4122-8A30-F7319150F7B1}"/>
              </a:ext>
            </a:extLst>
          </p:cNvPr>
          <p:cNvSpPr/>
          <p:nvPr/>
        </p:nvSpPr>
        <p:spPr>
          <a:xfrm>
            <a:off x="419930" y="5809374"/>
            <a:ext cx="1146785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900" baseline="30000" dirty="0">
                <a:cs typeface="Calibri" panose="020F0502020204030204" pitchFamily="34" charset="0"/>
              </a:rPr>
              <a:t>a</a:t>
            </a:r>
            <a:r>
              <a:rPr lang="en-US" sz="900" dirty="0">
                <a:cs typeface="Calibri" panose="020F0502020204030204" pitchFamily="34" charset="0"/>
              </a:rPr>
              <a:t> Due to informative censoring, patients who had a local or regional first recurrence may not be represented in this analysis. </a:t>
            </a:r>
            <a:r>
              <a:rPr lang="en-US" sz="900" dirty="0"/>
              <a:t>Per protocol, patients with a first relapse at a locoregional site were not required to continue follow-up for distant metastases and were censored at the time of locoregional recurrence if follow-up was not complete.</a:t>
            </a:r>
          </a:p>
          <a:p>
            <a:pPr defTabSz="914377">
              <a:defRPr/>
            </a:pPr>
            <a:endParaRPr lang="en-US" sz="900" dirty="0">
              <a:cs typeface="Calibri" panose="020F0502020204030204" pitchFamily="34" charset="0"/>
            </a:endParaRPr>
          </a:p>
        </p:txBody>
      </p:sp>
      <p:sp>
        <p:nvSpPr>
          <p:cNvPr id="749" name="TextBox 748">
            <a:extLst>
              <a:ext uri="{FF2B5EF4-FFF2-40B4-BE49-F238E27FC236}">
                <a16:creationId xmlns:a16="http://schemas.microsoft.com/office/drawing/2014/main" id="{0BF15E97-BBAC-466E-923F-227E24A48E86}"/>
              </a:ext>
            </a:extLst>
          </p:cNvPr>
          <p:cNvSpPr txBox="1"/>
          <p:nvPr/>
        </p:nvSpPr>
        <p:spPr>
          <a:xfrm>
            <a:off x="7653449" y="1787342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67% </a:t>
            </a:r>
            <a:br>
              <a:rPr lang="en-US" sz="16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(95% CI, 63%-72%)</a:t>
            </a:r>
            <a:endParaRPr lang="en-US" sz="1600" b="1" dirty="0">
              <a:solidFill>
                <a:srgbClr val="008764">
                  <a:lumMod val="75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750" name="TextBox 749">
            <a:extLst>
              <a:ext uri="{FF2B5EF4-FFF2-40B4-BE49-F238E27FC236}">
                <a16:creationId xmlns:a16="http://schemas.microsoft.com/office/drawing/2014/main" id="{ABC9E6C8-20BA-449B-B75E-D95BE4FD1A59}"/>
              </a:ext>
            </a:extLst>
          </p:cNvPr>
          <p:cNvSpPr txBox="1"/>
          <p:nvPr/>
        </p:nvSpPr>
        <p:spPr>
          <a:xfrm>
            <a:off x="6228670" y="1709643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71% </a:t>
            </a:r>
            <a:br>
              <a:rPr lang="en-US" sz="16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srgbClr val="008764">
                    <a:lumMod val="75000"/>
                  </a:srgbClr>
                </a:solidFill>
                <a:cs typeface="Calibri" panose="020F0502020204030204" pitchFamily="34" charset="0"/>
              </a:rPr>
              <a:t>(95% CI, 67%-76%)</a:t>
            </a:r>
            <a:endParaRPr lang="en-US" sz="1600" b="1" dirty="0">
              <a:solidFill>
                <a:srgbClr val="008764">
                  <a:lumMod val="75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751" name="TextBox 750">
            <a:extLst>
              <a:ext uri="{FF2B5EF4-FFF2-40B4-BE49-F238E27FC236}">
                <a16:creationId xmlns:a16="http://schemas.microsoft.com/office/drawing/2014/main" id="{2FB6AD7E-C1DD-4F25-842B-FD456EC8FEF4}"/>
              </a:ext>
            </a:extLst>
          </p:cNvPr>
          <p:cNvSpPr txBox="1"/>
          <p:nvPr/>
        </p:nvSpPr>
        <p:spPr>
          <a:xfrm>
            <a:off x="6228670" y="2968997"/>
            <a:ext cx="244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sz="20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57% </a:t>
            </a:r>
            <a:br>
              <a:rPr lang="en-US" sz="16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</a:br>
            <a:r>
              <a:rPr lang="en-US" sz="1200" b="1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(95% CI, 51%-62%)</a:t>
            </a:r>
            <a:endParaRPr lang="en-US" sz="1600" b="1" dirty="0">
              <a:solidFill>
                <a:prstClr val="white">
                  <a:lumMod val="50000"/>
                </a:prstClr>
              </a:solidFill>
              <a:cs typeface="Calibri" panose="020F0502020204030204" pitchFamily="34" charset="0"/>
            </a:endParaRPr>
          </a:p>
        </p:txBody>
      </p:sp>
      <p:sp>
        <p:nvSpPr>
          <p:cNvPr id="753" name="Rectangle 752">
            <a:extLst>
              <a:ext uri="{FF2B5EF4-FFF2-40B4-BE49-F238E27FC236}">
                <a16:creationId xmlns:a16="http://schemas.microsoft.com/office/drawing/2014/main" id="{05B96410-BBE0-4939-A091-4C6E871DA0CE}"/>
              </a:ext>
            </a:extLst>
          </p:cNvPr>
          <p:cNvSpPr/>
          <p:nvPr/>
        </p:nvSpPr>
        <p:spPr>
          <a:xfrm>
            <a:off x="207057" y="6474666"/>
            <a:ext cx="6975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err="1">
                <a:cs typeface="Calibri" panose="020F0502020204030204" pitchFamily="34" charset="0"/>
              </a:rPr>
              <a:t>Hauschild</a:t>
            </a:r>
            <a:r>
              <a:rPr lang="en-US" sz="1400" dirty="0">
                <a:cs typeface="Calibri" panose="020F0502020204030204" pitchFamily="34" charset="0"/>
              </a:rPr>
              <a:t> A, et al. Presented at ASCO 2020. Abstract 10001; </a:t>
            </a:r>
            <a:r>
              <a:rPr lang="en-US" sz="1400" dirty="0" err="1">
                <a:cs typeface="Calibri" panose="020F0502020204030204" pitchFamily="34" charset="0"/>
              </a:rPr>
              <a:t>Dummer</a:t>
            </a:r>
            <a:r>
              <a:rPr lang="en-US" sz="1400" dirty="0">
                <a:cs typeface="Calibri" panose="020F0502020204030204" pitchFamily="34" charset="0"/>
              </a:rPr>
              <a:t>, R et al NEJM 2020.</a:t>
            </a:r>
          </a:p>
        </p:txBody>
      </p:sp>
      <p:sp>
        <p:nvSpPr>
          <p:cNvPr id="752" name="TextBox 751">
            <a:extLst>
              <a:ext uri="{FF2B5EF4-FFF2-40B4-BE49-F238E27FC236}">
                <a16:creationId xmlns:a16="http://schemas.microsoft.com/office/drawing/2014/main" id="{015AA822-E4FB-234C-99CE-CCB0B94586CF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98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354254" y="6699880"/>
            <a:ext cx="6194118" cy="15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pPr>
              <a:lnSpc>
                <a:spcPct val="97000"/>
              </a:lnSpc>
            </a:pPr>
            <a:r>
              <a:rPr lang="en-US" sz="1059" b="1" spc="-1">
                <a:latin typeface="Arial"/>
                <a:ea typeface="Arial Unicode MS"/>
              </a:rPr>
              <a:t>Long GV et al. N Engl J Med 2017;377:1813-1823.</a:t>
            </a:r>
            <a:endParaRPr lang="en-US" sz="1059" spc="-1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018674" y="134365"/>
            <a:ext cx="9496455" cy="64545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 anchorCtr="1">
            <a:noAutofit/>
          </a:bodyPr>
          <a:lstStyle/>
          <a:p>
            <a:r>
              <a:rPr lang="en-US" sz="3200" b="1" spc="-1" dirty="0">
                <a:latin typeface="Arial"/>
                <a:ea typeface="Arial Unicode MS"/>
              </a:rPr>
              <a:t>COMBI A/D Adverse Events (Safety Population)</a:t>
            </a:r>
            <a:endParaRPr lang="en-US" sz="3200" spc="-1" dirty="0">
              <a:latin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8C4FB-534A-BF4B-9E52-A9A8CCB123D5}"/>
              </a:ext>
            </a:extLst>
          </p:cNvPr>
          <p:cNvGrpSpPr/>
          <p:nvPr/>
        </p:nvGrpSpPr>
        <p:grpSpPr>
          <a:xfrm>
            <a:off x="3694176" y="793542"/>
            <a:ext cx="4803648" cy="5892619"/>
            <a:chOff x="4127859" y="1254706"/>
            <a:chExt cx="3935965" cy="4828235"/>
          </a:xfrm>
        </p:grpSpPr>
        <p:pic>
          <p:nvPicPr>
            <p:cNvPr id="46" name="Picture 45"/>
            <p:cNvPicPr/>
            <p:nvPr/>
          </p:nvPicPr>
          <p:blipFill>
            <a:blip r:embed="rId3"/>
            <a:stretch/>
          </p:blipFill>
          <p:spPr>
            <a:xfrm>
              <a:off x="4127859" y="1254706"/>
              <a:ext cx="3935965" cy="4828235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Frame 1">
              <a:extLst>
                <a:ext uri="{FF2B5EF4-FFF2-40B4-BE49-F238E27FC236}">
                  <a16:creationId xmlns:a16="http://schemas.microsoft.com/office/drawing/2014/main" id="{9CA0E41C-89A1-5C4C-9E23-B6F2800BFD2A}"/>
                </a:ext>
              </a:extLst>
            </p:cNvPr>
            <p:cNvSpPr/>
            <p:nvPr/>
          </p:nvSpPr>
          <p:spPr>
            <a:xfrm>
              <a:off x="5598695" y="5494421"/>
              <a:ext cx="609600" cy="168442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" name="Frame 2">
              <a:extLst>
                <a:ext uri="{FF2B5EF4-FFF2-40B4-BE49-F238E27FC236}">
                  <a16:creationId xmlns:a16="http://schemas.microsoft.com/office/drawing/2014/main" id="{E56EABCD-C462-C24B-B311-722B147623AC}"/>
                </a:ext>
              </a:extLst>
            </p:cNvPr>
            <p:cNvSpPr/>
            <p:nvPr/>
          </p:nvSpPr>
          <p:spPr>
            <a:xfrm>
              <a:off x="7515726" y="2077452"/>
              <a:ext cx="385011" cy="160421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8105CA5-378D-7648-9DF2-A302358E4E7A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84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B410E-5705-47F7-8C97-C698312BD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0"/>
            <a:ext cx="10972800" cy="1143000"/>
          </a:xfrm>
        </p:spPr>
        <p:txBody>
          <a:bodyPr/>
          <a:lstStyle/>
          <a:p>
            <a:r>
              <a:rPr lang="en-US" b="0" dirty="0">
                <a:solidFill>
                  <a:schemeClr val="tx1"/>
                </a:solidFill>
              </a:rPr>
              <a:t>Overview of Neoadjuvant ICI Trials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D9342EF-CA64-47E4-B7DB-2B995A65B965}"/>
              </a:ext>
            </a:extLst>
          </p:cNvPr>
          <p:cNvGraphicFramePr>
            <a:graphicFrameLocks/>
          </p:cNvGraphicFramePr>
          <p:nvPr/>
        </p:nvGraphicFramePr>
        <p:xfrm>
          <a:off x="365125" y="1542155"/>
          <a:ext cx="11460481" cy="379295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218393">
                  <a:extLst>
                    <a:ext uri="{9D8B030D-6E8A-4147-A177-3AD203B41FA5}">
                      <a16:colId xmlns:a16="http://schemas.microsoft.com/office/drawing/2014/main" val="2335099708"/>
                    </a:ext>
                  </a:extLst>
                </a:gridCol>
                <a:gridCol w="2618667">
                  <a:extLst>
                    <a:ext uri="{9D8B030D-6E8A-4147-A177-3AD203B41FA5}">
                      <a16:colId xmlns:a16="http://schemas.microsoft.com/office/drawing/2014/main" val="1992549964"/>
                    </a:ext>
                  </a:extLst>
                </a:gridCol>
                <a:gridCol w="1512038">
                  <a:extLst>
                    <a:ext uri="{9D8B030D-6E8A-4147-A177-3AD203B41FA5}">
                      <a16:colId xmlns:a16="http://schemas.microsoft.com/office/drawing/2014/main" val="3708075485"/>
                    </a:ext>
                  </a:extLst>
                </a:gridCol>
                <a:gridCol w="1069989">
                  <a:extLst>
                    <a:ext uri="{9D8B030D-6E8A-4147-A177-3AD203B41FA5}">
                      <a16:colId xmlns:a16="http://schemas.microsoft.com/office/drawing/2014/main" val="3040550474"/>
                    </a:ext>
                  </a:extLst>
                </a:gridCol>
                <a:gridCol w="2010251">
                  <a:extLst>
                    <a:ext uri="{9D8B030D-6E8A-4147-A177-3AD203B41FA5}">
                      <a16:colId xmlns:a16="http://schemas.microsoft.com/office/drawing/2014/main" val="1422037628"/>
                    </a:ext>
                  </a:extLst>
                </a:gridCol>
                <a:gridCol w="2031143">
                  <a:extLst>
                    <a:ext uri="{9D8B030D-6E8A-4147-A177-3AD203B41FA5}">
                      <a16:colId xmlns:a16="http://schemas.microsoft.com/office/drawing/2014/main" val="3143024168"/>
                    </a:ext>
                  </a:extLst>
                </a:gridCol>
              </a:tblGrid>
              <a:tr h="263132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Trial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Regimen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Doses, n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N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pCR Rate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</a:rPr>
                        <a:t>Grade 3/4 TRAEs</a:t>
                      </a:r>
                      <a:endParaRPr lang="en-GB" sz="1400" b="1" kern="1200" baseline="30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651065"/>
                  </a:ext>
                </a:extLst>
              </a:tr>
              <a:tr h="263132">
                <a:tc rowSpan="3">
                  <a:txBody>
                    <a:bodyPr/>
                    <a:lstStyle/>
                    <a:p>
                      <a:pPr algn="l"/>
                      <a:r>
                        <a:rPr lang="en-US" sz="1400" u="none" dirty="0"/>
                        <a:t>Amaria et al</a:t>
                      </a:r>
                      <a:r>
                        <a:rPr lang="en-US" sz="1400" u="none" baseline="30000" dirty="0"/>
                        <a:t>1,2</a:t>
                      </a:r>
                    </a:p>
                    <a:p>
                      <a:pPr algn="l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(NCT02519322)</a:t>
                      </a:r>
                      <a:endParaRPr lang="en-US" sz="1400" u="none" baseline="3000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NIVO 480 mg + RELA 160 mg </a:t>
                      </a:r>
                      <a:endParaRPr lang="en-US" sz="1400" b="1" i="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Up to 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30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59%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26%</a:t>
                      </a:r>
                      <a:endParaRPr lang="en-US" sz="1400" b="1" i="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753638"/>
                  </a:ext>
                </a:extLst>
              </a:tr>
              <a:tr h="263132">
                <a:tc vMerge="1">
                  <a:txBody>
                    <a:bodyPr/>
                    <a:lstStyle/>
                    <a:p>
                      <a:pPr algn="ctr"/>
                      <a:r>
                        <a:rPr lang="en-US" sz="1600" u="none" dirty="0" err="1"/>
                        <a:t>Amaria</a:t>
                      </a:r>
                      <a:r>
                        <a:rPr lang="en-US" sz="1600" u="none" dirty="0"/>
                        <a:t> et al</a:t>
                      </a:r>
                      <a:r>
                        <a:rPr lang="en-US" sz="1600" u="none" baseline="30000" dirty="0"/>
                        <a:t>1,2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NIVO 240 mg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Up to 4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12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25%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8%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510378"/>
                  </a:ext>
                </a:extLst>
              </a:tr>
              <a:tr h="263132">
                <a:tc vMerge="1">
                  <a:txBody>
                    <a:bodyPr/>
                    <a:lstStyle/>
                    <a:p>
                      <a:pPr algn="ctr"/>
                      <a:r>
                        <a:rPr lang="en-US" sz="1600" u="none" dirty="0" err="1"/>
                        <a:t>Amaria</a:t>
                      </a:r>
                      <a:r>
                        <a:rPr lang="en-US" sz="1600" u="none" dirty="0"/>
                        <a:t> et al</a:t>
                      </a:r>
                      <a:r>
                        <a:rPr lang="en-US" sz="1600" u="none" baseline="30000" dirty="0"/>
                        <a:t>1,2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IPI 3 mg/kg + NIVO 1 mg/kg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Up to 3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11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45%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73%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908955"/>
                  </a:ext>
                </a:extLst>
              </a:tr>
              <a:tr h="263132">
                <a:tc rowSpan="3">
                  <a:txBody>
                    <a:bodyPr/>
                    <a:lstStyle/>
                    <a:p>
                      <a:pPr algn="l"/>
                      <a:r>
                        <a:rPr lang="en-US" sz="1400" u="none" dirty="0"/>
                        <a:t>Rozeman et al</a:t>
                      </a:r>
                      <a:r>
                        <a:rPr lang="en-US" sz="1400" u="none" baseline="30000" dirty="0"/>
                        <a:t>3,4</a:t>
                      </a:r>
                    </a:p>
                    <a:p>
                      <a:pPr algn="l"/>
                      <a:r>
                        <a:rPr lang="en-US" sz="1400" u="none" dirty="0"/>
                        <a:t>(OpACIN-Neo)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IPI 3 mg/kg + NIVO 1 mg/kg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30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47%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40%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449197"/>
                  </a:ext>
                </a:extLst>
              </a:tr>
              <a:tr h="263132">
                <a:tc v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IPI 3 mg/kg </a:t>
                      </a:r>
                      <a:r>
                        <a:rPr lang="en-US" sz="1400" b="0" dirty="0"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1400" b="0" dirty="0"/>
                        <a:t> NIVO 3 mg/kg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</a:t>
                      </a:r>
                      <a:r>
                        <a:rPr lang="en-US" sz="1400" b="0" dirty="0">
                          <a:sym typeface="Wingdings" panose="05000000000000000000" pitchFamily="2" charset="2"/>
                        </a:rPr>
                        <a:t>2</a:t>
                      </a:r>
                      <a:endParaRPr lang="en-US" sz="1400" b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26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23%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50%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673167"/>
                  </a:ext>
                </a:extLst>
              </a:tr>
              <a:tr h="263132">
                <a:tc v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IPI 1 mg/kg + NIVO 3 mg/kg</a:t>
                      </a:r>
                      <a:endParaRPr lang="en-US" sz="1400" b="1" i="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30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57%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20%</a:t>
                      </a:r>
                      <a:endParaRPr lang="en-US" sz="1400" b="1" i="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5476220"/>
                  </a:ext>
                </a:extLst>
              </a:tr>
              <a:tr h="487757">
                <a:tc>
                  <a:txBody>
                    <a:bodyPr/>
                    <a:lstStyle/>
                    <a:p>
                      <a:pPr algn="l"/>
                      <a:r>
                        <a:rPr lang="en-US" sz="1400" u="none" baseline="0" dirty="0"/>
                        <a:t>Blank et al</a:t>
                      </a:r>
                      <a:r>
                        <a:rPr lang="en-US" sz="1400" u="none" baseline="3000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sz="1400" u="none" baseline="0" dirty="0"/>
                        <a:t> </a:t>
                      </a:r>
                      <a:br>
                        <a:rPr lang="en-US" sz="1400" u="none" baseline="0" dirty="0"/>
                      </a:br>
                      <a:r>
                        <a:rPr lang="en-US" sz="1400" u="none" baseline="0" dirty="0"/>
                        <a:t>(PRADO)</a:t>
                      </a:r>
                      <a:endParaRPr lang="en-US" sz="1400" u="none" baseline="3000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IPI 1 mg/kg + NIVO 3 mg/kg</a:t>
                      </a:r>
                      <a:endParaRPr lang="en-US" sz="1400" b="1" i="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99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50%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B0F0"/>
                          </a:solidFill>
                        </a:rPr>
                        <a:t>22%</a:t>
                      </a:r>
                      <a:endParaRPr lang="en-US" sz="1400" b="1" baseline="30000" dirty="0">
                        <a:solidFill>
                          <a:srgbClr val="00B0F0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4629126"/>
                  </a:ext>
                </a:extLst>
              </a:tr>
              <a:tr h="487757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/>
                        <a:t>Blank et </a:t>
                      </a:r>
                      <a:r>
                        <a:rPr lang="en-US" sz="1400" u="none" dirty="0">
                          <a:solidFill>
                            <a:schemeClr val="tx1"/>
                          </a:solidFill>
                        </a:rPr>
                        <a:t>al</a:t>
                      </a:r>
                      <a:r>
                        <a:rPr lang="en-US" sz="1400" u="none" baseline="30000" dirty="0">
                          <a:solidFill>
                            <a:schemeClr val="tx1"/>
                          </a:solidFill>
                        </a:rPr>
                        <a:t>4,6</a:t>
                      </a:r>
                    </a:p>
                    <a:p>
                      <a:pPr algn="l"/>
                      <a:r>
                        <a:rPr lang="en-US" sz="1400" u="none" dirty="0"/>
                        <a:t>(OpACIN)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IPI 3 mg/kg + NIVO 1 mg/kg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10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33%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90%</a:t>
                      </a:r>
                      <a:endParaRPr lang="en-US" sz="1400" b="0" i="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767326"/>
                  </a:ext>
                </a:extLst>
              </a:tr>
              <a:tr h="487757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/>
                        <a:t>Huang et </a:t>
                      </a:r>
                      <a:r>
                        <a:rPr lang="en-US" sz="1400" u="none" dirty="0">
                          <a:solidFill>
                            <a:schemeClr val="tx1"/>
                          </a:solidFill>
                        </a:rPr>
                        <a:t>al</a:t>
                      </a:r>
                      <a:r>
                        <a:rPr lang="en-US" sz="1400" u="none" baseline="300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  <a:p>
                      <a:pPr algn="l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45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(NCT02434354)</a:t>
                      </a:r>
                      <a:endParaRPr lang="en-US" sz="1400" u="none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Pembro 200 mg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1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29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19%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NR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485217"/>
                  </a:ext>
                </a:extLst>
              </a:tr>
              <a:tr h="487757">
                <a:tc>
                  <a:txBody>
                    <a:bodyPr/>
                    <a:lstStyle/>
                    <a:p>
                      <a:pPr algn="l"/>
                      <a:r>
                        <a:rPr lang="en-US" sz="1400" u="none" baseline="0" dirty="0"/>
                        <a:t>Cocorocchio et al</a:t>
                      </a:r>
                      <a:r>
                        <a:rPr lang="en-US" sz="1400" u="none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400" u="none" baseline="30000" dirty="0"/>
                        <a:t> </a:t>
                      </a:r>
                      <a:br>
                        <a:rPr lang="en-US" sz="1400" u="none" baseline="30000" dirty="0"/>
                      </a:br>
                      <a:endParaRPr lang="en-US" sz="1400" u="none" baseline="30000" dirty="0"/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IPI 1 mg/kg + NIVO 3 mg/kg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4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28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58%</a:t>
                      </a:r>
                      <a:endParaRPr lang="en-US" sz="1400" b="0" baseline="30000" dirty="0">
                        <a:solidFill>
                          <a:srgbClr val="595454"/>
                        </a:solidFill>
                      </a:endParaRP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21%</a:t>
                      </a:r>
                    </a:p>
                  </a:txBody>
                  <a:tcPr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204396"/>
                  </a:ext>
                </a:extLst>
              </a:tr>
            </a:tbl>
          </a:graphicData>
        </a:graphic>
      </p:graphicFrame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1CF0B791-5512-4995-9944-E7BA79608C4C}"/>
              </a:ext>
            </a:extLst>
          </p:cNvPr>
          <p:cNvSpPr txBox="1">
            <a:spLocks/>
          </p:cNvSpPr>
          <p:nvPr/>
        </p:nvSpPr>
        <p:spPr>
          <a:xfrm>
            <a:off x="0" y="6112805"/>
            <a:ext cx="12191999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200"/>
              </a:spcBef>
              <a:buNone/>
              <a:defRPr/>
            </a:pPr>
            <a:r>
              <a:rPr lang="en-US" sz="1100" dirty="0"/>
              <a:t>1. Amaria RN et al. </a:t>
            </a:r>
            <a:r>
              <a:rPr lang="en-US" sz="1100" i="1" dirty="0"/>
              <a:t>Nat Med. </a:t>
            </a:r>
            <a:r>
              <a:rPr lang="en-US" sz="1100" dirty="0"/>
              <a:t>2018;24(11):1649-1654; 2. </a:t>
            </a:r>
            <a:r>
              <a:rPr lang="en-US" sz="1100" dirty="0" err="1"/>
              <a:t>Amaria</a:t>
            </a:r>
            <a:r>
              <a:rPr lang="en-US" sz="1100" dirty="0"/>
              <a:t> RN et al. ASCO 2021. Abstract 9502; 3. Rozeman EA et al. </a:t>
            </a:r>
            <a:r>
              <a:rPr lang="en-US" sz="1100" i="1" dirty="0"/>
              <a:t>Lancet Oncol.</a:t>
            </a:r>
            <a:r>
              <a:rPr lang="en-US" sz="1100" dirty="0"/>
              <a:t> 2019;20(7):948-960; 4. Rozeman EA et al. </a:t>
            </a:r>
            <a:r>
              <a:rPr lang="en-US" sz="1100" i="1" dirty="0"/>
              <a:t>Nat Med</a:t>
            </a:r>
            <a:r>
              <a:rPr lang="en-US" sz="1100" dirty="0"/>
              <a:t>. 2021;27(2):256-263; 5. Blank CU et al. ASCO 2020. Abstract 10002. 6. Blank CU et al. </a:t>
            </a:r>
            <a:r>
              <a:rPr lang="en-US" sz="1100" i="1" dirty="0"/>
              <a:t>Nat Med. </a:t>
            </a:r>
            <a:r>
              <a:rPr lang="en-US" sz="1100" dirty="0"/>
              <a:t>2018;24(11):1655-1661. 7. Huang AC et al. </a:t>
            </a:r>
            <a:r>
              <a:rPr lang="en-US" sz="1100" i="1" dirty="0"/>
              <a:t>Nat Med.</a:t>
            </a:r>
            <a:r>
              <a:rPr lang="en-US" sz="1100" dirty="0"/>
              <a:t> 2019;25(3):454-461. 8. Cocorocchio E et al. </a:t>
            </a:r>
            <a:r>
              <a:rPr lang="en-US" sz="1100" dirty="0">
                <a:ea typeface="Calibri" panose="020F0502020204030204" pitchFamily="34" charset="0"/>
                <a:cs typeface="Times New Roman" panose="02020603050405020304" pitchFamily="18" charset="0"/>
              </a:rPr>
              <a:t>ESMO 2020</a:t>
            </a:r>
            <a:r>
              <a:rPr lang="en-US" sz="1100" dirty="0"/>
              <a:t>. Abstract 1147P.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AACC5B-F879-CC42-892A-AAFE0F3651B9}"/>
              </a:ext>
            </a:extLst>
          </p:cNvPr>
          <p:cNvSpPr txBox="1"/>
          <p:nvPr/>
        </p:nvSpPr>
        <p:spPr>
          <a:xfrm>
            <a:off x="68346" y="5620064"/>
            <a:ext cx="11850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Coming up:  NADINA and </a:t>
            </a:r>
            <a:r>
              <a:rPr lang="en-US"/>
              <a:t>Merck Neoadjuvant </a:t>
            </a:r>
            <a:r>
              <a:rPr lang="en-US" dirty="0"/>
              <a:t>trials;  Ongoing: NKTR214 + NIVO or </a:t>
            </a:r>
            <a:r>
              <a:rPr lang="en-US" dirty="0" err="1"/>
              <a:t>Relatlimab</a:t>
            </a:r>
            <a:r>
              <a:rPr lang="en-US" dirty="0"/>
              <a:t> + NIVO vs NIVO adjuvant trials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99710E-A032-1E43-8ECC-BE7969301EB0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59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130" y="2514601"/>
            <a:ext cx="7805737" cy="344487"/>
          </a:xfrm>
        </p:spPr>
        <p:txBody>
          <a:bodyPr/>
          <a:lstStyle/>
          <a:p>
            <a:r>
              <a:rPr lang="en-US" sz="700" b="1" dirty="0">
                <a:latin typeface="Arial" charset="0"/>
                <a:ea typeface="+mn-ea"/>
                <a:cs typeface="+mn-cs"/>
              </a:rPr>
              <a:t>The OpACIN-neo study identified neoadjuvant IPI 1 mg/kg + NIVO 3 mg/kg as the optimal treatment scheme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203" y="496765"/>
            <a:ext cx="10016377" cy="563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704110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6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Christian Blank at Virtual ASCO 2020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45BCF2-80BC-A243-BDD6-C62275FB0BB4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68377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82E0A-3E2C-6244-82BF-EE4B8E78B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RFS in OPACIN-neo is associated with I/O dose and pathologic response vs less than 50% necrosis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35DDA3C-D0FA-3348-B7A0-2CE165B101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178" y="2149816"/>
            <a:ext cx="5626100" cy="3746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BAE784-0E7C-9F47-90D6-D0DC53F11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278" y="2257766"/>
            <a:ext cx="5067300" cy="3530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FDA797-FAE7-D24A-9F74-D7B52C49AC18}"/>
              </a:ext>
            </a:extLst>
          </p:cNvPr>
          <p:cNvSpPr txBox="1"/>
          <p:nvPr/>
        </p:nvSpPr>
        <p:spPr>
          <a:xfrm>
            <a:off x="0" y="6488668"/>
            <a:ext cx="532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Rozeman</a:t>
            </a:r>
            <a:r>
              <a:rPr lang="en-US" sz="1600" dirty="0"/>
              <a:t> EA et al V 27: 256–263 </a:t>
            </a:r>
            <a:r>
              <a:rPr lang="en-US" sz="1600" i="1" dirty="0"/>
              <a:t>Nat Med </a:t>
            </a:r>
            <a:r>
              <a:rPr lang="en-US" sz="1600" dirty="0"/>
              <a:t>2021</a:t>
            </a:r>
          </a:p>
        </p:txBody>
      </p:sp>
      <p:sp>
        <p:nvSpPr>
          <p:cNvPr id="7" name="Left Arrow 6">
            <a:extLst>
              <a:ext uri="{FF2B5EF4-FFF2-40B4-BE49-F238E27FC236}">
                <a16:creationId xmlns:a16="http://schemas.microsoft.com/office/drawing/2014/main" id="{1BE8AC27-6E7E-AE4B-B2E5-5D16B57A35E0}"/>
              </a:ext>
            </a:extLst>
          </p:cNvPr>
          <p:cNvSpPr/>
          <p:nvPr/>
        </p:nvSpPr>
        <p:spPr>
          <a:xfrm rot="19748544">
            <a:off x="4839293" y="2718625"/>
            <a:ext cx="941216" cy="1068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22DC2-7D86-6C4B-8528-E5B3EA615743}"/>
              </a:ext>
            </a:extLst>
          </p:cNvPr>
          <p:cNvSpPr txBox="1"/>
          <p:nvPr/>
        </p:nvSpPr>
        <p:spPr>
          <a:xfrm>
            <a:off x="10504595" y="2377509"/>
            <a:ext cx="1208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pCR</a:t>
            </a:r>
            <a:r>
              <a:rPr lang="en-US" sz="1400" dirty="0"/>
              <a:t>, 90%pCR, 50%pCR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D9D82-A7C8-C84A-9ABD-D0CE1D7852DF}"/>
              </a:ext>
            </a:extLst>
          </p:cNvPr>
          <p:cNvSpPr txBox="1"/>
          <p:nvPr/>
        </p:nvSpPr>
        <p:spPr>
          <a:xfrm>
            <a:off x="10504595" y="3695662"/>
            <a:ext cx="1208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Less than 50%pCR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7B85C2-75D9-C44A-AFDA-0C7F53D31AB7}"/>
              </a:ext>
            </a:extLst>
          </p:cNvPr>
          <p:cNvSpPr txBox="1"/>
          <p:nvPr/>
        </p:nvSpPr>
        <p:spPr>
          <a:xfrm>
            <a:off x="5151149" y="1894501"/>
            <a:ext cx="1474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regimen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2C00D-5AB5-1247-98D8-DA8420617CA4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780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E20985-37AB-4FEC-BB8B-41EB857951BD}"/>
              </a:ext>
            </a:extLst>
          </p:cNvPr>
          <p:cNvSpPr/>
          <p:nvPr/>
        </p:nvSpPr>
        <p:spPr>
          <a:xfrm>
            <a:off x="570136" y="3002505"/>
            <a:ext cx="312234" cy="256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46005-BA57-449D-9845-E6798476307F}"/>
              </a:ext>
            </a:extLst>
          </p:cNvPr>
          <p:cNvSpPr/>
          <p:nvPr/>
        </p:nvSpPr>
        <p:spPr>
          <a:xfrm>
            <a:off x="1570826" y="3009177"/>
            <a:ext cx="312234" cy="25647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0C145F-C679-4AF7-B1E5-04FEC32E28E5}"/>
              </a:ext>
            </a:extLst>
          </p:cNvPr>
          <p:cNvSpPr/>
          <p:nvPr/>
        </p:nvSpPr>
        <p:spPr>
          <a:xfrm>
            <a:off x="3074149" y="3009177"/>
            <a:ext cx="312234" cy="256478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8386FA-1019-437D-8C25-F7C6A7F275FA}"/>
              </a:ext>
            </a:extLst>
          </p:cNvPr>
          <p:cNvSpPr/>
          <p:nvPr/>
        </p:nvSpPr>
        <p:spPr>
          <a:xfrm>
            <a:off x="4087460" y="3002505"/>
            <a:ext cx="312234" cy="256478"/>
          </a:xfrm>
          <a:prstGeom prst="rect">
            <a:avLst/>
          </a:prstGeom>
          <a:solidFill>
            <a:schemeClr val="accent6">
              <a:lumMod val="75000"/>
              <a:lumOff val="25000"/>
            </a:schemeClr>
          </a:solidFill>
          <a:ln>
            <a:solidFill>
              <a:schemeClr val="accent6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CAFCBC-1F58-4D9C-AB86-3FB9B736A902}"/>
              </a:ext>
            </a:extLst>
          </p:cNvPr>
          <p:cNvSpPr txBox="1"/>
          <p:nvPr/>
        </p:nvSpPr>
        <p:spPr>
          <a:xfrm>
            <a:off x="898497" y="2952750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1D8232-9BC1-440E-9AE4-13FFA37DD708}"/>
              </a:ext>
            </a:extLst>
          </p:cNvPr>
          <p:cNvSpPr/>
          <p:nvPr/>
        </p:nvSpPr>
        <p:spPr>
          <a:xfrm>
            <a:off x="1912781" y="2952749"/>
            <a:ext cx="1256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Near </a:t>
            </a:r>
            <a:r>
              <a:rPr lang="en-US" dirty="0" err="1"/>
              <a:t>pCR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05C0A4-21AC-426E-8C42-8B55DA979335}"/>
              </a:ext>
            </a:extLst>
          </p:cNvPr>
          <p:cNvSpPr/>
          <p:nvPr/>
        </p:nvSpPr>
        <p:spPr>
          <a:xfrm>
            <a:off x="3391765" y="2942269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pPR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088190-D18F-47BF-A6D3-0B2F76D4BA03}"/>
              </a:ext>
            </a:extLst>
          </p:cNvPr>
          <p:cNvSpPr/>
          <p:nvPr/>
        </p:nvSpPr>
        <p:spPr>
          <a:xfrm>
            <a:off x="4399694" y="2918404"/>
            <a:ext cx="580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pNR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D7EA623-33F7-4821-AA65-E0FB8AE123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553199"/>
              </p:ext>
            </p:extLst>
          </p:nvPr>
        </p:nvGraphicFramePr>
        <p:xfrm>
          <a:off x="643545" y="511652"/>
          <a:ext cx="4425964" cy="2635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Table 2">
            <a:extLst>
              <a:ext uri="{FF2B5EF4-FFF2-40B4-BE49-F238E27FC236}">
                <a16:creationId xmlns:a16="http://schemas.microsoft.com/office/drawing/2014/main" id="{85DE14E3-9A43-4397-BCFA-A1C51500A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412189"/>
              </p:ext>
            </p:extLst>
          </p:nvPr>
        </p:nvGraphicFramePr>
        <p:xfrm>
          <a:off x="371998" y="4242733"/>
          <a:ext cx="5514110" cy="2239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3273">
                  <a:extLst>
                    <a:ext uri="{9D8B030D-6E8A-4147-A177-3AD203B41FA5}">
                      <a16:colId xmlns:a16="http://schemas.microsoft.com/office/drawing/2014/main" val="1285980558"/>
                    </a:ext>
                  </a:extLst>
                </a:gridCol>
                <a:gridCol w="2650837">
                  <a:extLst>
                    <a:ext uri="{9D8B030D-6E8A-4147-A177-3AD203B41FA5}">
                      <a16:colId xmlns:a16="http://schemas.microsoft.com/office/drawing/2014/main" val="3082285889"/>
                    </a:ext>
                  </a:extLst>
                </a:gridCol>
              </a:tblGrid>
              <a:tr h="37576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Grade 3/4 Toxicity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N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83785"/>
                  </a:ext>
                </a:extLst>
              </a:tr>
              <a:tr h="40041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Adrenal Insufficiency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(13)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136799"/>
                  </a:ext>
                </a:extLst>
              </a:tr>
              <a:tr h="32793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Transaminitis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(8)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980388"/>
                  </a:ext>
                </a:extLst>
              </a:tr>
              <a:tr h="32793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Hyponatremia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(8)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634456"/>
                  </a:ext>
                </a:extLst>
              </a:tr>
              <a:tr h="32793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Myalgia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(4)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643284"/>
                  </a:ext>
                </a:extLst>
              </a:tr>
              <a:tr h="32793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CPK increase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(4)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992306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133CF60-DFDB-4E5A-A850-16796CAD392F}"/>
              </a:ext>
            </a:extLst>
          </p:cNvPr>
          <p:cNvSpPr txBox="1"/>
          <p:nvPr/>
        </p:nvSpPr>
        <p:spPr>
          <a:xfrm>
            <a:off x="593521" y="3389425"/>
            <a:ext cx="4500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0% Grade 3/4 toxicity in neoadjuvant setting </a:t>
            </a:r>
          </a:p>
          <a:p>
            <a:r>
              <a:rPr lang="en-US" dirty="0"/>
              <a:t>26% Grade 3/4 toxicity in adjuvant Setting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FEA6D65-021F-478A-90C1-0A4B91C853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37457" y="4166097"/>
          <a:ext cx="3009515" cy="2382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5" imgW="4507560" imgH="4502160" progId="AcroExch.Document.DC">
                  <p:embed/>
                </p:oleObj>
              </mc:Choice>
              <mc:Fallback>
                <p:oleObj name="Acrobat Document" r:id="rId5" imgW="4507560" imgH="4502160" progId="AcroExch.Document.DC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FEA6D65-021F-478A-90C1-0A4B91C853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6647" r="3952" b="3238"/>
                      <a:stretch>
                        <a:fillRect/>
                      </a:stretch>
                    </p:blipFill>
                    <p:spPr bwMode="auto">
                      <a:xfrm>
                        <a:off x="7137457" y="4166097"/>
                        <a:ext cx="3009515" cy="23821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DEAF1937-100D-4D42-8587-986586DF027D}"/>
              </a:ext>
            </a:extLst>
          </p:cNvPr>
          <p:cNvSpPr txBox="1"/>
          <p:nvPr/>
        </p:nvSpPr>
        <p:spPr>
          <a:xfrm>
            <a:off x="7484750" y="1288137"/>
            <a:ext cx="269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RECIST 1.1 ORR 57%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FD266B-8196-457F-8401-99462E96D6DA}"/>
              </a:ext>
            </a:extLst>
          </p:cNvPr>
          <p:cNvSpPr txBox="1"/>
          <p:nvPr/>
        </p:nvSpPr>
        <p:spPr>
          <a:xfrm>
            <a:off x="2884340" y="176557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59%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F86F8B-DF51-4A9C-B42B-5951521B24B8}"/>
              </a:ext>
            </a:extLst>
          </p:cNvPr>
          <p:cNvSpPr txBox="1"/>
          <p:nvPr/>
        </p:nvSpPr>
        <p:spPr>
          <a:xfrm>
            <a:off x="2107002" y="2376962"/>
            <a:ext cx="466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7%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1DCCF7-7F41-462C-AD3C-DAE2D9EA1882}"/>
              </a:ext>
            </a:extLst>
          </p:cNvPr>
          <p:cNvSpPr txBox="1"/>
          <p:nvPr/>
        </p:nvSpPr>
        <p:spPr>
          <a:xfrm>
            <a:off x="1936202" y="205419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7%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FF07ED-5C10-40EB-920F-335B87AD0159}"/>
              </a:ext>
            </a:extLst>
          </p:cNvPr>
          <p:cNvSpPr txBox="1"/>
          <p:nvPr/>
        </p:nvSpPr>
        <p:spPr>
          <a:xfrm>
            <a:off x="2260163" y="133668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27%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1FDEA937-2E42-44D2-9636-F5696D883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53" y="53332"/>
            <a:ext cx="10972800" cy="1143000"/>
          </a:xfrm>
        </p:spPr>
        <p:txBody>
          <a:bodyPr/>
          <a:lstStyle/>
          <a:p>
            <a:pPr algn="r"/>
            <a:r>
              <a:rPr lang="en-US" sz="3200" b="0">
                <a:solidFill>
                  <a:schemeClr val="tx1"/>
                </a:solidFill>
              </a:rPr>
              <a:t>Neoadjuvant </a:t>
            </a:r>
            <a:r>
              <a:rPr lang="en-US" sz="3200" b="0" dirty="0" err="1">
                <a:solidFill>
                  <a:schemeClr val="tx1"/>
                </a:solidFill>
              </a:rPr>
              <a:t>Relatlimab</a:t>
            </a:r>
            <a:r>
              <a:rPr lang="en-US" sz="3200" b="0" dirty="0">
                <a:solidFill>
                  <a:schemeClr val="tx1"/>
                </a:solidFill>
              </a:rPr>
              <a:t> + Nivolumab: Safety and Responses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61490C-BC9B-4276-A4CF-34447E537286}"/>
              </a:ext>
            </a:extLst>
          </p:cNvPr>
          <p:cNvSpPr txBox="1"/>
          <p:nvPr/>
        </p:nvSpPr>
        <p:spPr>
          <a:xfrm>
            <a:off x="0" y="6544137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Amaria</a:t>
            </a:r>
            <a:r>
              <a:rPr lang="en-US" sz="1400" dirty="0"/>
              <a:t> RN et al. ASCO 2021. Abstract 9502.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75B48F-82FE-4BDF-A92E-C40062BBBC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5825" y="1104527"/>
            <a:ext cx="4602879" cy="296900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66CD391-2585-4648-A1E7-00E3DB3042EF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15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A8AD6-96D7-B64D-A03C-5A5FD97E0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667" y="614908"/>
            <a:ext cx="11213020" cy="576000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Conclusions: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95888-E35A-114C-AA1B-1770D9675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177" y="1471324"/>
            <a:ext cx="11531645" cy="4498041"/>
          </a:xfrm>
        </p:spPr>
        <p:txBody>
          <a:bodyPr/>
          <a:lstStyle/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PEMBRO for stage IIB/C resected melanoma prolonged RFS with a HR of 0.66 </a:t>
            </a:r>
            <a:b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no significant decrease in quality of life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therapy with PD-1 blockade using NIVO or PEMBRO in resected stage III melanoma is very effective, with a HR of 0.5 to 0.6 for RFS versus no therapy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no OS advantage in Checkmate-238 for NIVO versus IPI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30% of patients that were on the </a:t>
            </a:r>
            <a:r>
              <a:rPr lang="en-US" sz="21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</a:t>
            </a: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arm of Keynote-054 and crossed over to PEMBRO were progression-free at 3 years; in comparison, 60% of patients that received PEMBRO were without relapse at 3 years in the treatment arm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DAB + TREM remains an excellent adjuvant choice with a RFS plateau at 5 years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 + NIVO adjuvant therapy was </a:t>
            </a:r>
            <a:r>
              <a:rPr lang="en-US" sz="21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more effective than NIVO alone for patients with </a:t>
            </a:r>
            <a:b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PD-L1+ tumors, or for those with stage IIIB/C versus IV, but was considerably more toxic</a:t>
            </a:r>
          </a:p>
          <a:p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Neoadjuvant therapy with IPI/NIVO or RELA/NIVO induces high rates of </a:t>
            </a:r>
            <a:r>
              <a:rPr lang="en-US" sz="2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near </a:t>
            </a:r>
            <a:r>
              <a:rPr lang="en-US" sz="2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associated with prolonged RFS, but only randomized studies will show if this is just selection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FA19F4-574C-F746-BF59-AC67652885BF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204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CEAB5A8B-865B-404B-937F-4C2E767DF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CB019E-F01F-3342-ADBC-E0DFCBBDA209}"/>
              </a:ext>
            </a:extLst>
          </p:cNvPr>
          <p:cNvSpPr txBox="1"/>
          <p:nvPr/>
        </p:nvSpPr>
        <p:spPr>
          <a:xfrm>
            <a:off x="6096000" y="6344922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648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67BD3869-E3D2-4197-92A5-09780BD958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D8E4F7-E921-0D4F-9F9A-E536608746A8}"/>
              </a:ext>
            </a:extLst>
          </p:cNvPr>
          <p:cNvSpPr txBox="1"/>
          <p:nvPr/>
        </p:nvSpPr>
        <p:spPr>
          <a:xfrm>
            <a:off x="6096000" y="6190177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06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A56E4CE3-AF8B-4426-A354-A98D78510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680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870D33-05C2-6C45-901D-954AC0D9B45E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64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4BED3E97-289A-4E05-8895-975611E86F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CDDB69-1324-5F48-9BAA-2DBF9F24A096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800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30985"/>
            <a:ext cx="12192000" cy="838200"/>
          </a:xfrm>
        </p:spPr>
        <p:txBody>
          <a:bodyPr>
            <a:normAutofit/>
          </a:bodyPr>
          <a:lstStyle/>
          <a:p>
            <a:pPr algn="ctr"/>
            <a:r>
              <a:rPr lang="en-GB" sz="4000" b="0" dirty="0">
                <a:solidFill>
                  <a:schemeClr val="tx1"/>
                </a:solidFill>
              </a:rPr>
              <a:t>Adjuvant </a:t>
            </a:r>
            <a:r>
              <a:rPr lang="en-GB" sz="4000" b="0" dirty="0" err="1">
                <a:solidFill>
                  <a:schemeClr val="tx1"/>
                </a:solidFill>
              </a:rPr>
              <a:t>CheckMate</a:t>
            </a:r>
            <a:r>
              <a:rPr lang="en-GB" sz="4000" b="0" dirty="0">
                <a:solidFill>
                  <a:schemeClr val="tx1"/>
                </a:solidFill>
              </a:rPr>
              <a:t> 238 Study: Nivolumab vs Ipilimumab</a:t>
            </a:r>
          </a:p>
        </p:txBody>
      </p:sp>
      <p:sp>
        <p:nvSpPr>
          <p:cNvPr id="38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7257578" y="5294822"/>
            <a:ext cx="1961451" cy="22608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400"/>
              </a:spcBef>
              <a:tabLst>
                <a:tab pos="8396078" algn="r"/>
              </a:tabLst>
            </a:pPr>
            <a:r>
              <a:rPr lang="en-US" sz="1200" dirty="0">
                <a:solidFill>
                  <a:schemeClr val="tx1"/>
                </a:solidFill>
                <a:cs typeface="Arial" panose="020B0604020202020204" pitchFamily="34" charset="0"/>
              </a:rPr>
              <a:t>Primary endpoint: RFS</a:t>
            </a: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944773" y="1894773"/>
            <a:ext cx="1669831" cy="2377440"/>
          </a:xfrm>
          <a:prstGeom prst="roundRect">
            <a:avLst>
              <a:gd name="adj" fmla="val 4776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en-US" sz="1400" b="1" dirty="0"/>
              <a:t>Patients with:</a:t>
            </a:r>
          </a:p>
          <a:p>
            <a:pPr marL="257175" indent="-257175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High-risk, completely resected stage IIIB/IIIC or stage </a:t>
            </a:r>
            <a:r>
              <a:rPr lang="en-US" sz="1400" b="1" dirty="0" err="1"/>
              <a:t>IV</a:t>
            </a:r>
            <a:r>
              <a:rPr lang="en-US" sz="1400" b="1" baseline="30000" dirty="0" err="1"/>
              <a:t>a</a:t>
            </a:r>
            <a:r>
              <a:rPr lang="en-US" sz="1400" b="1" dirty="0"/>
              <a:t> melanoma</a:t>
            </a:r>
          </a:p>
          <a:p>
            <a:pPr marL="257175" indent="-257175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No prior systemic therapy</a:t>
            </a:r>
          </a:p>
          <a:p>
            <a:pPr marL="257175" indent="-257175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ECOG PS 0/1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9053694" y="1676407"/>
            <a:ext cx="1193537" cy="3071483"/>
          </a:xfrm>
          <a:prstGeom prst="roundRect">
            <a:avLst>
              <a:gd name="adj" fmla="val 6558"/>
            </a:avLst>
          </a:prstGeom>
          <a:solidFill>
            <a:srgbClr val="B2DDFF"/>
          </a:solidFill>
          <a:ln w="12700" cap="flat" cmpd="sng">
            <a:noFill/>
            <a:prstDash val="solid"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/>
              <a:t>Follow-up</a:t>
            </a:r>
          </a:p>
          <a:p>
            <a:pPr algn="ctr"/>
            <a:r>
              <a:rPr lang="en-US" sz="1400" b="1" dirty="0"/>
              <a:t>  </a:t>
            </a:r>
          </a:p>
          <a:p>
            <a:pPr algn="ctr"/>
            <a:r>
              <a:rPr lang="en-US" sz="1400" b="1" dirty="0"/>
              <a:t>Maximum treatment duration of </a:t>
            </a:r>
          </a:p>
          <a:p>
            <a:pPr algn="ctr"/>
            <a:r>
              <a:rPr lang="en-US" sz="1400" b="1" dirty="0"/>
              <a:t>1 year</a:t>
            </a:r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6017023" y="1670741"/>
            <a:ext cx="2891779" cy="1463040"/>
          </a:xfrm>
          <a:prstGeom prst="roundRect">
            <a:avLst>
              <a:gd name="adj" fmla="val 5350"/>
            </a:avLst>
          </a:prstGeom>
          <a:solidFill>
            <a:srgbClr val="006DA8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NIVO 3 mg/kg IV Q2W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and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IPI placebo IV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Q3W for 4 doses,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then Q12W from week 24</a:t>
            </a: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auto">
          <a:xfrm>
            <a:off x="6030740" y="3284848"/>
            <a:ext cx="2888065" cy="1463040"/>
          </a:xfrm>
          <a:prstGeom prst="roundRect">
            <a:avLst>
              <a:gd name="adj" fmla="val 5350"/>
            </a:avLst>
          </a:prstGeom>
          <a:solidFill>
            <a:srgbClr val="7F7F7F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IPI 10 mg/kg IV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Q3W for 4 doses,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then Q12W from week 24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and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NIVO placebo IV Q2W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4477256" y="2329927"/>
            <a:ext cx="1343562" cy="1662249"/>
            <a:chOff x="5076391" y="2160345"/>
            <a:chExt cx="451454" cy="1797537"/>
          </a:xfrm>
        </p:grpSpPr>
        <p:sp>
          <p:nvSpPr>
            <p:cNvPr id="43" name="Line 13"/>
            <p:cNvSpPr>
              <a:spLocks noChangeShapeType="1"/>
            </p:cNvSpPr>
            <p:nvPr/>
          </p:nvSpPr>
          <p:spPr bwMode="auto">
            <a:xfrm flipH="1" flipV="1">
              <a:off x="5076391" y="3270678"/>
              <a:ext cx="451454" cy="687204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vert="horz" wrap="square" lIns="45720" tIns="45720" rIns="4572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14"/>
            <p:cNvSpPr>
              <a:spLocks noChangeShapeType="1"/>
            </p:cNvSpPr>
            <p:nvPr/>
          </p:nvSpPr>
          <p:spPr bwMode="auto">
            <a:xfrm flipV="1">
              <a:off x="5076391" y="2160345"/>
              <a:ext cx="434515" cy="599554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vert="horz" wrap="square" lIns="45720" tIns="45720" rIns="4572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3725094" y="2768048"/>
            <a:ext cx="620529" cy="642966"/>
          </a:xfrm>
          <a:prstGeom prst="ellipse">
            <a:avLst/>
          </a:prstGeom>
          <a:solidFill>
            <a:schemeClr val="tx1"/>
          </a:solidFill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1:1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477259" y="2225021"/>
            <a:ext cx="795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n = 453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77259" y="3694885"/>
            <a:ext cx="795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n = 453</a:t>
            </a: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1944771" y="4312994"/>
            <a:ext cx="4044356" cy="929653"/>
          </a:xfrm>
          <a:prstGeom prst="roundRect">
            <a:avLst>
              <a:gd name="adj" fmla="val 8535"/>
            </a:avLst>
          </a:prstGeom>
          <a:solidFill>
            <a:srgbClr val="B2DDFF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300"/>
              </a:spcBef>
            </a:pPr>
            <a:r>
              <a:rPr lang="en-US" sz="1200" b="1" dirty="0"/>
              <a:t>Stratified by: </a:t>
            </a:r>
          </a:p>
          <a:p>
            <a:pPr marL="228594" indent="-228594">
              <a:spcBef>
                <a:spcPts val="300"/>
              </a:spcBef>
              <a:buAutoNum type="arabicParenR"/>
            </a:pPr>
            <a:r>
              <a:rPr lang="en-US" sz="1200" dirty="0"/>
              <a:t>Disease stage: IIIB/IIIC vs IV M1a or M1b vs IV M1c</a:t>
            </a:r>
          </a:p>
          <a:p>
            <a:pPr marL="228594" indent="-228594">
              <a:spcBef>
                <a:spcPts val="300"/>
              </a:spcBef>
              <a:buAutoNum type="arabicParenR"/>
            </a:pPr>
            <a:r>
              <a:rPr lang="en-US" sz="1200" dirty="0"/>
              <a:t>Tumor PD-L1 status at a 5% cutoff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8830" y="5633674"/>
            <a:ext cx="51074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NCT02388906.</a:t>
            </a:r>
            <a:r>
              <a:rPr lang="en-US" sz="800" baseline="30000" dirty="0"/>
              <a:t>a</a:t>
            </a:r>
            <a:r>
              <a:rPr lang="en-US" sz="800" dirty="0"/>
              <a:t>Per American Joint Committee on Cancer (AJCC) Cancer Staging Manual, seventh edition.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00465" y="4751168"/>
            <a:ext cx="42581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00"/>
              </a:spcBef>
              <a:tabLst>
                <a:tab pos="8396078" algn="r"/>
              </a:tabLst>
            </a:pPr>
            <a:r>
              <a:rPr lang="en-US" sz="1100" b="1" dirty="0">
                <a:cs typeface="Arial" panose="020B0604020202020204" pitchFamily="34" charset="0"/>
              </a:rPr>
              <a:t>Database lock: January 31, 2019; minimum follow-up of </a:t>
            </a:r>
            <a:br>
              <a:rPr lang="en-US" sz="1100" b="1" dirty="0">
                <a:cs typeface="Arial" panose="020B0604020202020204" pitchFamily="34" charset="0"/>
              </a:rPr>
            </a:br>
            <a:r>
              <a:rPr lang="en-US" sz="1100" b="1" dirty="0">
                <a:cs typeface="Arial" panose="020B0604020202020204" pitchFamily="34" charset="0"/>
              </a:rPr>
              <a:t>36 months for all patients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5F20DB-08B6-4D4E-865D-48AF304D3413}"/>
              </a:ext>
            </a:extLst>
          </p:cNvPr>
          <p:cNvSpPr/>
          <p:nvPr/>
        </p:nvSpPr>
        <p:spPr>
          <a:xfrm>
            <a:off x="381000" y="6321623"/>
            <a:ext cx="1021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Weber J et al. </a:t>
            </a:r>
            <a:r>
              <a:rPr lang="en-US" sz="1400" i="1" dirty="0"/>
              <a:t>N </a:t>
            </a:r>
            <a:r>
              <a:rPr lang="en-US" sz="1400" i="1" dirty="0" err="1"/>
              <a:t>Engl</a:t>
            </a:r>
            <a:r>
              <a:rPr lang="en-US" sz="1400" i="1" dirty="0"/>
              <a:t> J Med. </a:t>
            </a:r>
            <a:r>
              <a:rPr lang="en-US" sz="1400" dirty="0"/>
              <a:t>2017;377(19):1824-1835; SMR 2021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A3F76A-9894-AA4A-86EA-431ACDC6AC36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819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190" y="292936"/>
            <a:ext cx="11653031" cy="101449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rPr>
              <a:t>Primary endpoint: 60-month RFS update in all patients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4294967295"/>
          </p:nvPr>
        </p:nvSpPr>
        <p:spPr>
          <a:xfrm>
            <a:off x="757768" y="5947834"/>
            <a:ext cx="11434233" cy="372533"/>
          </a:xfrm>
          <a:ln>
            <a:noFill/>
          </a:ln>
        </p:spPr>
        <p:txBody>
          <a:bodyPr/>
          <a:lstStyle/>
          <a:p>
            <a:pPr marL="228594" indent="-228594"/>
            <a:r>
              <a:rPr lang="en-US" sz="1600" dirty="0"/>
              <a:t>New events since 4-year database lock: 6 (NIVO – 4 regional, 2 distant) and 4 (IPI – 1 each of local, distant, new primary, and death)</a:t>
            </a:r>
          </a:p>
        </p:txBody>
      </p:sp>
      <p:sp>
        <p:nvSpPr>
          <p:cNvPr id="390" name="TextBox 389"/>
          <p:cNvSpPr txBox="1"/>
          <p:nvPr/>
        </p:nvSpPr>
        <p:spPr>
          <a:xfrm>
            <a:off x="242190" y="6487871"/>
            <a:ext cx="10458549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baseline="30000" dirty="0">
                <a:solidFill>
                  <a:schemeClr val="tx2"/>
                </a:solidFill>
              </a:rPr>
              <a:t>a</a:t>
            </a:r>
            <a:r>
              <a:rPr lang="en-US" sz="1067" dirty="0">
                <a:solidFill>
                  <a:schemeClr val="tx2"/>
                </a:solidFill>
              </a:rPr>
              <a:t>Median not stable. </a:t>
            </a:r>
            <a:r>
              <a:rPr lang="en-US" sz="1067" baseline="30000" dirty="0">
                <a:solidFill>
                  <a:schemeClr val="tx2"/>
                </a:solidFill>
              </a:rPr>
              <a:t>b</a:t>
            </a:r>
            <a:r>
              <a:rPr lang="en-US" sz="1067" dirty="0">
                <a:solidFill>
                  <a:schemeClr val="tx2"/>
                </a:solidFill>
              </a:rPr>
              <a:t>Stratified. Mo, month; NR, not reached. </a:t>
            </a:r>
            <a:r>
              <a:rPr lang="en-US" sz="1067" b="1" dirty="0">
                <a:solidFill>
                  <a:schemeClr val="tx2"/>
                </a:solidFill>
              </a:rPr>
              <a:t>Weber J et al SMR 2021 </a:t>
            </a:r>
          </a:p>
        </p:txBody>
      </p:sp>
      <p:graphicFrame>
        <p:nvGraphicFramePr>
          <p:cNvPr id="15" name="Google Shape;388;p11">
            <a:extLst>
              <a:ext uri="{FF2B5EF4-FFF2-40B4-BE49-F238E27FC236}">
                <a16:creationId xmlns:a16="http://schemas.microsoft.com/office/drawing/2014/main" id="{1924078D-8382-42FB-B34F-15BBA76FB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0906870"/>
              </p:ext>
            </p:extLst>
          </p:nvPr>
        </p:nvGraphicFramePr>
        <p:xfrm>
          <a:off x="5696916" y="1604411"/>
          <a:ext cx="4600630" cy="1116241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1802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33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chemeClr val="tx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none" strike="noStrike" cap="none" dirty="0">
                          <a:solidFill>
                            <a:srgbClr val="1DCE9B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NIVO (n = 453)</a:t>
                      </a:r>
                      <a:endParaRPr sz="1200" dirty="0">
                        <a:solidFill>
                          <a:srgbClr val="1DCE9B"/>
                        </a:solidFill>
                        <a:latin typeface="+mn-lt"/>
                      </a:endParaRPr>
                    </a:p>
                  </a:txBody>
                  <a:tcPr marL="81267" marR="81267" marT="81267" marB="81267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IPI (n = 453)</a:t>
                      </a:r>
                      <a:endParaRPr sz="1200" b="1" u="none" strike="noStrike" cap="none" dirty="0">
                        <a:solidFill>
                          <a:schemeClr val="tx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Events, n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218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257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Median, mo (95% CI)</a:t>
                      </a:r>
                      <a:endParaRPr sz="1100" b="1" u="none" strike="noStrike" cap="none" dirty="0">
                        <a:solidFill>
                          <a:schemeClr val="dk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61.0 (42.5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Roboto" panose="02000000000000000000" pitchFamily="2" charset="0"/>
                          <a:cs typeface="Trebuchet MS"/>
                          <a:sym typeface="Trebuchet MS"/>
                        </a:rPr>
                        <a:t>–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NR)</a:t>
                      </a:r>
                      <a:r>
                        <a:rPr lang="en-US" sz="1100" b="0" u="none" strike="noStrike" cap="none" baseline="30000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a</a:t>
                      </a:r>
                      <a:endParaRPr sz="1100" baseline="300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24.1 (16.6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Roboto" panose="02000000000000000000" pitchFamily="2" charset="0"/>
                          <a:cs typeface="Trebuchet MS"/>
                          <a:sym typeface="Trebuchet MS"/>
                        </a:rPr>
                        <a:t>–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35.1)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HR (95% CI)</a:t>
                      </a:r>
                      <a:r>
                        <a:rPr lang="en-US" sz="1100" b="1" u="none" strike="noStrike" cap="none" baseline="30000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b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0.72 (0.60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Roboto" panose="02000000000000000000" pitchFamily="2" charset="0"/>
                          <a:cs typeface="Trebuchet MS"/>
                          <a:sym typeface="Trebuchet MS"/>
                        </a:rPr>
                        <a:t>–</a:t>
                      </a:r>
                      <a:r>
                        <a:rPr lang="en-US" sz="1100" b="0" u="none" strike="noStrike" cap="none" dirty="0">
                          <a:solidFill>
                            <a:schemeClr val="dk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0.86)</a:t>
                      </a:r>
                      <a:endParaRPr sz="1100" dirty="0"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1B59CF90-C9D9-7048-B221-478A37D2B702}"/>
              </a:ext>
            </a:extLst>
          </p:cNvPr>
          <p:cNvGrpSpPr/>
          <p:nvPr/>
        </p:nvGrpSpPr>
        <p:grpSpPr>
          <a:xfrm>
            <a:off x="1553996" y="1777637"/>
            <a:ext cx="8697692" cy="4142931"/>
            <a:chOff x="1165496" y="1333228"/>
            <a:chExt cx="6523269" cy="3107198"/>
          </a:xfrm>
        </p:grpSpPr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162A45FC-F63D-C644-87BD-28F2E56FE0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40385" y="2522225"/>
              <a:ext cx="0" cy="1199852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43D69A07-A02A-0F46-8F41-CA1F9DBA19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17061" y="2560839"/>
              <a:ext cx="0" cy="1161238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Rectangle 68">
              <a:extLst>
                <a:ext uri="{FF2B5EF4-FFF2-40B4-BE49-F238E27FC236}">
                  <a16:creationId xmlns:a16="http://schemas.microsoft.com/office/drawing/2014/main" id="{67D074D1-4828-194C-84A4-2B2A1994B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453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6" name="Rectangle 70">
              <a:extLst>
                <a:ext uri="{FF2B5EF4-FFF2-40B4-BE49-F238E27FC236}">
                  <a16:creationId xmlns:a16="http://schemas.microsoft.com/office/drawing/2014/main" id="{1AA1905B-E33E-C340-83CB-CCB22DCE8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6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395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7" name="Rectangle 72">
              <a:extLst>
                <a:ext uri="{FF2B5EF4-FFF2-40B4-BE49-F238E27FC236}">
                  <a16:creationId xmlns:a16="http://schemas.microsoft.com/office/drawing/2014/main" id="{72158052-A052-F249-8836-93BF03D1C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3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354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8" name="Rectangle 74">
              <a:extLst>
                <a:ext uri="{FF2B5EF4-FFF2-40B4-BE49-F238E27FC236}">
                  <a16:creationId xmlns:a16="http://schemas.microsoft.com/office/drawing/2014/main" id="{58F14D18-7650-9149-B16C-1E26631B0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1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332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9" name="Rectangle 76">
              <a:extLst>
                <a:ext uri="{FF2B5EF4-FFF2-40B4-BE49-F238E27FC236}">
                  <a16:creationId xmlns:a16="http://schemas.microsoft.com/office/drawing/2014/main" id="{D719CE2B-FB13-8048-848C-B7CF09450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9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311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0" name="Rectangle 78">
              <a:extLst>
                <a:ext uri="{FF2B5EF4-FFF2-40B4-BE49-F238E27FC236}">
                  <a16:creationId xmlns:a16="http://schemas.microsoft.com/office/drawing/2014/main" id="{73976145-8EAF-F14D-B141-5855FB45B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27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293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1" name="Rectangle 80">
              <a:extLst>
                <a:ext uri="{FF2B5EF4-FFF2-40B4-BE49-F238E27FC236}">
                  <a16:creationId xmlns:a16="http://schemas.microsoft.com/office/drawing/2014/main" id="{361DD455-E1C5-634A-A8C9-800EAF3AB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5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283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2" name="Rectangle 82">
              <a:extLst>
                <a:ext uri="{FF2B5EF4-FFF2-40B4-BE49-F238E27FC236}">
                  <a16:creationId xmlns:a16="http://schemas.microsoft.com/office/drawing/2014/main" id="{7B96BFF9-736B-D242-A144-C45CF853F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2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271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3" name="Rectangle 84">
              <a:extLst>
                <a:ext uri="{FF2B5EF4-FFF2-40B4-BE49-F238E27FC236}">
                  <a16:creationId xmlns:a16="http://schemas.microsoft.com/office/drawing/2014/main" id="{A74608CE-FBA6-0948-B82D-6DBE8F2B6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0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262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4" name="Rectangle 86">
              <a:extLst>
                <a:ext uri="{FF2B5EF4-FFF2-40B4-BE49-F238E27FC236}">
                  <a16:creationId xmlns:a16="http://schemas.microsoft.com/office/drawing/2014/main" id="{979F0886-6799-3E42-B3FC-4F27A35D6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8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250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5" name="Rectangle 88">
              <a:extLst>
                <a:ext uri="{FF2B5EF4-FFF2-40B4-BE49-F238E27FC236}">
                  <a16:creationId xmlns:a16="http://schemas.microsoft.com/office/drawing/2014/main" id="{FA4149FB-5E34-7C49-BBC2-179FA9222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6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245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6" name="Rectangle 90">
              <a:extLst>
                <a:ext uri="{FF2B5EF4-FFF2-40B4-BE49-F238E27FC236}">
                  <a16:creationId xmlns:a16="http://schemas.microsoft.com/office/drawing/2014/main" id="{3E4BCC59-7492-4746-8144-53066B491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54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240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7" name="Rectangle 92">
              <a:extLst>
                <a:ext uri="{FF2B5EF4-FFF2-40B4-BE49-F238E27FC236}">
                  <a16:creationId xmlns:a16="http://schemas.microsoft.com/office/drawing/2014/main" id="{BD90D6AF-88ED-CF4F-A175-DA77C5F4D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1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234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8" name="Rectangle 94">
              <a:extLst>
                <a:ext uri="{FF2B5EF4-FFF2-40B4-BE49-F238E27FC236}">
                  <a16:creationId xmlns:a16="http://schemas.microsoft.com/office/drawing/2014/main" id="{06A0A26B-FB08-794E-AEF9-7BEB2CDAE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29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225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9" name="Rectangle 96">
              <a:extLst>
                <a:ext uri="{FF2B5EF4-FFF2-40B4-BE49-F238E27FC236}">
                  <a16:creationId xmlns:a16="http://schemas.microsoft.com/office/drawing/2014/main" id="{C4367D06-3715-BF40-AF63-807FDBA66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67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220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0" name="Rectangle 98">
              <a:extLst>
                <a:ext uri="{FF2B5EF4-FFF2-40B4-BE49-F238E27FC236}">
                  <a16:creationId xmlns:a16="http://schemas.microsoft.com/office/drawing/2014/main" id="{E07C7024-3646-0444-9BD6-6F98EEB51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05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213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1" name="Rectangle 100">
              <a:extLst>
                <a:ext uri="{FF2B5EF4-FFF2-40B4-BE49-F238E27FC236}">
                  <a16:creationId xmlns:a16="http://schemas.microsoft.com/office/drawing/2014/main" id="{FE5B0975-8A66-5642-BBBB-93BE573D8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3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202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2" name="Rectangle 102">
              <a:extLst>
                <a:ext uri="{FF2B5EF4-FFF2-40B4-BE49-F238E27FC236}">
                  <a16:creationId xmlns:a16="http://schemas.microsoft.com/office/drawing/2014/main" id="{F05FC34E-500B-9149-913C-DF4AD757F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80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191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3" name="Rectangle 104">
              <a:extLst>
                <a:ext uri="{FF2B5EF4-FFF2-40B4-BE49-F238E27FC236}">
                  <a16:creationId xmlns:a16="http://schemas.microsoft.com/office/drawing/2014/main" id="{42F0F4AA-B0D1-EA43-AD51-EDF1B5D28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56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147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4" name="Rectangle 106">
              <a:extLst>
                <a:ext uri="{FF2B5EF4-FFF2-40B4-BE49-F238E27FC236}">
                  <a16:creationId xmlns:a16="http://schemas.microsoft.com/office/drawing/2014/main" id="{A4DDEAA3-BD4A-1E48-90D3-23DAF81A3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5" name="Rectangle 190">
              <a:extLst>
                <a:ext uri="{FF2B5EF4-FFF2-40B4-BE49-F238E27FC236}">
                  <a16:creationId xmlns:a16="http://schemas.microsoft.com/office/drawing/2014/main" id="{2BF57280-20FA-9F4A-BC2D-99E52CE28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8181" y="3975928"/>
              <a:ext cx="406361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No. at risk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6" name="Rectangle 194">
              <a:extLst>
                <a:ext uri="{FF2B5EF4-FFF2-40B4-BE49-F238E27FC236}">
                  <a16:creationId xmlns:a16="http://schemas.microsoft.com/office/drawing/2014/main" id="{6A1B8054-60B5-6447-BBB2-13527BD30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5496" y="4130549"/>
              <a:ext cx="55904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 3 mg/kg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7" name="Rectangle 195">
              <a:extLst>
                <a:ext uri="{FF2B5EF4-FFF2-40B4-BE49-F238E27FC236}">
                  <a16:creationId xmlns:a16="http://schemas.microsoft.com/office/drawing/2014/main" id="{984B9A81-0262-3944-B63E-747D19466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4406" y="4325010"/>
              <a:ext cx="50013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 10 mg/kg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8" name="Freeform 5">
              <a:extLst>
                <a:ext uri="{FF2B5EF4-FFF2-40B4-BE49-F238E27FC236}">
                  <a16:creationId xmlns:a16="http://schemas.microsoft.com/office/drawing/2014/main" id="{C0BDCF26-664E-964D-AD06-A9A26ED56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1406099"/>
              <a:ext cx="5607952" cy="2315978"/>
            </a:xfrm>
            <a:custGeom>
              <a:avLst/>
              <a:gdLst>
                <a:gd name="T0" fmla="*/ 0 w 6772"/>
                <a:gd name="T1" fmla="*/ 0 h 2553"/>
                <a:gd name="T2" fmla="*/ 0 w 6772"/>
                <a:gd name="T3" fmla="*/ 0 h 2553"/>
                <a:gd name="T4" fmla="*/ 0 w 6772"/>
                <a:gd name="T5" fmla="*/ 2553 h 2553"/>
                <a:gd name="T6" fmla="*/ 6772 w 6772"/>
                <a:gd name="T7" fmla="*/ 2553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72" h="2553">
                  <a:moveTo>
                    <a:pt x="0" y="0"/>
                  </a:moveTo>
                  <a:lnTo>
                    <a:pt x="0" y="0"/>
                  </a:lnTo>
                  <a:lnTo>
                    <a:pt x="0" y="2553"/>
                  </a:lnTo>
                  <a:lnTo>
                    <a:pt x="6772" y="2553"/>
                  </a:lnTo>
                </a:path>
              </a:pathLst>
            </a:custGeom>
            <a:noFill/>
            <a:ln w="12700" cap="sq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89" name="Freeform 6">
              <a:extLst>
                <a:ext uri="{FF2B5EF4-FFF2-40B4-BE49-F238E27FC236}">
                  <a16:creationId xmlns:a16="http://schemas.microsoft.com/office/drawing/2014/main" id="{B00A8197-0E52-6544-AFCB-B6061B4F9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407048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0" name="Freeform 7">
              <a:extLst>
                <a:ext uri="{FF2B5EF4-FFF2-40B4-BE49-F238E27FC236}">
                  <a16:creationId xmlns:a16="http://schemas.microsoft.com/office/drawing/2014/main" id="{2F75EE99-8191-BD49-9A5A-4B742F0FC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63924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1" name="Freeform 8">
              <a:extLst>
                <a:ext uri="{FF2B5EF4-FFF2-40B4-BE49-F238E27FC236}">
                  <a16:creationId xmlns:a16="http://schemas.microsoft.com/office/drawing/2014/main" id="{7902EBF5-131D-9747-A142-C635920B9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87145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2" name="Freeform 9">
              <a:extLst>
                <a:ext uri="{FF2B5EF4-FFF2-40B4-BE49-F238E27FC236}">
                  <a16:creationId xmlns:a16="http://schemas.microsoft.com/office/drawing/2014/main" id="{A57CC2B6-D6E3-7E48-8431-C341D5C28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10515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3" name="Freeform 10">
              <a:extLst>
                <a:ext uri="{FF2B5EF4-FFF2-40B4-BE49-F238E27FC236}">
                  <a16:creationId xmlns:a16="http://schemas.microsoft.com/office/drawing/2014/main" id="{242B9057-B1E1-1A45-9722-26E72C1BF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33133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4" name="Freeform 11">
              <a:extLst>
                <a:ext uri="{FF2B5EF4-FFF2-40B4-BE49-F238E27FC236}">
                  <a16:creationId xmlns:a16="http://schemas.microsoft.com/office/drawing/2014/main" id="{84CD76A9-6209-2543-AD64-BB584D763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56202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5" name="Freeform 12">
              <a:extLst>
                <a:ext uri="{FF2B5EF4-FFF2-40B4-BE49-F238E27FC236}">
                  <a16:creationId xmlns:a16="http://schemas.microsoft.com/office/drawing/2014/main" id="{EA902B65-D2FC-8043-A518-3D524E135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79573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6" name="Freeform 13">
              <a:extLst>
                <a:ext uri="{FF2B5EF4-FFF2-40B4-BE49-F238E27FC236}">
                  <a16:creationId xmlns:a16="http://schemas.microsoft.com/office/drawing/2014/main" id="{F2B1D729-F45E-3B4D-8686-C544F0DFC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0294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7" name="Freeform 14">
              <a:extLst>
                <a:ext uri="{FF2B5EF4-FFF2-40B4-BE49-F238E27FC236}">
                  <a16:creationId xmlns:a16="http://schemas.microsoft.com/office/drawing/2014/main" id="{9C9C2E5B-8221-0E41-BE92-1ECC21587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2616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8" name="Freeform 15">
              <a:extLst>
                <a:ext uri="{FF2B5EF4-FFF2-40B4-BE49-F238E27FC236}">
                  <a16:creationId xmlns:a16="http://schemas.microsoft.com/office/drawing/2014/main" id="{17512F07-B087-F64E-91C3-E4E598093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49384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299" name="Freeform 16">
              <a:extLst>
                <a:ext uri="{FF2B5EF4-FFF2-40B4-BE49-F238E27FC236}">
                  <a16:creationId xmlns:a16="http://schemas.microsoft.com/office/drawing/2014/main" id="{F3EA4FCE-6D54-534D-8ED1-E1E4C5AEC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536" y="3722077"/>
              <a:ext cx="53804" cy="0"/>
            </a:xfrm>
            <a:custGeom>
              <a:avLst/>
              <a:gdLst>
                <a:gd name="T0" fmla="*/ 65 w 65"/>
                <a:gd name="T1" fmla="*/ 65 w 65"/>
                <a:gd name="T2" fmla="*/ 0 w 6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5">
                  <a:moveTo>
                    <a:pt x="65" y="0"/>
                  </a:moveTo>
                  <a:lnTo>
                    <a:pt x="65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0" name="Freeform 17">
              <a:extLst>
                <a:ext uri="{FF2B5EF4-FFF2-40B4-BE49-F238E27FC236}">
                  <a16:creationId xmlns:a16="http://schemas.microsoft.com/office/drawing/2014/main" id="{F25255FF-FA0A-C743-A8D3-27DA9C42D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1" name="Freeform 18">
              <a:extLst>
                <a:ext uri="{FF2B5EF4-FFF2-40B4-BE49-F238E27FC236}">
                  <a16:creationId xmlns:a16="http://schemas.microsoft.com/office/drawing/2014/main" id="{BA300350-2C8D-F043-8013-A7F25D1DE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440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2" name="Freeform 19">
              <a:extLst>
                <a:ext uri="{FF2B5EF4-FFF2-40B4-BE49-F238E27FC236}">
                  <a16:creationId xmlns:a16="http://schemas.microsoft.com/office/drawing/2014/main" id="{F924A221-C289-6944-8DAE-F4190F42F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22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3" name="Freeform 20">
              <a:extLst>
                <a:ext uri="{FF2B5EF4-FFF2-40B4-BE49-F238E27FC236}">
                  <a16:creationId xmlns:a16="http://schemas.microsoft.com/office/drawing/2014/main" id="{55C1E508-71E2-2A48-B774-E4AC8D14A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05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4" name="Freeform 21">
              <a:extLst>
                <a:ext uri="{FF2B5EF4-FFF2-40B4-BE49-F238E27FC236}">
                  <a16:creationId xmlns:a16="http://schemas.microsoft.com/office/drawing/2014/main" id="{D6DBD72E-8920-3E42-9F82-739D38BF0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87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5" name="Freeform 22">
              <a:extLst>
                <a:ext uri="{FF2B5EF4-FFF2-40B4-BE49-F238E27FC236}">
                  <a16:creationId xmlns:a16="http://schemas.microsoft.com/office/drawing/2014/main" id="{6422DF76-046C-6841-A6BB-BC5AA1F12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70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6" name="Freeform 23">
              <a:extLst>
                <a:ext uri="{FF2B5EF4-FFF2-40B4-BE49-F238E27FC236}">
                  <a16:creationId xmlns:a16="http://schemas.microsoft.com/office/drawing/2014/main" id="{56B5A715-AE14-CA4E-BE73-3FB134909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52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7" name="Freeform 24">
              <a:extLst>
                <a:ext uri="{FF2B5EF4-FFF2-40B4-BE49-F238E27FC236}">
                  <a16:creationId xmlns:a16="http://schemas.microsoft.com/office/drawing/2014/main" id="{5D848B7C-845A-8D49-AEFB-A7FFC3D65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34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8" name="Freeform 25">
              <a:extLst>
                <a:ext uri="{FF2B5EF4-FFF2-40B4-BE49-F238E27FC236}">
                  <a16:creationId xmlns:a16="http://schemas.microsoft.com/office/drawing/2014/main" id="{0394070F-F1E2-8340-84D6-F20F01300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17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09" name="Freeform 26">
              <a:extLst>
                <a:ext uri="{FF2B5EF4-FFF2-40B4-BE49-F238E27FC236}">
                  <a16:creationId xmlns:a16="http://schemas.microsoft.com/office/drawing/2014/main" id="{81C72779-F040-AA44-B92B-85E87026C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99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0" name="Freeform 27">
              <a:extLst>
                <a:ext uri="{FF2B5EF4-FFF2-40B4-BE49-F238E27FC236}">
                  <a16:creationId xmlns:a16="http://schemas.microsoft.com/office/drawing/2014/main" id="{479AD8BC-562C-014C-97B2-CF17C2071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82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1" name="Freeform 28">
              <a:extLst>
                <a:ext uri="{FF2B5EF4-FFF2-40B4-BE49-F238E27FC236}">
                  <a16:creationId xmlns:a16="http://schemas.microsoft.com/office/drawing/2014/main" id="{8DD6C7FF-902E-C742-B6FE-CCE6FFE2B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64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2" name="Freeform 29">
              <a:extLst>
                <a:ext uri="{FF2B5EF4-FFF2-40B4-BE49-F238E27FC236}">
                  <a16:creationId xmlns:a16="http://schemas.microsoft.com/office/drawing/2014/main" id="{76909054-3569-004E-9CAB-3735073AF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646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3" name="Freeform 30">
              <a:extLst>
                <a:ext uri="{FF2B5EF4-FFF2-40B4-BE49-F238E27FC236}">
                  <a16:creationId xmlns:a16="http://schemas.microsoft.com/office/drawing/2014/main" id="{214C030D-C441-EF48-A811-08B53529F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29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4" name="Freeform 31">
              <a:extLst>
                <a:ext uri="{FF2B5EF4-FFF2-40B4-BE49-F238E27FC236}">
                  <a16:creationId xmlns:a16="http://schemas.microsoft.com/office/drawing/2014/main" id="{8DA7A95B-F112-CD4B-BB7A-C69EFC6A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11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5" name="Freeform 32">
              <a:extLst>
                <a:ext uri="{FF2B5EF4-FFF2-40B4-BE49-F238E27FC236}">
                  <a16:creationId xmlns:a16="http://schemas.microsoft.com/office/drawing/2014/main" id="{D73C183B-EDF9-6D49-9D2A-73BFEBD7E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94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6" name="Freeform 33">
              <a:extLst>
                <a:ext uri="{FF2B5EF4-FFF2-40B4-BE49-F238E27FC236}">
                  <a16:creationId xmlns:a16="http://schemas.microsoft.com/office/drawing/2014/main" id="{75A83C0A-E1B3-9947-BD77-EA627C72F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76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7" name="Freeform 34">
              <a:extLst>
                <a:ext uri="{FF2B5EF4-FFF2-40B4-BE49-F238E27FC236}">
                  <a16:creationId xmlns:a16="http://schemas.microsoft.com/office/drawing/2014/main" id="{7D5719A2-AC7C-7747-BAC2-CD99A7BF4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558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8" name="Freeform 35">
              <a:extLst>
                <a:ext uri="{FF2B5EF4-FFF2-40B4-BE49-F238E27FC236}">
                  <a16:creationId xmlns:a16="http://schemas.microsoft.com/office/drawing/2014/main" id="{52B21697-DF53-B043-9CB9-9F0DB152B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41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19" name="Freeform 36">
              <a:extLst>
                <a:ext uri="{FF2B5EF4-FFF2-40B4-BE49-F238E27FC236}">
                  <a16:creationId xmlns:a16="http://schemas.microsoft.com/office/drawing/2014/main" id="{3918EDC1-829B-CB4E-85B1-127DC2338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532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grpSp>
          <p:nvGrpSpPr>
            <p:cNvPr id="320" name="Group 319">
              <a:extLst>
                <a:ext uri="{FF2B5EF4-FFF2-40B4-BE49-F238E27FC236}">
                  <a16:creationId xmlns:a16="http://schemas.microsoft.com/office/drawing/2014/main" id="{7F73A06A-B9F2-5141-B83D-FB26F0D8AF7E}"/>
                </a:ext>
              </a:extLst>
            </p:cNvPr>
            <p:cNvGrpSpPr/>
            <p:nvPr/>
          </p:nvGrpSpPr>
          <p:grpSpPr>
            <a:xfrm>
              <a:off x="1661319" y="1333228"/>
              <a:ext cx="180739" cy="2455984"/>
              <a:chOff x="1661319" y="1442956"/>
              <a:chExt cx="180739" cy="2455984"/>
            </a:xfrm>
          </p:grpSpPr>
          <p:sp>
            <p:nvSpPr>
              <p:cNvPr id="321" name="Rectangle 37">
                <a:extLst>
                  <a:ext uri="{FF2B5EF4-FFF2-40B4-BE49-F238E27FC236}">
                    <a16:creationId xmlns:a16="http://schemas.microsoft.com/office/drawing/2014/main" id="{BFB8C359-3AF7-AF47-AEA3-9F8E3F7D0B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1319" y="1442956"/>
                <a:ext cx="176732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100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2" name="Rectangle 38">
                <a:extLst>
                  <a:ext uri="{FF2B5EF4-FFF2-40B4-BE49-F238E27FC236}">
                    <a16:creationId xmlns:a16="http://schemas.microsoft.com/office/drawing/2014/main" id="{96EE7AB9-3D6F-884D-ACAC-026318888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1672141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90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Rectangle 39">
                <a:extLst>
                  <a:ext uri="{FF2B5EF4-FFF2-40B4-BE49-F238E27FC236}">
                    <a16:creationId xmlns:a16="http://schemas.microsoft.com/office/drawing/2014/main" id="{A0E21182-5FC1-6A46-9B2A-9CD616A498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1902835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80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Rectangle 40">
                <a:extLst>
                  <a:ext uri="{FF2B5EF4-FFF2-40B4-BE49-F238E27FC236}">
                    <a16:creationId xmlns:a16="http://schemas.microsoft.com/office/drawing/2014/main" id="{1659871B-E02E-674A-A28F-24CC1E24C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2144081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70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Rectangle 41">
                <a:extLst>
                  <a:ext uri="{FF2B5EF4-FFF2-40B4-BE49-F238E27FC236}">
                    <a16:creationId xmlns:a16="http://schemas.microsoft.com/office/drawing/2014/main" id="{64215E21-70D1-2047-A9B2-3BE1475C6E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2371759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60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6" name="Rectangle 42">
                <a:extLst>
                  <a:ext uri="{FF2B5EF4-FFF2-40B4-BE49-F238E27FC236}">
                    <a16:creationId xmlns:a16="http://schemas.microsoft.com/office/drawing/2014/main" id="{3487E291-94B3-0446-9E8D-288D0CE2C9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2603958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50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7" name="Rectangle 43">
                <a:extLst>
                  <a:ext uri="{FF2B5EF4-FFF2-40B4-BE49-F238E27FC236}">
                    <a16:creationId xmlns:a16="http://schemas.microsoft.com/office/drawing/2014/main" id="{C814F8CD-01E4-A440-B152-8C3079358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2839177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40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" name="Rectangle 44">
                <a:extLst>
                  <a:ext uri="{FF2B5EF4-FFF2-40B4-BE49-F238E27FC236}">
                    <a16:creationId xmlns:a16="http://schemas.microsoft.com/office/drawing/2014/main" id="{FEC84304-CD6E-4447-B431-59253863E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3075899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30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9" name="Rectangle 45">
                <a:extLst>
                  <a:ext uri="{FF2B5EF4-FFF2-40B4-BE49-F238E27FC236}">
                    <a16:creationId xmlns:a16="http://schemas.microsoft.com/office/drawing/2014/main" id="{69F34779-8004-AD42-B800-24DA6437E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3305087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20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0" name="Rectangle 46">
                <a:extLst>
                  <a:ext uri="{FF2B5EF4-FFF2-40B4-BE49-F238E27FC236}">
                    <a16:creationId xmlns:a16="http://schemas.microsoft.com/office/drawing/2014/main" id="{E5B6B502-E330-3440-9013-9635EF29C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233" y="3528241"/>
                <a:ext cx="11782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1" name="Rectangle 47">
                <a:extLst>
                  <a:ext uri="{FF2B5EF4-FFF2-40B4-BE49-F238E27FC236}">
                    <a16:creationId xmlns:a16="http://schemas.microsoft.com/office/drawing/2014/main" id="{A6E30DDA-4291-4147-850B-413D3148D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147" y="3760440"/>
                <a:ext cx="5891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2" name="Rectangle 148">
              <a:extLst>
                <a:ext uri="{FF2B5EF4-FFF2-40B4-BE49-F238E27FC236}">
                  <a16:creationId xmlns:a16="http://schemas.microsoft.com/office/drawing/2014/main" id="{12E4F6C6-4295-D843-84A8-ECC6797975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355843" y="2443352"/>
              <a:ext cx="353126" cy="1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RFS (%)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33" name="Rectangle 416">
              <a:extLst>
                <a:ext uri="{FF2B5EF4-FFF2-40B4-BE49-F238E27FC236}">
                  <a16:creationId xmlns:a16="http://schemas.microsoft.com/office/drawing/2014/main" id="{C0347737-5429-8046-BFF8-608892447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248199"/>
              <a:ext cx="210395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34" name="Rectangle 418">
              <a:extLst>
                <a:ext uri="{FF2B5EF4-FFF2-40B4-BE49-F238E27FC236}">
                  <a16:creationId xmlns:a16="http://schemas.microsoft.com/office/drawing/2014/main" id="{44CC9EE0-B441-B444-B4F0-7E916C0E8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421717"/>
              <a:ext cx="102192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35" name="Freeform 420">
              <a:extLst>
                <a:ext uri="{FF2B5EF4-FFF2-40B4-BE49-F238E27FC236}">
                  <a16:creationId xmlns:a16="http://schemas.microsoft.com/office/drawing/2014/main" id="{89D4470E-1607-A248-B051-530AC5800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30733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36" name="Freeform 421">
              <a:extLst>
                <a:ext uri="{FF2B5EF4-FFF2-40B4-BE49-F238E27FC236}">
                  <a16:creationId xmlns:a16="http://schemas.microsoft.com/office/drawing/2014/main" id="{775028F7-3B0B-E64C-81AB-C7CB08078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819" y="3280192"/>
              <a:ext cx="49665" cy="46742"/>
            </a:xfrm>
            <a:custGeom>
              <a:avLst/>
              <a:gdLst>
                <a:gd name="T0" fmla="*/ 60 w 60"/>
                <a:gd name="T1" fmla="*/ 53 h 53"/>
                <a:gd name="T2" fmla="*/ 60 w 60"/>
                <a:gd name="T3" fmla="*/ 53 h 53"/>
                <a:gd name="T4" fmla="*/ 30 w 60"/>
                <a:gd name="T5" fmla="*/ 0 h 53"/>
                <a:gd name="T6" fmla="*/ 0 w 60"/>
                <a:gd name="T7" fmla="*/ 53 h 53"/>
                <a:gd name="T8" fmla="*/ 60 w 60"/>
                <a:gd name="T9" fmla="*/ 53 h 53"/>
                <a:gd name="T10" fmla="*/ 60 w 6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60" y="53"/>
                  </a:moveTo>
                  <a:lnTo>
                    <a:pt x="60" y="53"/>
                  </a:lnTo>
                  <a:lnTo>
                    <a:pt x="30" y="0"/>
                  </a:lnTo>
                  <a:lnTo>
                    <a:pt x="0" y="53"/>
                  </a:lnTo>
                  <a:lnTo>
                    <a:pt x="60" y="53"/>
                  </a:lnTo>
                  <a:lnTo>
                    <a:pt x="60" y="53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37" name="Freeform 422">
              <a:extLst>
                <a:ext uri="{FF2B5EF4-FFF2-40B4-BE49-F238E27FC236}">
                  <a16:creationId xmlns:a16="http://schemas.microsoft.com/office/drawing/2014/main" id="{A38645C6-34CF-A44E-A7DC-286CDBA6A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47934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338" name="Freeform 423">
              <a:extLst>
                <a:ext uri="{FF2B5EF4-FFF2-40B4-BE49-F238E27FC236}">
                  <a16:creationId xmlns:a16="http://schemas.microsoft.com/office/drawing/2014/main" id="{B478490A-8962-4844-AA18-0C8E8C19B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060" y="3449186"/>
              <a:ext cx="53804" cy="58805"/>
            </a:xfrm>
            <a:custGeom>
              <a:avLst/>
              <a:gdLst>
                <a:gd name="T0" fmla="*/ 65 w 65"/>
                <a:gd name="T1" fmla="*/ 32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  <a:gd name="T10" fmla="*/ 65 w 65"/>
                <a:gd name="T11" fmla="*/ 32 h 64"/>
                <a:gd name="T12" fmla="*/ 65 w 6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4">
                  <a:moveTo>
                    <a:pt x="65" y="32"/>
                  </a:moveTo>
                  <a:lnTo>
                    <a:pt x="65" y="32"/>
                  </a:lnTo>
                  <a:cubicBezTo>
                    <a:pt x="65" y="49"/>
                    <a:pt x="50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0" y="0"/>
                    <a:pt x="65" y="14"/>
                    <a:pt x="65" y="32"/>
                  </a:cubicBezTo>
                  <a:lnTo>
                    <a:pt x="65" y="32"/>
                  </a:lnTo>
                  <a:close/>
                </a:path>
              </a:pathLst>
            </a:custGeom>
            <a:noFill/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81FE0707-0E8F-DE48-B6DE-DB9A0DA07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837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0" name="Rectangle 49">
              <a:extLst>
                <a:ext uri="{FF2B5EF4-FFF2-40B4-BE49-F238E27FC236}">
                  <a16:creationId xmlns:a16="http://schemas.microsoft.com/office/drawing/2014/main" id="{DD85A955-2D2D-2549-8499-5DD203D2A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215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1" name="Rectangle 50">
              <a:extLst>
                <a:ext uri="{FF2B5EF4-FFF2-40B4-BE49-F238E27FC236}">
                  <a16:creationId xmlns:a16="http://schemas.microsoft.com/office/drawing/2014/main" id="{21A0FAB8-3485-8C4E-AA28-B71C134D3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93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2" name="Rectangle 51">
              <a:extLst>
                <a:ext uri="{FF2B5EF4-FFF2-40B4-BE49-F238E27FC236}">
                  <a16:creationId xmlns:a16="http://schemas.microsoft.com/office/drawing/2014/main" id="{62925545-D954-804C-A001-1B6DDB2ED0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71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3" name="Rectangle 52">
              <a:extLst>
                <a:ext uri="{FF2B5EF4-FFF2-40B4-BE49-F238E27FC236}">
                  <a16:creationId xmlns:a16="http://schemas.microsoft.com/office/drawing/2014/main" id="{21C892FB-2E2C-4F4F-BA21-907318C1E0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404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4" name="Rectangle 53">
              <a:extLst>
                <a:ext uri="{FF2B5EF4-FFF2-40B4-BE49-F238E27FC236}">
                  <a16:creationId xmlns:a16="http://schemas.microsoft.com/office/drawing/2014/main" id="{2960E6AF-FC72-5647-ACAF-0BB71B83D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82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5" name="Rectangle 54">
              <a:extLst>
                <a:ext uri="{FF2B5EF4-FFF2-40B4-BE49-F238E27FC236}">
                  <a16:creationId xmlns:a16="http://schemas.microsoft.com/office/drawing/2014/main" id="{B41A1FB8-4C5C-4A40-946C-88AB06D3B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0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6" name="Rectangle 55">
              <a:extLst>
                <a:ext uri="{FF2B5EF4-FFF2-40B4-BE49-F238E27FC236}">
                  <a16:creationId xmlns:a16="http://schemas.microsoft.com/office/drawing/2014/main" id="{7E0252F2-CB8F-824C-A07C-E1F21563F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538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7" name="Rectangle 56">
              <a:extLst>
                <a:ext uri="{FF2B5EF4-FFF2-40B4-BE49-F238E27FC236}">
                  <a16:creationId xmlns:a16="http://schemas.microsoft.com/office/drawing/2014/main" id="{AF8DDA0C-854E-DD49-A443-AA108D4D9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16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8" name="Rectangle 57">
              <a:extLst>
                <a:ext uri="{FF2B5EF4-FFF2-40B4-BE49-F238E27FC236}">
                  <a16:creationId xmlns:a16="http://schemas.microsoft.com/office/drawing/2014/main" id="{E3EA0CA9-69D8-1F4E-94FF-08188FC28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94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0" name="Rectangle 58">
              <a:extLst>
                <a:ext uri="{FF2B5EF4-FFF2-40B4-BE49-F238E27FC236}">
                  <a16:creationId xmlns:a16="http://schemas.microsoft.com/office/drawing/2014/main" id="{CE4DDC09-2AC5-0544-B365-2C6BE966D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7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1" name="Rectangle 59">
              <a:extLst>
                <a:ext uri="{FF2B5EF4-FFF2-40B4-BE49-F238E27FC236}">
                  <a16:creationId xmlns:a16="http://schemas.microsoft.com/office/drawing/2014/main" id="{836F77F0-7194-744C-921D-7CB1AC5A6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5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2" name="Rectangle 60">
              <a:extLst>
                <a:ext uri="{FF2B5EF4-FFF2-40B4-BE49-F238E27FC236}">
                  <a16:creationId xmlns:a16="http://schemas.microsoft.com/office/drawing/2014/main" id="{9C623678-C538-A648-B7C4-41F19C8A0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2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3" name="Rectangle 61">
              <a:extLst>
                <a:ext uri="{FF2B5EF4-FFF2-40B4-BE49-F238E27FC236}">
                  <a16:creationId xmlns:a16="http://schemas.microsoft.com/office/drawing/2014/main" id="{72958CE3-610B-734B-8F30-64798D1F8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806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4" name="Rectangle 62">
              <a:extLst>
                <a:ext uri="{FF2B5EF4-FFF2-40B4-BE49-F238E27FC236}">
                  <a16:creationId xmlns:a16="http://schemas.microsoft.com/office/drawing/2014/main" id="{092F9273-27B6-B74E-B921-FA104103E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184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5" name="Rectangle 63">
              <a:extLst>
                <a:ext uri="{FF2B5EF4-FFF2-40B4-BE49-F238E27FC236}">
                  <a16:creationId xmlns:a16="http://schemas.microsoft.com/office/drawing/2014/main" id="{B3A03ABA-5AC7-6848-876F-024B6D18A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56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6" name="Rectangle 64">
              <a:extLst>
                <a:ext uri="{FF2B5EF4-FFF2-40B4-BE49-F238E27FC236}">
                  <a16:creationId xmlns:a16="http://schemas.microsoft.com/office/drawing/2014/main" id="{E2E159C6-44E6-E644-9F94-7EA7D272D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94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7" name="Rectangle 65">
              <a:extLst>
                <a:ext uri="{FF2B5EF4-FFF2-40B4-BE49-F238E27FC236}">
                  <a16:creationId xmlns:a16="http://schemas.microsoft.com/office/drawing/2014/main" id="{EDE3D96D-645D-CC40-99D1-0496BE4CE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1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8" name="Rectangle 66">
              <a:extLst>
                <a:ext uri="{FF2B5EF4-FFF2-40B4-BE49-F238E27FC236}">
                  <a16:creationId xmlns:a16="http://schemas.microsoft.com/office/drawing/2014/main" id="{18429DBB-B6B2-AF4A-BE0B-0B01973D1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696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9" name="Rectangle 67">
              <a:extLst>
                <a:ext uri="{FF2B5EF4-FFF2-40B4-BE49-F238E27FC236}">
                  <a16:creationId xmlns:a16="http://schemas.microsoft.com/office/drawing/2014/main" id="{9523FDC5-4C09-0F49-9F3F-261E823BB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5856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0" name="Rectangle 425">
              <a:extLst>
                <a:ext uri="{FF2B5EF4-FFF2-40B4-BE49-F238E27FC236}">
                  <a16:creationId xmlns:a16="http://schemas.microsoft.com/office/drawing/2014/main" id="{F8765D78-1F92-7A49-8748-0E956E1E1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926" y="3960635"/>
              <a:ext cx="372843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Months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1" name="Rectangle 327">
              <a:extLst>
                <a:ext uri="{FF2B5EF4-FFF2-40B4-BE49-F238E27FC236}">
                  <a16:creationId xmlns:a16="http://schemas.microsoft.com/office/drawing/2014/main" id="{F4741181-7969-014B-B439-5E78A117F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6549" y="2156995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52%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2" name="Rectangle 328">
              <a:extLst>
                <a:ext uri="{FF2B5EF4-FFF2-40B4-BE49-F238E27FC236}">
                  <a16:creationId xmlns:a16="http://schemas.microsoft.com/office/drawing/2014/main" id="{D3CFBB55-BE1C-BD4F-B7A8-26B1E954A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3253" y="2276951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50%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3" name="Rectangle 329">
              <a:extLst>
                <a:ext uri="{FF2B5EF4-FFF2-40B4-BE49-F238E27FC236}">
                  <a16:creationId xmlns:a16="http://schemas.microsoft.com/office/drawing/2014/main" id="{1A6B7F9C-DA42-FB4F-9447-2B692A827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6178" y="2817942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41%</a:t>
              </a:r>
            </a:p>
          </p:txBody>
        </p:sp>
        <p:sp>
          <p:nvSpPr>
            <p:cNvPr id="364" name="Rectangle 330">
              <a:extLst>
                <a:ext uri="{FF2B5EF4-FFF2-40B4-BE49-F238E27FC236}">
                  <a16:creationId xmlns:a16="http://schemas.microsoft.com/office/drawing/2014/main" id="{5AEBDC55-6F92-2841-9CCE-E327C3E2A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5871" y="2831644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39%</a:t>
              </a:r>
            </a:p>
          </p:txBody>
        </p:sp>
        <p:sp>
          <p:nvSpPr>
            <p:cNvPr id="365" name="Rectangle 106">
              <a:extLst>
                <a:ext uri="{FF2B5EF4-FFF2-40B4-BE49-F238E27FC236}">
                  <a16:creationId xmlns:a16="http://schemas.microsoft.com/office/drawing/2014/main" id="{58DA9C61-ABC2-0E48-AB0F-84C27E3D9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9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6" name="Freeform 36">
              <a:extLst>
                <a:ext uri="{FF2B5EF4-FFF2-40B4-BE49-F238E27FC236}">
                  <a16:creationId xmlns:a16="http://schemas.microsoft.com/office/drawing/2014/main" id="{91954AD7-5A7C-3F4F-99BD-DEC486E6E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70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67" name="Rectangle 67">
              <a:extLst>
                <a:ext uri="{FF2B5EF4-FFF2-40B4-BE49-F238E27FC236}">
                  <a16:creationId xmlns:a16="http://schemas.microsoft.com/office/drawing/2014/main" id="{947F8894-F228-144E-B9BC-B1732C56C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20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8" name="Rectangle 106">
              <a:extLst>
                <a:ext uri="{FF2B5EF4-FFF2-40B4-BE49-F238E27FC236}">
                  <a16:creationId xmlns:a16="http://schemas.microsoft.com/office/drawing/2014/main" id="{1002DD4E-1014-6F4D-8C99-214B7F4C4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2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9" name="Freeform 36">
              <a:extLst>
                <a:ext uri="{FF2B5EF4-FFF2-40B4-BE49-F238E27FC236}">
                  <a16:creationId xmlns:a16="http://schemas.microsoft.com/office/drawing/2014/main" id="{490FBD0B-1C51-D64F-B180-988F4DB2F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088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70" name="Rectangle 67">
              <a:extLst>
                <a:ext uri="{FF2B5EF4-FFF2-40B4-BE49-F238E27FC236}">
                  <a16:creationId xmlns:a16="http://schemas.microsoft.com/office/drawing/2014/main" id="{D0B2583C-66F9-2743-A3D3-77686DD63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3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1" name="Rectangle 106">
              <a:extLst>
                <a:ext uri="{FF2B5EF4-FFF2-40B4-BE49-F238E27FC236}">
                  <a16:creationId xmlns:a16="http://schemas.microsoft.com/office/drawing/2014/main" id="{2E938084-EA32-AC4A-9F95-87FBAF5E8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4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94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2" name="Freeform 36">
              <a:extLst>
                <a:ext uri="{FF2B5EF4-FFF2-40B4-BE49-F238E27FC236}">
                  <a16:creationId xmlns:a16="http://schemas.microsoft.com/office/drawing/2014/main" id="{2821300A-8598-3444-9D78-FBE9056D4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706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73" name="Rectangle 67">
              <a:extLst>
                <a:ext uri="{FF2B5EF4-FFF2-40B4-BE49-F238E27FC236}">
                  <a16:creationId xmlns:a16="http://schemas.microsoft.com/office/drawing/2014/main" id="{DF620CA1-6D23-9C4D-B350-049829863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45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4" name="Rectangle 106">
              <a:extLst>
                <a:ext uri="{FF2B5EF4-FFF2-40B4-BE49-F238E27FC236}">
                  <a16:creationId xmlns:a16="http://schemas.microsoft.com/office/drawing/2014/main" id="{2F541DE2-58EA-AA48-8A56-8F6A67CC8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18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176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5" name="Freeform 36">
              <a:extLst>
                <a:ext uri="{FF2B5EF4-FFF2-40B4-BE49-F238E27FC236}">
                  <a16:creationId xmlns:a16="http://schemas.microsoft.com/office/drawing/2014/main" id="{2D111E7D-397B-B746-8DDD-0AB31C9B0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23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376" name="Rectangle 67">
              <a:extLst>
                <a:ext uri="{FF2B5EF4-FFF2-40B4-BE49-F238E27FC236}">
                  <a16:creationId xmlns:a16="http://schemas.microsoft.com/office/drawing/2014/main" id="{BDCACD37-236A-044D-A6D4-D85151947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74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7" name="Rectangle 68">
              <a:extLst>
                <a:ext uri="{FF2B5EF4-FFF2-40B4-BE49-F238E27FC236}">
                  <a16:creationId xmlns:a16="http://schemas.microsoft.com/office/drawing/2014/main" id="{4717E16A-AA08-604F-855E-4121374AE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453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8" name="Rectangle 70">
              <a:extLst>
                <a:ext uri="{FF2B5EF4-FFF2-40B4-BE49-F238E27FC236}">
                  <a16:creationId xmlns:a16="http://schemas.microsoft.com/office/drawing/2014/main" id="{3D934C59-9208-2C42-BB20-36481DE6D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6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366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9" name="Rectangle 72">
              <a:extLst>
                <a:ext uri="{FF2B5EF4-FFF2-40B4-BE49-F238E27FC236}">
                  <a16:creationId xmlns:a16="http://schemas.microsoft.com/office/drawing/2014/main" id="{3B8E1494-6792-8543-B196-64E8FE2F1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3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316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0" name="Rectangle 74">
              <a:extLst>
                <a:ext uri="{FF2B5EF4-FFF2-40B4-BE49-F238E27FC236}">
                  <a16:creationId xmlns:a16="http://schemas.microsoft.com/office/drawing/2014/main" id="{DC0C0A70-6822-B74C-8439-A09ECA283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1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273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1" name="Rectangle 76">
              <a:extLst>
                <a:ext uri="{FF2B5EF4-FFF2-40B4-BE49-F238E27FC236}">
                  <a16:creationId xmlns:a16="http://schemas.microsoft.com/office/drawing/2014/main" id="{2BFCFDCA-3235-C448-AD21-7EFBBE69B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9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253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2" name="Rectangle 78">
              <a:extLst>
                <a:ext uri="{FF2B5EF4-FFF2-40B4-BE49-F238E27FC236}">
                  <a16:creationId xmlns:a16="http://schemas.microsoft.com/office/drawing/2014/main" id="{5120D326-B19D-C647-A0E2-8A8CC7020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27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234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3" name="Rectangle 80">
              <a:extLst>
                <a:ext uri="{FF2B5EF4-FFF2-40B4-BE49-F238E27FC236}">
                  <a16:creationId xmlns:a16="http://schemas.microsoft.com/office/drawing/2014/main" id="{63E5F8CF-89A7-9646-94FF-F9827B84F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5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220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4" name="Rectangle 82">
              <a:extLst>
                <a:ext uri="{FF2B5EF4-FFF2-40B4-BE49-F238E27FC236}">
                  <a16:creationId xmlns:a16="http://schemas.microsoft.com/office/drawing/2014/main" id="{633D7EA1-A4F3-EF44-A4DB-21B29A67A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2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208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5" name="Rectangle 84">
              <a:extLst>
                <a:ext uri="{FF2B5EF4-FFF2-40B4-BE49-F238E27FC236}">
                  <a16:creationId xmlns:a16="http://schemas.microsoft.com/office/drawing/2014/main" id="{4E4CB9BF-602C-0E41-805A-9A447A09A8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0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201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6" name="Rectangle 86">
              <a:extLst>
                <a:ext uri="{FF2B5EF4-FFF2-40B4-BE49-F238E27FC236}">
                  <a16:creationId xmlns:a16="http://schemas.microsoft.com/office/drawing/2014/main" id="{718DC77B-C5B1-B741-83EE-A7F51C12B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8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191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7" name="Rectangle 88">
              <a:extLst>
                <a:ext uri="{FF2B5EF4-FFF2-40B4-BE49-F238E27FC236}">
                  <a16:creationId xmlns:a16="http://schemas.microsoft.com/office/drawing/2014/main" id="{3AF394C7-F458-BD46-9DC2-065E72F81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6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185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8" name="Rectangle 90">
              <a:extLst>
                <a:ext uri="{FF2B5EF4-FFF2-40B4-BE49-F238E27FC236}">
                  <a16:creationId xmlns:a16="http://schemas.microsoft.com/office/drawing/2014/main" id="{9BCC6733-BB91-564F-A1B7-238004E9F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54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178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9" name="Rectangle 92">
              <a:extLst>
                <a:ext uri="{FF2B5EF4-FFF2-40B4-BE49-F238E27FC236}">
                  <a16:creationId xmlns:a16="http://schemas.microsoft.com/office/drawing/2014/main" id="{EC7AC39D-FF24-2243-8057-333C4D4AF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1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1" name="Rectangle 94">
              <a:extLst>
                <a:ext uri="{FF2B5EF4-FFF2-40B4-BE49-F238E27FC236}">
                  <a16:creationId xmlns:a16="http://schemas.microsoft.com/office/drawing/2014/main" id="{DD3FCB25-C038-5748-BB3B-E78E5C4A8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29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2" name="Rectangle 96">
              <a:extLst>
                <a:ext uri="{FF2B5EF4-FFF2-40B4-BE49-F238E27FC236}">
                  <a16:creationId xmlns:a16="http://schemas.microsoft.com/office/drawing/2014/main" id="{3F7DCF68-7B07-EF4A-BC34-3E7CD0A0C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67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165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3" name="Rectangle 98">
              <a:extLst>
                <a:ext uri="{FF2B5EF4-FFF2-40B4-BE49-F238E27FC236}">
                  <a16:creationId xmlns:a16="http://schemas.microsoft.com/office/drawing/2014/main" id="{C0CFF377-71EC-3542-9EAE-6A5EB69CF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05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159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4" name="Rectangle 100">
              <a:extLst>
                <a:ext uri="{FF2B5EF4-FFF2-40B4-BE49-F238E27FC236}">
                  <a16:creationId xmlns:a16="http://schemas.microsoft.com/office/drawing/2014/main" id="{D2C46E9E-4603-0744-A9F7-047D86C77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3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152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5" name="Rectangle 102">
              <a:extLst>
                <a:ext uri="{FF2B5EF4-FFF2-40B4-BE49-F238E27FC236}">
                  <a16:creationId xmlns:a16="http://schemas.microsoft.com/office/drawing/2014/main" id="{98CE634C-A5D9-4B40-B9E1-575FFCC40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80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145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6" name="Rectangle 104">
              <a:extLst>
                <a:ext uri="{FF2B5EF4-FFF2-40B4-BE49-F238E27FC236}">
                  <a16:creationId xmlns:a16="http://schemas.microsoft.com/office/drawing/2014/main" id="{15E125E5-2D34-804B-AB7B-13E0D91BF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56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114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7" name="Rectangle 106">
              <a:extLst>
                <a:ext uri="{FF2B5EF4-FFF2-40B4-BE49-F238E27FC236}">
                  <a16:creationId xmlns:a16="http://schemas.microsoft.com/office/drawing/2014/main" id="{1D5B99BE-071C-3342-B6CE-F4F2CC500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8" name="Rectangle 106">
              <a:extLst>
                <a:ext uri="{FF2B5EF4-FFF2-40B4-BE49-F238E27FC236}">
                  <a16:creationId xmlns:a16="http://schemas.microsoft.com/office/drawing/2014/main" id="{608C66AD-3BA2-4C44-A148-056CDD7DE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9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9" name="Rectangle 106">
              <a:extLst>
                <a:ext uri="{FF2B5EF4-FFF2-40B4-BE49-F238E27FC236}">
                  <a16:creationId xmlns:a16="http://schemas.microsoft.com/office/drawing/2014/main" id="{F8C77852-252E-5244-9E0F-7CCB59E8C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2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18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00" name="Rectangle 106">
              <a:extLst>
                <a:ext uri="{FF2B5EF4-FFF2-40B4-BE49-F238E27FC236}">
                  <a16:creationId xmlns:a16="http://schemas.microsoft.com/office/drawing/2014/main" id="{0CAAB129-7C4C-494B-A486-B7D477020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4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78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01" name="Rectangle 106">
              <a:extLst>
                <a:ext uri="{FF2B5EF4-FFF2-40B4-BE49-F238E27FC236}">
                  <a16:creationId xmlns:a16="http://schemas.microsoft.com/office/drawing/2014/main" id="{465702E9-5FE3-5F42-973A-C8CF2E52A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18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134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7A8E9967-B7D7-44CC-B98D-9C381A71AD3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27225" y="1393825"/>
              <a:ext cx="5502275" cy="1446213"/>
              <a:chOff x="1214" y="878"/>
              <a:chExt cx="3466" cy="911"/>
            </a:xfrm>
          </p:grpSpPr>
          <p:grpSp>
            <p:nvGrpSpPr>
              <p:cNvPr id="18" name="Group 205">
                <a:extLst>
                  <a:ext uri="{FF2B5EF4-FFF2-40B4-BE49-F238E27FC236}">
                    <a16:creationId xmlns:a16="http://schemas.microsoft.com/office/drawing/2014/main" id="{B35E1AA8-DF42-47CB-A84A-35A8A4CFEF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14" y="878"/>
                <a:ext cx="3466" cy="911"/>
                <a:chOff x="1214" y="878"/>
                <a:chExt cx="3466" cy="911"/>
              </a:xfrm>
            </p:grpSpPr>
            <p:sp>
              <p:nvSpPr>
                <p:cNvPr id="44" name="Freeform 6">
                  <a:extLst>
                    <a:ext uri="{FF2B5EF4-FFF2-40B4-BE49-F238E27FC236}">
                      <a16:creationId xmlns:a16="http://schemas.microsoft.com/office/drawing/2014/main" id="{D7153D02-E3DA-48D9-942D-52533A622D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1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" name="Freeform 7">
                  <a:extLst>
                    <a:ext uri="{FF2B5EF4-FFF2-40B4-BE49-F238E27FC236}">
                      <a16:creationId xmlns:a16="http://schemas.microsoft.com/office/drawing/2014/main" id="{242385AD-C908-48A3-876D-B4F9D7B31B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5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" name="Freeform 8">
                  <a:extLst>
                    <a:ext uri="{FF2B5EF4-FFF2-40B4-BE49-F238E27FC236}">
                      <a16:creationId xmlns:a16="http://schemas.microsoft.com/office/drawing/2014/main" id="{E5CCCB9F-CFC9-44A8-8A3F-80364F9712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9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" name="Freeform 9">
                  <a:extLst>
                    <a:ext uri="{FF2B5EF4-FFF2-40B4-BE49-F238E27FC236}">
                      <a16:creationId xmlns:a16="http://schemas.microsoft.com/office/drawing/2014/main" id="{952ADD18-FCF4-455D-BB19-B0466E8A22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3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" name="Freeform 10">
                  <a:extLst>
                    <a:ext uri="{FF2B5EF4-FFF2-40B4-BE49-F238E27FC236}">
                      <a16:creationId xmlns:a16="http://schemas.microsoft.com/office/drawing/2014/main" id="{EAAF3CB9-EECA-4B8E-B7F9-1B29D78183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0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" name="Freeform 11">
                  <a:extLst>
                    <a:ext uri="{FF2B5EF4-FFF2-40B4-BE49-F238E27FC236}">
                      <a16:creationId xmlns:a16="http://schemas.microsoft.com/office/drawing/2014/main" id="{871ABE89-CED0-48BF-9E89-B8B2FBAEE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7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" name="Freeform 12">
                  <a:extLst>
                    <a:ext uri="{FF2B5EF4-FFF2-40B4-BE49-F238E27FC236}">
                      <a16:creationId xmlns:a16="http://schemas.microsoft.com/office/drawing/2014/main" id="{DB331819-4FC8-49F9-8193-10EE7F8694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6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" name="Freeform 13">
                  <a:extLst>
                    <a:ext uri="{FF2B5EF4-FFF2-40B4-BE49-F238E27FC236}">
                      <a16:creationId xmlns:a16="http://schemas.microsoft.com/office/drawing/2014/main" id="{22707E93-5052-477E-B3D2-02CFB889F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0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" name="Freeform 14">
                  <a:extLst>
                    <a:ext uri="{FF2B5EF4-FFF2-40B4-BE49-F238E27FC236}">
                      <a16:creationId xmlns:a16="http://schemas.microsoft.com/office/drawing/2014/main" id="{478338C2-5535-4C63-AA80-06FA7FD570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0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" name="Freeform 15">
                  <a:extLst>
                    <a:ext uri="{FF2B5EF4-FFF2-40B4-BE49-F238E27FC236}">
                      <a16:creationId xmlns:a16="http://schemas.microsoft.com/office/drawing/2014/main" id="{1C4F6467-E856-4661-9007-FFB0454E90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0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" name="Freeform 16">
                  <a:extLst>
                    <a:ext uri="{FF2B5EF4-FFF2-40B4-BE49-F238E27FC236}">
                      <a16:creationId xmlns:a16="http://schemas.microsoft.com/office/drawing/2014/main" id="{E00C1E30-7071-42E3-A6BA-5808B318CB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" name="Freeform 17">
                  <a:extLst>
                    <a:ext uri="{FF2B5EF4-FFF2-40B4-BE49-F238E27FC236}">
                      <a16:creationId xmlns:a16="http://schemas.microsoft.com/office/drawing/2014/main" id="{6C50609C-91ED-4F3B-BC34-5587202EFE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8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" name="Freeform 18">
                  <a:extLst>
                    <a:ext uri="{FF2B5EF4-FFF2-40B4-BE49-F238E27FC236}">
                      <a16:creationId xmlns:a16="http://schemas.microsoft.com/office/drawing/2014/main" id="{942935DF-B514-4F87-BCB5-419E95ACF8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8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7" name="Freeform 19">
                  <a:extLst>
                    <a:ext uri="{FF2B5EF4-FFF2-40B4-BE49-F238E27FC236}">
                      <a16:creationId xmlns:a16="http://schemas.microsoft.com/office/drawing/2014/main" id="{0337A6C1-B5B3-48D2-97D7-8210FAFD7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2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8" name="Freeform 20">
                  <a:extLst>
                    <a:ext uri="{FF2B5EF4-FFF2-40B4-BE49-F238E27FC236}">
                      <a16:creationId xmlns:a16="http://schemas.microsoft.com/office/drawing/2014/main" id="{38BBCAB2-EF79-44C7-BA49-167229F284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5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9" name="Freeform 21">
                  <a:extLst>
                    <a:ext uri="{FF2B5EF4-FFF2-40B4-BE49-F238E27FC236}">
                      <a16:creationId xmlns:a16="http://schemas.microsoft.com/office/drawing/2014/main" id="{9E224F5D-7E20-4A5F-BA56-74F57473C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0" name="Freeform 22">
                  <a:extLst>
                    <a:ext uri="{FF2B5EF4-FFF2-40B4-BE49-F238E27FC236}">
                      <a16:creationId xmlns:a16="http://schemas.microsoft.com/office/drawing/2014/main" id="{FF8EC796-476E-4A87-AAA1-B211B4AC3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3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1" name="Freeform 23">
                  <a:extLst>
                    <a:ext uri="{FF2B5EF4-FFF2-40B4-BE49-F238E27FC236}">
                      <a16:creationId xmlns:a16="http://schemas.microsoft.com/office/drawing/2014/main" id="{EECE5672-0C49-43C5-AD35-605A34993B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6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2" name="Freeform 24">
                  <a:extLst>
                    <a:ext uri="{FF2B5EF4-FFF2-40B4-BE49-F238E27FC236}">
                      <a16:creationId xmlns:a16="http://schemas.microsoft.com/office/drawing/2014/main" id="{9079C15B-BB8F-4423-A292-B52F97870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0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3" name="Freeform 25">
                  <a:extLst>
                    <a:ext uri="{FF2B5EF4-FFF2-40B4-BE49-F238E27FC236}">
                      <a16:creationId xmlns:a16="http://schemas.microsoft.com/office/drawing/2014/main" id="{86D7BE55-D60C-4B05-AC9F-11EDC0C57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56" name="Freeform 26">
                  <a:extLst>
                    <a:ext uri="{FF2B5EF4-FFF2-40B4-BE49-F238E27FC236}">
                      <a16:creationId xmlns:a16="http://schemas.microsoft.com/office/drawing/2014/main" id="{9203D35D-819B-4B98-ACB1-6803F45D31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7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57" name="Freeform 27">
                  <a:extLst>
                    <a:ext uri="{FF2B5EF4-FFF2-40B4-BE49-F238E27FC236}">
                      <a16:creationId xmlns:a16="http://schemas.microsoft.com/office/drawing/2014/main" id="{2E75C142-9440-4B0C-ABF2-BDAB2CA34C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1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58" name="Freeform 28">
                  <a:extLst>
                    <a:ext uri="{FF2B5EF4-FFF2-40B4-BE49-F238E27FC236}">
                      <a16:creationId xmlns:a16="http://schemas.microsoft.com/office/drawing/2014/main" id="{4BCC15CD-839E-4C91-A760-84D389F91C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4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59" name="Freeform 29">
                  <a:extLst>
                    <a:ext uri="{FF2B5EF4-FFF2-40B4-BE49-F238E27FC236}">
                      <a16:creationId xmlns:a16="http://schemas.microsoft.com/office/drawing/2014/main" id="{47654A2F-291D-4D86-97B9-AB0154966C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8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60" name="Freeform 30">
                  <a:extLst>
                    <a:ext uri="{FF2B5EF4-FFF2-40B4-BE49-F238E27FC236}">
                      <a16:creationId xmlns:a16="http://schemas.microsoft.com/office/drawing/2014/main" id="{3E9235D0-833E-446B-BD64-28BA282DFA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1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61" name="Freeform 31">
                  <a:extLst>
                    <a:ext uri="{FF2B5EF4-FFF2-40B4-BE49-F238E27FC236}">
                      <a16:creationId xmlns:a16="http://schemas.microsoft.com/office/drawing/2014/main" id="{741E57DA-F1EB-49C5-BF01-80BE4BAE9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5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64" name="Freeform 32">
                  <a:extLst>
                    <a:ext uri="{FF2B5EF4-FFF2-40B4-BE49-F238E27FC236}">
                      <a16:creationId xmlns:a16="http://schemas.microsoft.com/office/drawing/2014/main" id="{15772E8B-348F-4F99-BB73-786893D43A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8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2" name="Freeform 33">
                  <a:extLst>
                    <a:ext uri="{FF2B5EF4-FFF2-40B4-BE49-F238E27FC236}">
                      <a16:creationId xmlns:a16="http://schemas.microsoft.com/office/drawing/2014/main" id="{E80524AF-767D-47D3-98A1-7070048009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2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3" name="Freeform 34">
                  <a:extLst>
                    <a:ext uri="{FF2B5EF4-FFF2-40B4-BE49-F238E27FC236}">
                      <a16:creationId xmlns:a16="http://schemas.microsoft.com/office/drawing/2014/main" id="{8A7D3822-7A8A-40A3-B9F4-9148197573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5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4" name="Freeform 35">
                  <a:extLst>
                    <a:ext uri="{FF2B5EF4-FFF2-40B4-BE49-F238E27FC236}">
                      <a16:creationId xmlns:a16="http://schemas.microsoft.com/office/drawing/2014/main" id="{80DA3EE4-5AB2-42DD-905E-5C03216A25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9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5" name="Freeform 36">
                  <a:extLst>
                    <a:ext uri="{FF2B5EF4-FFF2-40B4-BE49-F238E27FC236}">
                      <a16:creationId xmlns:a16="http://schemas.microsoft.com/office/drawing/2014/main" id="{83B504C7-F18D-44D4-9CEC-B68C10484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3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6" name="Freeform 37">
                  <a:extLst>
                    <a:ext uri="{FF2B5EF4-FFF2-40B4-BE49-F238E27FC236}">
                      <a16:creationId xmlns:a16="http://schemas.microsoft.com/office/drawing/2014/main" id="{2D5BA1F9-3B1B-4572-8E84-B91AC5EAE8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1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7" name="Freeform 38">
                  <a:extLst>
                    <a:ext uri="{FF2B5EF4-FFF2-40B4-BE49-F238E27FC236}">
                      <a16:creationId xmlns:a16="http://schemas.microsoft.com/office/drawing/2014/main" id="{74D308AE-0A87-4A24-A5EF-B1686B45E8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6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8" name="Freeform 39">
                  <a:extLst>
                    <a:ext uri="{FF2B5EF4-FFF2-40B4-BE49-F238E27FC236}">
                      <a16:creationId xmlns:a16="http://schemas.microsoft.com/office/drawing/2014/main" id="{7D2F4660-93B2-4F4A-A9AD-A6E3BB117B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9" name="Freeform 40">
                  <a:extLst>
                    <a:ext uri="{FF2B5EF4-FFF2-40B4-BE49-F238E27FC236}">
                      <a16:creationId xmlns:a16="http://schemas.microsoft.com/office/drawing/2014/main" id="{13634FD6-58B8-4714-BD73-5A359AC27B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5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0" name="Freeform 41">
                  <a:extLst>
                    <a:ext uri="{FF2B5EF4-FFF2-40B4-BE49-F238E27FC236}">
                      <a16:creationId xmlns:a16="http://schemas.microsoft.com/office/drawing/2014/main" id="{9F059631-5402-48CB-B53A-A0EB63E797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3" y="175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1" name="Freeform 42">
                  <a:extLst>
                    <a:ext uri="{FF2B5EF4-FFF2-40B4-BE49-F238E27FC236}">
                      <a16:creationId xmlns:a16="http://schemas.microsoft.com/office/drawing/2014/main" id="{B828F9F6-2C85-4B2C-9EAB-6C33EB7B3B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8" y="175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2" name="Freeform 43">
                  <a:extLst>
                    <a:ext uri="{FF2B5EF4-FFF2-40B4-BE49-F238E27FC236}">
                      <a16:creationId xmlns:a16="http://schemas.microsoft.com/office/drawing/2014/main" id="{A91CEC87-9AA9-40B5-B093-0B25E60A10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5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3" name="Freeform 44">
                  <a:extLst>
                    <a:ext uri="{FF2B5EF4-FFF2-40B4-BE49-F238E27FC236}">
                      <a16:creationId xmlns:a16="http://schemas.microsoft.com/office/drawing/2014/main" id="{5A45E0CF-21A6-4CFB-8180-B13F281523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8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4" name="Freeform 45">
                  <a:extLst>
                    <a:ext uri="{FF2B5EF4-FFF2-40B4-BE49-F238E27FC236}">
                      <a16:creationId xmlns:a16="http://schemas.microsoft.com/office/drawing/2014/main" id="{FE3D9008-008C-4E70-A6B2-531CEDFD17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7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5" name="Freeform 46">
                  <a:extLst>
                    <a:ext uri="{FF2B5EF4-FFF2-40B4-BE49-F238E27FC236}">
                      <a16:creationId xmlns:a16="http://schemas.microsoft.com/office/drawing/2014/main" id="{2BBA9B36-308D-4A7D-B287-2EFB7AA381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6" name="Freeform 47">
                  <a:extLst>
                    <a:ext uri="{FF2B5EF4-FFF2-40B4-BE49-F238E27FC236}">
                      <a16:creationId xmlns:a16="http://schemas.microsoft.com/office/drawing/2014/main" id="{8E1EEA32-1AA8-4DB9-B7C6-93FCA1A2D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7" name="Freeform 48">
                  <a:extLst>
                    <a:ext uri="{FF2B5EF4-FFF2-40B4-BE49-F238E27FC236}">
                      <a16:creationId xmlns:a16="http://schemas.microsoft.com/office/drawing/2014/main" id="{C805EBE5-B135-4E6E-843C-72A647876D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9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8" name="Freeform 49">
                  <a:extLst>
                    <a:ext uri="{FF2B5EF4-FFF2-40B4-BE49-F238E27FC236}">
                      <a16:creationId xmlns:a16="http://schemas.microsoft.com/office/drawing/2014/main" id="{413C187F-A396-42A1-A5E3-EF0ACF3B3C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3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9" name="Freeform 50">
                  <a:extLst>
                    <a:ext uri="{FF2B5EF4-FFF2-40B4-BE49-F238E27FC236}">
                      <a16:creationId xmlns:a16="http://schemas.microsoft.com/office/drawing/2014/main" id="{CC066BFD-20DF-453E-A4F4-39FD0C97C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3" y="175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0" name="Freeform 51">
                  <a:extLst>
                    <a:ext uri="{FF2B5EF4-FFF2-40B4-BE49-F238E27FC236}">
                      <a16:creationId xmlns:a16="http://schemas.microsoft.com/office/drawing/2014/main" id="{C9E52CB4-34A4-4137-9D12-75DF73D3CC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7" y="175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1" name="Freeform 52">
                  <a:extLst>
                    <a:ext uri="{FF2B5EF4-FFF2-40B4-BE49-F238E27FC236}">
                      <a16:creationId xmlns:a16="http://schemas.microsoft.com/office/drawing/2014/main" id="{8ED95A1E-04E5-4B36-A62F-8017DBAD1A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5" y="1752"/>
                  <a:ext cx="32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2" name="Freeform 53">
                  <a:extLst>
                    <a:ext uri="{FF2B5EF4-FFF2-40B4-BE49-F238E27FC236}">
                      <a16:creationId xmlns:a16="http://schemas.microsoft.com/office/drawing/2014/main" id="{A947DF42-79FD-4231-BDE3-B3EE50A46D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9" y="1747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3" name="Freeform 54">
                  <a:extLst>
                    <a:ext uri="{FF2B5EF4-FFF2-40B4-BE49-F238E27FC236}">
                      <a16:creationId xmlns:a16="http://schemas.microsoft.com/office/drawing/2014/main" id="{8DB7567B-4A4B-4C2F-905B-86ACE3B31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3" y="1745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4" name="Freeform 55">
                  <a:extLst>
                    <a:ext uri="{FF2B5EF4-FFF2-40B4-BE49-F238E27FC236}">
                      <a16:creationId xmlns:a16="http://schemas.microsoft.com/office/drawing/2014/main" id="{DD701E74-6971-4AA9-B812-D6809E518E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2" y="174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5" name="Freeform 56">
                  <a:extLst>
                    <a:ext uri="{FF2B5EF4-FFF2-40B4-BE49-F238E27FC236}">
                      <a16:creationId xmlns:a16="http://schemas.microsoft.com/office/drawing/2014/main" id="{1D600286-9F5D-4C97-9477-33F4B4D8D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3" y="1739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6" name="Freeform 57">
                  <a:extLst>
                    <a:ext uri="{FF2B5EF4-FFF2-40B4-BE49-F238E27FC236}">
                      <a16:creationId xmlns:a16="http://schemas.microsoft.com/office/drawing/2014/main" id="{08F9448D-3F43-4B4A-851D-F95575A437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7" y="1739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7" name="Freeform 58">
                  <a:extLst>
                    <a:ext uri="{FF2B5EF4-FFF2-40B4-BE49-F238E27FC236}">
                      <a16:creationId xmlns:a16="http://schemas.microsoft.com/office/drawing/2014/main" id="{CB4338B4-78F9-488B-B36C-0CBE90950A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5" y="1739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8" name="Freeform 59">
                  <a:extLst>
                    <a:ext uri="{FF2B5EF4-FFF2-40B4-BE49-F238E27FC236}">
                      <a16:creationId xmlns:a16="http://schemas.microsoft.com/office/drawing/2014/main" id="{33AB6516-80C0-491E-8FF4-1F9E22FA3D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3" y="1739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9" name="Freeform 60">
                  <a:extLst>
                    <a:ext uri="{FF2B5EF4-FFF2-40B4-BE49-F238E27FC236}">
                      <a16:creationId xmlns:a16="http://schemas.microsoft.com/office/drawing/2014/main" id="{A9324FCB-3786-4D51-8A90-E4E3C9DEB5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0" y="1737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0" name="Freeform 61">
                  <a:extLst>
                    <a:ext uri="{FF2B5EF4-FFF2-40B4-BE49-F238E27FC236}">
                      <a16:creationId xmlns:a16="http://schemas.microsoft.com/office/drawing/2014/main" id="{590FA61A-3AF5-44D8-89E3-C475DA167A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0" y="1728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1" name="Freeform 62">
                  <a:extLst>
                    <a:ext uri="{FF2B5EF4-FFF2-40B4-BE49-F238E27FC236}">
                      <a16:creationId xmlns:a16="http://schemas.microsoft.com/office/drawing/2014/main" id="{BF7B4558-9398-4C2A-8B5F-F13B8CEC21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" y="1728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2" name="Freeform 63">
                  <a:extLst>
                    <a:ext uri="{FF2B5EF4-FFF2-40B4-BE49-F238E27FC236}">
                      <a16:creationId xmlns:a16="http://schemas.microsoft.com/office/drawing/2014/main" id="{2F626046-6C85-45B6-BB8E-949FBCB397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0" y="1728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3" name="Freeform 64">
                  <a:extLst>
                    <a:ext uri="{FF2B5EF4-FFF2-40B4-BE49-F238E27FC236}">
                      <a16:creationId xmlns:a16="http://schemas.microsoft.com/office/drawing/2014/main" id="{FE4452B3-958E-406E-8C94-F2BD1548D3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0" y="1728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4" name="Freeform 65">
                  <a:extLst>
                    <a:ext uri="{FF2B5EF4-FFF2-40B4-BE49-F238E27FC236}">
                      <a16:creationId xmlns:a16="http://schemas.microsoft.com/office/drawing/2014/main" id="{63684692-0D91-4BC5-B4A3-ABFAD7F5CB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0" y="1728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5" name="Freeform 66">
                  <a:extLst>
                    <a:ext uri="{FF2B5EF4-FFF2-40B4-BE49-F238E27FC236}">
                      <a16:creationId xmlns:a16="http://schemas.microsoft.com/office/drawing/2014/main" id="{FC8124F0-1336-4A79-8EF4-67A37C313F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1" y="1728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6" name="Freeform 67">
                  <a:extLst>
                    <a:ext uri="{FF2B5EF4-FFF2-40B4-BE49-F238E27FC236}">
                      <a16:creationId xmlns:a16="http://schemas.microsoft.com/office/drawing/2014/main" id="{C467A937-C7F3-4C64-B41C-B667CE963E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0" y="172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7" name="Freeform 68">
                  <a:extLst>
                    <a:ext uri="{FF2B5EF4-FFF2-40B4-BE49-F238E27FC236}">
                      <a16:creationId xmlns:a16="http://schemas.microsoft.com/office/drawing/2014/main" id="{A0D97916-61DB-484C-8899-C1556D132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6" y="1721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8" name="Freeform 69">
                  <a:extLst>
                    <a:ext uri="{FF2B5EF4-FFF2-40B4-BE49-F238E27FC236}">
                      <a16:creationId xmlns:a16="http://schemas.microsoft.com/office/drawing/2014/main" id="{F9EDB659-36CD-4F47-84B7-258D881982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7" y="1721"/>
                  <a:ext cx="33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9" name="Freeform 70">
                  <a:extLst>
                    <a:ext uri="{FF2B5EF4-FFF2-40B4-BE49-F238E27FC236}">
                      <a16:creationId xmlns:a16="http://schemas.microsoft.com/office/drawing/2014/main" id="{87A773AE-9732-4A37-BD9D-50E2EE0348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8" y="1721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0" name="Freeform 71">
                  <a:extLst>
                    <a:ext uri="{FF2B5EF4-FFF2-40B4-BE49-F238E27FC236}">
                      <a16:creationId xmlns:a16="http://schemas.microsoft.com/office/drawing/2014/main" id="{AC906D4A-F848-4784-A747-3D4139590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2" y="1721"/>
                  <a:ext cx="31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1" name="Freeform 72">
                  <a:extLst>
                    <a:ext uri="{FF2B5EF4-FFF2-40B4-BE49-F238E27FC236}">
                      <a16:creationId xmlns:a16="http://schemas.microsoft.com/office/drawing/2014/main" id="{FD639A7E-54F4-48C2-9078-3BEBAAAAA6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1" y="1719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2" name="Freeform 73">
                  <a:extLst>
                    <a:ext uri="{FF2B5EF4-FFF2-40B4-BE49-F238E27FC236}">
                      <a16:creationId xmlns:a16="http://schemas.microsoft.com/office/drawing/2014/main" id="{33713E0B-967E-4E6E-90A1-994E58F50F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5" y="1704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3" name="Freeform 74">
                  <a:extLst>
                    <a:ext uri="{FF2B5EF4-FFF2-40B4-BE49-F238E27FC236}">
                      <a16:creationId xmlns:a16="http://schemas.microsoft.com/office/drawing/2014/main" id="{14697341-CECC-46E4-A69C-3915D1C011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" y="1695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4" name="Freeform 75">
                  <a:extLst>
                    <a:ext uri="{FF2B5EF4-FFF2-40B4-BE49-F238E27FC236}">
                      <a16:creationId xmlns:a16="http://schemas.microsoft.com/office/drawing/2014/main" id="{A254E805-862D-4F45-AD48-E344ADC497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9" y="1680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5" name="Freeform 76">
                  <a:extLst>
                    <a:ext uri="{FF2B5EF4-FFF2-40B4-BE49-F238E27FC236}">
                      <a16:creationId xmlns:a16="http://schemas.microsoft.com/office/drawing/2014/main" id="{F285287A-F691-424D-B605-18D9DB6492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6" y="1651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6" name="Freeform 77">
                  <a:extLst>
                    <a:ext uri="{FF2B5EF4-FFF2-40B4-BE49-F238E27FC236}">
                      <a16:creationId xmlns:a16="http://schemas.microsoft.com/office/drawing/2014/main" id="{A9EEA350-3A63-4F2F-B827-C85EFC3B84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04" y="1629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7" name="Freeform 78">
                  <a:extLst>
                    <a:ext uri="{FF2B5EF4-FFF2-40B4-BE49-F238E27FC236}">
                      <a16:creationId xmlns:a16="http://schemas.microsoft.com/office/drawing/2014/main" id="{94CC0E59-F584-41B2-84A3-B86B417688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" y="162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8" name="Freeform 79">
                  <a:extLst>
                    <a:ext uri="{FF2B5EF4-FFF2-40B4-BE49-F238E27FC236}">
                      <a16:creationId xmlns:a16="http://schemas.microsoft.com/office/drawing/2014/main" id="{42F60DCC-19BD-4CA3-A9E3-4D762E786D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8" y="1619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9" name="Freeform 80">
                  <a:extLst>
                    <a:ext uri="{FF2B5EF4-FFF2-40B4-BE49-F238E27FC236}">
                      <a16:creationId xmlns:a16="http://schemas.microsoft.com/office/drawing/2014/main" id="{D6F2A648-8343-4C8C-9C0A-0DE83DF94D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85" y="1597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0" name="Freeform 81">
                  <a:extLst>
                    <a:ext uri="{FF2B5EF4-FFF2-40B4-BE49-F238E27FC236}">
                      <a16:creationId xmlns:a16="http://schemas.microsoft.com/office/drawing/2014/main" id="{BA7B2CEB-15D1-4EB4-8ABF-EB7F0EF0E2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6" y="1593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1" name="Freeform 82">
                  <a:extLst>
                    <a:ext uri="{FF2B5EF4-FFF2-40B4-BE49-F238E27FC236}">
                      <a16:creationId xmlns:a16="http://schemas.microsoft.com/office/drawing/2014/main" id="{386D07DE-6A94-486A-A3A2-D68B19AF4C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6" y="1582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2" name="Freeform 83">
                  <a:extLst>
                    <a:ext uri="{FF2B5EF4-FFF2-40B4-BE49-F238E27FC236}">
                      <a16:creationId xmlns:a16="http://schemas.microsoft.com/office/drawing/2014/main" id="{5099A292-56FB-429C-A295-A70D43ADB3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0" y="158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3" name="Freeform 84">
                  <a:extLst>
                    <a:ext uri="{FF2B5EF4-FFF2-40B4-BE49-F238E27FC236}">
                      <a16:creationId xmlns:a16="http://schemas.microsoft.com/office/drawing/2014/main" id="{A58BE49D-30CD-4846-8D0C-D34425176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0" y="1577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4" name="Freeform 85">
                  <a:extLst>
                    <a:ext uri="{FF2B5EF4-FFF2-40B4-BE49-F238E27FC236}">
                      <a16:creationId xmlns:a16="http://schemas.microsoft.com/office/drawing/2014/main" id="{60F22621-6FD4-4DC8-B653-7E8AD4073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7" y="1566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5" name="Freeform 86">
                  <a:extLst>
                    <a:ext uri="{FF2B5EF4-FFF2-40B4-BE49-F238E27FC236}">
                      <a16:creationId xmlns:a16="http://schemas.microsoft.com/office/drawing/2014/main" id="{A58E421B-A440-434C-A77A-227947EAA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5" y="1560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6" name="Freeform 87">
                  <a:extLst>
                    <a:ext uri="{FF2B5EF4-FFF2-40B4-BE49-F238E27FC236}">
                      <a16:creationId xmlns:a16="http://schemas.microsoft.com/office/drawing/2014/main" id="{C3ED61BF-53B9-425E-ABAD-6732CFCD92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0" y="1545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7" name="Freeform 88">
                  <a:extLst>
                    <a:ext uri="{FF2B5EF4-FFF2-40B4-BE49-F238E27FC236}">
                      <a16:creationId xmlns:a16="http://schemas.microsoft.com/office/drawing/2014/main" id="{1B99C69E-F736-4669-9EF3-3A8714FAD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0" y="1497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8" name="Freeform 89">
                  <a:extLst>
                    <a:ext uri="{FF2B5EF4-FFF2-40B4-BE49-F238E27FC236}">
                      <a16:creationId xmlns:a16="http://schemas.microsoft.com/office/drawing/2014/main" id="{F7E743AD-EA32-4062-AAE4-C8BA85DD44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8" y="1497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9" name="Freeform 90">
                  <a:extLst>
                    <a:ext uri="{FF2B5EF4-FFF2-40B4-BE49-F238E27FC236}">
                      <a16:creationId xmlns:a16="http://schemas.microsoft.com/office/drawing/2014/main" id="{EADC9107-87F5-4E94-9CD4-A31D72B426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2" y="1466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0" name="Freeform 91">
                  <a:extLst>
                    <a:ext uri="{FF2B5EF4-FFF2-40B4-BE49-F238E27FC236}">
                      <a16:creationId xmlns:a16="http://schemas.microsoft.com/office/drawing/2014/main" id="{2CE5187A-A6FD-4F7D-91E7-4B4335380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0" y="1424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1" name="Freeform 92">
                  <a:extLst>
                    <a:ext uri="{FF2B5EF4-FFF2-40B4-BE49-F238E27FC236}">
                      <a16:creationId xmlns:a16="http://schemas.microsoft.com/office/drawing/2014/main" id="{EA7E7BB0-CD2B-4BDD-83EA-4C6D4D7255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4" y="1422"/>
                  <a:ext cx="32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2" name="Freeform 93">
                  <a:extLst>
                    <a:ext uri="{FF2B5EF4-FFF2-40B4-BE49-F238E27FC236}">
                      <a16:creationId xmlns:a16="http://schemas.microsoft.com/office/drawing/2014/main" id="{A7F3BDE0-FFA1-486F-B1AB-FBD596BBE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4" y="138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3" name="Freeform 94">
                  <a:extLst>
                    <a:ext uri="{FF2B5EF4-FFF2-40B4-BE49-F238E27FC236}">
                      <a16:creationId xmlns:a16="http://schemas.microsoft.com/office/drawing/2014/main" id="{15F3471D-9553-4D46-B86E-30BF113CD4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4" y="1382"/>
                  <a:ext cx="31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4" name="Freeform 95">
                  <a:extLst>
                    <a:ext uri="{FF2B5EF4-FFF2-40B4-BE49-F238E27FC236}">
                      <a16:creationId xmlns:a16="http://schemas.microsoft.com/office/drawing/2014/main" id="{82C036BC-3386-49CC-A96F-66FA30363B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4" y="1377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5" name="Freeform 96">
                  <a:extLst>
                    <a:ext uri="{FF2B5EF4-FFF2-40B4-BE49-F238E27FC236}">
                      <a16:creationId xmlns:a16="http://schemas.microsoft.com/office/drawing/2014/main" id="{2C3FC8CB-09FC-436C-86E0-0B2745A6CE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7" y="136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6" name="Freeform 97">
                  <a:extLst>
                    <a:ext uri="{FF2B5EF4-FFF2-40B4-BE49-F238E27FC236}">
                      <a16:creationId xmlns:a16="http://schemas.microsoft.com/office/drawing/2014/main" id="{668B2FDA-BF2D-4EE2-87C7-68DE0EBD21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5" y="136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7" name="Freeform 98">
                  <a:extLst>
                    <a:ext uri="{FF2B5EF4-FFF2-40B4-BE49-F238E27FC236}">
                      <a16:creationId xmlns:a16="http://schemas.microsoft.com/office/drawing/2014/main" id="{E5749F63-52CC-4A5E-9D19-BF27FA558F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9" y="1342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8" name="Freeform 99">
                  <a:extLst>
                    <a:ext uri="{FF2B5EF4-FFF2-40B4-BE49-F238E27FC236}">
                      <a16:creationId xmlns:a16="http://schemas.microsoft.com/office/drawing/2014/main" id="{B108FA51-21C6-4BE2-A7BC-83A9F1B8F1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" y="1311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9" name="Freeform 100">
                  <a:extLst>
                    <a:ext uri="{FF2B5EF4-FFF2-40B4-BE49-F238E27FC236}">
                      <a16:creationId xmlns:a16="http://schemas.microsoft.com/office/drawing/2014/main" id="{5F1BE2A4-DDA3-4809-8FFF-E6BFBC2A30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6" y="1265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0" name="Freeform 101">
                  <a:extLst>
                    <a:ext uri="{FF2B5EF4-FFF2-40B4-BE49-F238E27FC236}">
                      <a16:creationId xmlns:a16="http://schemas.microsoft.com/office/drawing/2014/main" id="{1FCF00B7-EA45-4C3D-80B5-1D703E6858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6" y="1235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1" name="Freeform 102">
                  <a:extLst>
                    <a:ext uri="{FF2B5EF4-FFF2-40B4-BE49-F238E27FC236}">
                      <a16:creationId xmlns:a16="http://schemas.microsoft.com/office/drawing/2014/main" id="{99D2E1A2-95A5-481B-AB9B-409CB443F3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61" y="1100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2" name="Freeform 103">
                  <a:extLst>
                    <a:ext uri="{FF2B5EF4-FFF2-40B4-BE49-F238E27FC236}">
                      <a16:creationId xmlns:a16="http://schemas.microsoft.com/office/drawing/2014/main" id="{CD188922-AE16-4AE5-BA64-9F3F71F58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7" y="1079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3" name="Freeform 104">
                  <a:extLst>
                    <a:ext uri="{FF2B5EF4-FFF2-40B4-BE49-F238E27FC236}">
                      <a16:creationId xmlns:a16="http://schemas.microsoft.com/office/drawing/2014/main" id="{CF53AE8D-DD76-4D9B-9BD9-8B36D08416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6" y="1007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4" name="Freeform 105">
                  <a:extLst>
                    <a:ext uri="{FF2B5EF4-FFF2-40B4-BE49-F238E27FC236}">
                      <a16:creationId xmlns:a16="http://schemas.microsoft.com/office/drawing/2014/main" id="{AD28C037-D174-440B-A917-FBBCFE9603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" y="1000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5" name="Freeform 106">
                  <a:extLst>
                    <a:ext uri="{FF2B5EF4-FFF2-40B4-BE49-F238E27FC236}">
                      <a16:creationId xmlns:a16="http://schemas.microsoft.com/office/drawing/2014/main" id="{285A6CA5-79C0-42D0-A1D9-08BDBF98AC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4" y="960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6" name="Freeform 107">
                  <a:extLst>
                    <a:ext uri="{FF2B5EF4-FFF2-40B4-BE49-F238E27FC236}">
                      <a16:creationId xmlns:a16="http://schemas.microsoft.com/office/drawing/2014/main" id="{660B9FFE-AD87-4700-996F-11A6D45278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4" y="878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7" name="Freeform 108">
                  <a:extLst>
                    <a:ext uri="{FF2B5EF4-FFF2-40B4-BE49-F238E27FC236}">
                      <a16:creationId xmlns:a16="http://schemas.microsoft.com/office/drawing/2014/main" id="{18335052-185A-4CAA-9E83-E8287D569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3" y="886"/>
                  <a:ext cx="3397" cy="885"/>
                </a:xfrm>
                <a:custGeom>
                  <a:avLst/>
                  <a:gdLst>
                    <a:gd name="T0" fmla="*/ 41 w 7081"/>
                    <a:gd name="T1" fmla="*/ 20 h 1846"/>
                    <a:gd name="T2" fmla="*/ 106 w 7081"/>
                    <a:gd name="T3" fmla="*/ 35 h 1846"/>
                    <a:gd name="T4" fmla="*/ 138 w 7081"/>
                    <a:gd name="T5" fmla="*/ 73 h 1846"/>
                    <a:gd name="T6" fmla="*/ 178 w 7081"/>
                    <a:gd name="T7" fmla="*/ 105 h 1846"/>
                    <a:gd name="T8" fmla="*/ 223 w 7081"/>
                    <a:gd name="T9" fmla="*/ 125 h 1846"/>
                    <a:gd name="T10" fmla="*/ 249 w 7081"/>
                    <a:gd name="T11" fmla="*/ 163 h 1846"/>
                    <a:gd name="T12" fmla="*/ 284 w 7081"/>
                    <a:gd name="T13" fmla="*/ 201 h 1846"/>
                    <a:gd name="T14" fmla="*/ 302 w 7081"/>
                    <a:gd name="T15" fmla="*/ 295 h 1846"/>
                    <a:gd name="T16" fmla="*/ 329 w 7081"/>
                    <a:gd name="T17" fmla="*/ 471 h 1846"/>
                    <a:gd name="T18" fmla="*/ 348 w 7081"/>
                    <a:gd name="T19" fmla="*/ 527 h 1846"/>
                    <a:gd name="T20" fmla="*/ 408 w 7081"/>
                    <a:gd name="T21" fmla="*/ 561 h 1846"/>
                    <a:gd name="T22" fmla="*/ 437 w 7081"/>
                    <a:gd name="T23" fmla="*/ 595 h 1846"/>
                    <a:gd name="T24" fmla="*/ 493 w 7081"/>
                    <a:gd name="T25" fmla="*/ 618 h 1846"/>
                    <a:gd name="T26" fmla="*/ 533 w 7081"/>
                    <a:gd name="T27" fmla="*/ 651 h 1846"/>
                    <a:gd name="T28" fmla="*/ 578 w 7081"/>
                    <a:gd name="T29" fmla="*/ 666 h 1846"/>
                    <a:gd name="T30" fmla="*/ 597 w 7081"/>
                    <a:gd name="T31" fmla="*/ 759 h 1846"/>
                    <a:gd name="T32" fmla="*/ 623 w 7081"/>
                    <a:gd name="T33" fmla="*/ 801 h 1846"/>
                    <a:gd name="T34" fmla="*/ 644 w 7081"/>
                    <a:gd name="T35" fmla="*/ 832 h 1846"/>
                    <a:gd name="T36" fmla="*/ 683 w 7081"/>
                    <a:gd name="T37" fmla="*/ 847 h 1846"/>
                    <a:gd name="T38" fmla="*/ 727 w 7081"/>
                    <a:gd name="T39" fmla="*/ 881 h 1846"/>
                    <a:gd name="T40" fmla="*/ 806 w 7081"/>
                    <a:gd name="T41" fmla="*/ 909 h 1846"/>
                    <a:gd name="T42" fmla="*/ 834 w 7081"/>
                    <a:gd name="T43" fmla="*/ 951 h 1846"/>
                    <a:gd name="T44" fmla="*/ 863 w 7081"/>
                    <a:gd name="T45" fmla="*/ 966 h 1846"/>
                    <a:gd name="T46" fmla="*/ 882 w 7081"/>
                    <a:gd name="T47" fmla="*/ 987 h 1846"/>
                    <a:gd name="T48" fmla="*/ 912 w 7081"/>
                    <a:gd name="T49" fmla="*/ 1044 h 1846"/>
                    <a:gd name="T50" fmla="*/ 958 w 7081"/>
                    <a:gd name="T51" fmla="*/ 1085 h 1846"/>
                    <a:gd name="T52" fmla="*/ 1026 w 7081"/>
                    <a:gd name="T53" fmla="*/ 1102 h 1846"/>
                    <a:gd name="T54" fmla="*/ 1057 w 7081"/>
                    <a:gd name="T55" fmla="*/ 1120 h 1846"/>
                    <a:gd name="T56" fmla="*/ 1159 w 7081"/>
                    <a:gd name="T57" fmla="*/ 1131 h 1846"/>
                    <a:gd name="T58" fmla="*/ 1187 w 7081"/>
                    <a:gd name="T59" fmla="*/ 1157 h 1846"/>
                    <a:gd name="T60" fmla="*/ 1224 w 7081"/>
                    <a:gd name="T61" fmla="*/ 1179 h 1846"/>
                    <a:gd name="T62" fmla="*/ 1244 w 7081"/>
                    <a:gd name="T63" fmla="*/ 1212 h 1846"/>
                    <a:gd name="T64" fmla="*/ 1451 w 7081"/>
                    <a:gd name="T65" fmla="*/ 1234 h 1846"/>
                    <a:gd name="T66" fmla="*/ 1473 w 7081"/>
                    <a:gd name="T67" fmla="*/ 1262 h 1846"/>
                    <a:gd name="T68" fmla="*/ 1510 w 7081"/>
                    <a:gd name="T69" fmla="*/ 1294 h 1846"/>
                    <a:gd name="T70" fmla="*/ 1610 w 7081"/>
                    <a:gd name="T71" fmla="*/ 1329 h 1846"/>
                    <a:gd name="T72" fmla="*/ 1703 w 7081"/>
                    <a:gd name="T73" fmla="*/ 1342 h 1846"/>
                    <a:gd name="T74" fmla="*/ 1759 w 7081"/>
                    <a:gd name="T75" fmla="*/ 1363 h 1846"/>
                    <a:gd name="T76" fmla="*/ 1797 w 7081"/>
                    <a:gd name="T77" fmla="*/ 1394 h 1846"/>
                    <a:gd name="T78" fmla="*/ 1891 w 7081"/>
                    <a:gd name="T79" fmla="*/ 1425 h 1846"/>
                    <a:gd name="T80" fmla="*/ 2047 w 7081"/>
                    <a:gd name="T81" fmla="*/ 1438 h 1846"/>
                    <a:gd name="T82" fmla="*/ 2091 w 7081"/>
                    <a:gd name="T83" fmla="*/ 1465 h 1846"/>
                    <a:gd name="T84" fmla="*/ 2119 w 7081"/>
                    <a:gd name="T85" fmla="*/ 1482 h 1846"/>
                    <a:gd name="T86" fmla="*/ 2361 w 7081"/>
                    <a:gd name="T87" fmla="*/ 1504 h 1846"/>
                    <a:gd name="T88" fmla="*/ 2579 w 7081"/>
                    <a:gd name="T89" fmla="*/ 1523 h 1846"/>
                    <a:gd name="T90" fmla="*/ 2719 w 7081"/>
                    <a:gd name="T91" fmla="*/ 1547 h 1846"/>
                    <a:gd name="T92" fmla="*/ 2866 w 7081"/>
                    <a:gd name="T93" fmla="*/ 1564 h 1846"/>
                    <a:gd name="T94" fmla="*/ 3014 w 7081"/>
                    <a:gd name="T95" fmla="*/ 1597 h 1846"/>
                    <a:gd name="T96" fmla="*/ 3216 w 7081"/>
                    <a:gd name="T97" fmla="*/ 1611 h 1846"/>
                    <a:gd name="T98" fmla="*/ 3293 w 7081"/>
                    <a:gd name="T99" fmla="*/ 1649 h 1846"/>
                    <a:gd name="T100" fmla="*/ 3752 w 7081"/>
                    <a:gd name="T101" fmla="*/ 1673 h 1846"/>
                    <a:gd name="T102" fmla="*/ 3855 w 7081"/>
                    <a:gd name="T103" fmla="*/ 1705 h 1846"/>
                    <a:gd name="T104" fmla="*/ 4438 w 7081"/>
                    <a:gd name="T105" fmla="*/ 1721 h 1846"/>
                    <a:gd name="T106" fmla="*/ 4503 w 7081"/>
                    <a:gd name="T107" fmla="*/ 1752 h 1846"/>
                    <a:gd name="T108" fmla="*/ 4734 w 7081"/>
                    <a:gd name="T109" fmla="*/ 1767 h 1846"/>
                    <a:gd name="T110" fmla="*/ 5172 w 7081"/>
                    <a:gd name="T111" fmla="*/ 1792 h 1846"/>
                    <a:gd name="T112" fmla="*/ 5732 w 7081"/>
                    <a:gd name="T113" fmla="*/ 1808 h 1846"/>
                    <a:gd name="T114" fmla="*/ 5870 w 7081"/>
                    <a:gd name="T115" fmla="*/ 1846 h 1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081" h="1846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20" y="11"/>
                      </a:lnTo>
                      <a:lnTo>
                        <a:pt x="41" y="11"/>
                      </a:lnTo>
                      <a:lnTo>
                        <a:pt x="41" y="20"/>
                      </a:lnTo>
                      <a:lnTo>
                        <a:pt x="69" y="20"/>
                      </a:lnTo>
                      <a:lnTo>
                        <a:pt x="69" y="26"/>
                      </a:lnTo>
                      <a:lnTo>
                        <a:pt x="86" y="26"/>
                      </a:lnTo>
                      <a:lnTo>
                        <a:pt x="86" y="35"/>
                      </a:lnTo>
                      <a:lnTo>
                        <a:pt x="106" y="35"/>
                      </a:lnTo>
                      <a:lnTo>
                        <a:pt x="106" y="51"/>
                      </a:lnTo>
                      <a:lnTo>
                        <a:pt x="130" y="51"/>
                      </a:lnTo>
                      <a:lnTo>
                        <a:pt x="130" y="63"/>
                      </a:lnTo>
                      <a:lnTo>
                        <a:pt x="138" y="63"/>
                      </a:lnTo>
                      <a:lnTo>
                        <a:pt x="138" y="73"/>
                      </a:lnTo>
                      <a:lnTo>
                        <a:pt x="150" y="73"/>
                      </a:lnTo>
                      <a:lnTo>
                        <a:pt x="150" y="87"/>
                      </a:lnTo>
                      <a:lnTo>
                        <a:pt x="159" y="87"/>
                      </a:lnTo>
                      <a:lnTo>
                        <a:pt x="159" y="105"/>
                      </a:lnTo>
                      <a:lnTo>
                        <a:pt x="178" y="105"/>
                      </a:lnTo>
                      <a:lnTo>
                        <a:pt x="178" y="117"/>
                      </a:lnTo>
                      <a:lnTo>
                        <a:pt x="189" y="117"/>
                      </a:lnTo>
                      <a:lnTo>
                        <a:pt x="208" y="117"/>
                      </a:lnTo>
                      <a:lnTo>
                        <a:pt x="208" y="125"/>
                      </a:lnTo>
                      <a:lnTo>
                        <a:pt x="223" y="125"/>
                      </a:lnTo>
                      <a:lnTo>
                        <a:pt x="223" y="138"/>
                      </a:lnTo>
                      <a:lnTo>
                        <a:pt x="236" y="138"/>
                      </a:lnTo>
                      <a:lnTo>
                        <a:pt x="236" y="150"/>
                      </a:lnTo>
                      <a:lnTo>
                        <a:pt x="249" y="150"/>
                      </a:lnTo>
                      <a:lnTo>
                        <a:pt x="249" y="163"/>
                      </a:lnTo>
                      <a:lnTo>
                        <a:pt x="258" y="163"/>
                      </a:lnTo>
                      <a:lnTo>
                        <a:pt x="258" y="174"/>
                      </a:lnTo>
                      <a:lnTo>
                        <a:pt x="268" y="174"/>
                      </a:lnTo>
                      <a:lnTo>
                        <a:pt x="268" y="201"/>
                      </a:lnTo>
                      <a:lnTo>
                        <a:pt x="284" y="201"/>
                      </a:lnTo>
                      <a:lnTo>
                        <a:pt x="284" y="246"/>
                      </a:lnTo>
                      <a:lnTo>
                        <a:pt x="291" y="246"/>
                      </a:lnTo>
                      <a:lnTo>
                        <a:pt x="291" y="285"/>
                      </a:lnTo>
                      <a:lnTo>
                        <a:pt x="302" y="285"/>
                      </a:lnTo>
                      <a:lnTo>
                        <a:pt x="302" y="295"/>
                      </a:lnTo>
                      <a:lnTo>
                        <a:pt x="311" y="295"/>
                      </a:lnTo>
                      <a:lnTo>
                        <a:pt x="311" y="431"/>
                      </a:lnTo>
                      <a:lnTo>
                        <a:pt x="320" y="431"/>
                      </a:lnTo>
                      <a:lnTo>
                        <a:pt x="320" y="471"/>
                      </a:lnTo>
                      <a:lnTo>
                        <a:pt x="329" y="471"/>
                      </a:lnTo>
                      <a:lnTo>
                        <a:pt x="329" y="498"/>
                      </a:lnTo>
                      <a:lnTo>
                        <a:pt x="341" y="498"/>
                      </a:lnTo>
                      <a:lnTo>
                        <a:pt x="341" y="516"/>
                      </a:lnTo>
                      <a:lnTo>
                        <a:pt x="348" y="516"/>
                      </a:lnTo>
                      <a:lnTo>
                        <a:pt x="348" y="527"/>
                      </a:lnTo>
                      <a:lnTo>
                        <a:pt x="356" y="527"/>
                      </a:lnTo>
                      <a:lnTo>
                        <a:pt x="356" y="541"/>
                      </a:lnTo>
                      <a:lnTo>
                        <a:pt x="368" y="541"/>
                      </a:lnTo>
                      <a:lnTo>
                        <a:pt x="368" y="561"/>
                      </a:lnTo>
                      <a:lnTo>
                        <a:pt x="408" y="561"/>
                      </a:lnTo>
                      <a:lnTo>
                        <a:pt x="408" y="575"/>
                      </a:lnTo>
                      <a:lnTo>
                        <a:pt x="428" y="575"/>
                      </a:lnTo>
                      <a:lnTo>
                        <a:pt x="428" y="584"/>
                      </a:lnTo>
                      <a:lnTo>
                        <a:pt x="437" y="584"/>
                      </a:lnTo>
                      <a:lnTo>
                        <a:pt x="437" y="595"/>
                      </a:lnTo>
                      <a:lnTo>
                        <a:pt x="462" y="595"/>
                      </a:lnTo>
                      <a:lnTo>
                        <a:pt x="462" y="606"/>
                      </a:lnTo>
                      <a:lnTo>
                        <a:pt x="478" y="606"/>
                      </a:lnTo>
                      <a:lnTo>
                        <a:pt x="478" y="618"/>
                      </a:lnTo>
                      <a:lnTo>
                        <a:pt x="493" y="618"/>
                      </a:lnTo>
                      <a:lnTo>
                        <a:pt x="493" y="629"/>
                      </a:lnTo>
                      <a:lnTo>
                        <a:pt x="517" y="629"/>
                      </a:lnTo>
                      <a:lnTo>
                        <a:pt x="517" y="644"/>
                      </a:lnTo>
                      <a:lnTo>
                        <a:pt x="533" y="644"/>
                      </a:lnTo>
                      <a:lnTo>
                        <a:pt x="533" y="651"/>
                      </a:lnTo>
                      <a:lnTo>
                        <a:pt x="547" y="651"/>
                      </a:lnTo>
                      <a:lnTo>
                        <a:pt x="547" y="661"/>
                      </a:lnTo>
                      <a:lnTo>
                        <a:pt x="561" y="661"/>
                      </a:lnTo>
                      <a:lnTo>
                        <a:pt x="561" y="666"/>
                      </a:lnTo>
                      <a:lnTo>
                        <a:pt x="578" y="666"/>
                      </a:lnTo>
                      <a:lnTo>
                        <a:pt x="578" y="709"/>
                      </a:lnTo>
                      <a:lnTo>
                        <a:pt x="585" y="709"/>
                      </a:lnTo>
                      <a:lnTo>
                        <a:pt x="585" y="738"/>
                      </a:lnTo>
                      <a:lnTo>
                        <a:pt x="597" y="738"/>
                      </a:lnTo>
                      <a:lnTo>
                        <a:pt x="597" y="759"/>
                      </a:lnTo>
                      <a:lnTo>
                        <a:pt x="606" y="759"/>
                      </a:lnTo>
                      <a:lnTo>
                        <a:pt x="606" y="786"/>
                      </a:lnTo>
                      <a:lnTo>
                        <a:pt x="614" y="786"/>
                      </a:lnTo>
                      <a:lnTo>
                        <a:pt x="614" y="801"/>
                      </a:lnTo>
                      <a:lnTo>
                        <a:pt x="623" y="801"/>
                      </a:lnTo>
                      <a:lnTo>
                        <a:pt x="623" y="819"/>
                      </a:lnTo>
                      <a:lnTo>
                        <a:pt x="633" y="819"/>
                      </a:lnTo>
                      <a:lnTo>
                        <a:pt x="633" y="825"/>
                      </a:lnTo>
                      <a:lnTo>
                        <a:pt x="644" y="825"/>
                      </a:lnTo>
                      <a:lnTo>
                        <a:pt x="644" y="832"/>
                      </a:lnTo>
                      <a:lnTo>
                        <a:pt x="653" y="832"/>
                      </a:lnTo>
                      <a:lnTo>
                        <a:pt x="653" y="842"/>
                      </a:lnTo>
                      <a:lnTo>
                        <a:pt x="664" y="842"/>
                      </a:lnTo>
                      <a:lnTo>
                        <a:pt x="664" y="847"/>
                      </a:lnTo>
                      <a:lnTo>
                        <a:pt x="683" y="847"/>
                      </a:lnTo>
                      <a:lnTo>
                        <a:pt x="683" y="853"/>
                      </a:lnTo>
                      <a:lnTo>
                        <a:pt x="701" y="853"/>
                      </a:lnTo>
                      <a:lnTo>
                        <a:pt x="701" y="874"/>
                      </a:lnTo>
                      <a:lnTo>
                        <a:pt x="727" y="874"/>
                      </a:lnTo>
                      <a:lnTo>
                        <a:pt x="727" y="881"/>
                      </a:lnTo>
                      <a:lnTo>
                        <a:pt x="776" y="881"/>
                      </a:lnTo>
                      <a:lnTo>
                        <a:pt x="776" y="903"/>
                      </a:lnTo>
                      <a:lnTo>
                        <a:pt x="799" y="903"/>
                      </a:lnTo>
                      <a:lnTo>
                        <a:pt x="799" y="909"/>
                      </a:lnTo>
                      <a:lnTo>
                        <a:pt x="806" y="909"/>
                      </a:lnTo>
                      <a:lnTo>
                        <a:pt x="806" y="915"/>
                      </a:lnTo>
                      <a:lnTo>
                        <a:pt x="823" y="915"/>
                      </a:lnTo>
                      <a:lnTo>
                        <a:pt x="823" y="942"/>
                      </a:lnTo>
                      <a:lnTo>
                        <a:pt x="834" y="942"/>
                      </a:lnTo>
                      <a:lnTo>
                        <a:pt x="834" y="951"/>
                      </a:lnTo>
                      <a:lnTo>
                        <a:pt x="844" y="951"/>
                      </a:lnTo>
                      <a:lnTo>
                        <a:pt x="844" y="955"/>
                      </a:lnTo>
                      <a:lnTo>
                        <a:pt x="854" y="955"/>
                      </a:lnTo>
                      <a:lnTo>
                        <a:pt x="854" y="966"/>
                      </a:lnTo>
                      <a:lnTo>
                        <a:pt x="863" y="966"/>
                      </a:lnTo>
                      <a:lnTo>
                        <a:pt x="863" y="972"/>
                      </a:lnTo>
                      <a:lnTo>
                        <a:pt x="874" y="972"/>
                      </a:lnTo>
                      <a:lnTo>
                        <a:pt x="874" y="977"/>
                      </a:lnTo>
                      <a:lnTo>
                        <a:pt x="882" y="977"/>
                      </a:lnTo>
                      <a:lnTo>
                        <a:pt x="882" y="987"/>
                      </a:lnTo>
                      <a:lnTo>
                        <a:pt x="893" y="987"/>
                      </a:lnTo>
                      <a:lnTo>
                        <a:pt x="893" y="1004"/>
                      </a:lnTo>
                      <a:lnTo>
                        <a:pt x="901" y="1004"/>
                      </a:lnTo>
                      <a:lnTo>
                        <a:pt x="901" y="1044"/>
                      </a:lnTo>
                      <a:lnTo>
                        <a:pt x="912" y="1044"/>
                      </a:lnTo>
                      <a:lnTo>
                        <a:pt x="912" y="1057"/>
                      </a:lnTo>
                      <a:lnTo>
                        <a:pt x="924" y="1057"/>
                      </a:lnTo>
                      <a:lnTo>
                        <a:pt x="924" y="1067"/>
                      </a:lnTo>
                      <a:lnTo>
                        <a:pt x="958" y="1067"/>
                      </a:lnTo>
                      <a:lnTo>
                        <a:pt x="958" y="1085"/>
                      </a:lnTo>
                      <a:lnTo>
                        <a:pt x="988" y="1085"/>
                      </a:lnTo>
                      <a:lnTo>
                        <a:pt x="988" y="1091"/>
                      </a:lnTo>
                      <a:lnTo>
                        <a:pt x="1018" y="1091"/>
                      </a:lnTo>
                      <a:lnTo>
                        <a:pt x="1018" y="1102"/>
                      </a:lnTo>
                      <a:lnTo>
                        <a:pt x="1026" y="1102"/>
                      </a:lnTo>
                      <a:lnTo>
                        <a:pt x="1026" y="1107"/>
                      </a:lnTo>
                      <a:lnTo>
                        <a:pt x="1035" y="1107"/>
                      </a:lnTo>
                      <a:lnTo>
                        <a:pt x="1035" y="1114"/>
                      </a:lnTo>
                      <a:lnTo>
                        <a:pt x="1057" y="1114"/>
                      </a:lnTo>
                      <a:lnTo>
                        <a:pt x="1057" y="1120"/>
                      </a:lnTo>
                      <a:lnTo>
                        <a:pt x="1091" y="1120"/>
                      </a:lnTo>
                      <a:lnTo>
                        <a:pt x="1091" y="1127"/>
                      </a:lnTo>
                      <a:lnTo>
                        <a:pt x="1114" y="1127"/>
                      </a:lnTo>
                      <a:lnTo>
                        <a:pt x="1114" y="1131"/>
                      </a:lnTo>
                      <a:lnTo>
                        <a:pt x="1159" y="1131"/>
                      </a:lnTo>
                      <a:lnTo>
                        <a:pt x="1159" y="1140"/>
                      </a:lnTo>
                      <a:lnTo>
                        <a:pt x="1167" y="1140"/>
                      </a:lnTo>
                      <a:lnTo>
                        <a:pt x="1167" y="1148"/>
                      </a:lnTo>
                      <a:lnTo>
                        <a:pt x="1187" y="1148"/>
                      </a:lnTo>
                      <a:lnTo>
                        <a:pt x="1187" y="1157"/>
                      </a:lnTo>
                      <a:lnTo>
                        <a:pt x="1197" y="1157"/>
                      </a:lnTo>
                      <a:lnTo>
                        <a:pt x="1197" y="1164"/>
                      </a:lnTo>
                      <a:lnTo>
                        <a:pt x="1206" y="1164"/>
                      </a:lnTo>
                      <a:lnTo>
                        <a:pt x="1206" y="1179"/>
                      </a:lnTo>
                      <a:lnTo>
                        <a:pt x="1224" y="1179"/>
                      </a:lnTo>
                      <a:lnTo>
                        <a:pt x="1224" y="1193"/>
                      </a:lnTo>
                      <a:lnTo>
                        <a:pt x="1235" y="1193"/>
                      </a:lnTo>
                      <a:lnTo>
                        <a:pt x="1235" y="1206"/>
                      </a:lnTo>
                      <a:lnTo>
                        <a:pt x="1244" y="1206"/>
                      </a:lnTo>
                      <a:lnTo>
                        <a:pt x="1244" y="1212"/>
                      </a:lnTo>
                      <a:lnTo>
                        <a:pt x="1320" y="1212"/>
                      </a:lnTo>
                      <a:lnTo>
                        <a:pt x="1320" y="1221"/>
                      </a:lnTo>
                      <a:lnTo>
                        <a:pt x="1418" y="1221"/>
                      </a:lnTo>
                      <a:lnTo>
                        <a:pt x="1418" y="1234"/>
                      </a:lnTo>
                      <a:lnTo>
                        <a:pt x="1451" y="1234"/>
                      </a:lnTo>
                      <a:lnTo>
                        <a:pt x="1451" y="1241"/>
                      </a:lnTo>
                      <a:lnTo>
                        <a:pt x="1465" y="1241"/>
                      </a:lnTo>
                      <a:lnTo>
                        <a:pt x="1465" y="1247"/>
                      </a:lnTo>
                      <a:lnTo>
                        <a:pt x="1473" y="1247"/>
                      </a:lnTo>
                      <a:lnTo>
                        <a:pt x="1473" y="1262"/>
                      </a:lnTo>
                      <a:lnTo>
                        <a:pt x="1481" y="1262"/>
                      </a:lnTo>
                      <a:lnTo>
                        <a:pt x="1481" y="1284"/>
                      </a:lnTo>
                      <a:lnTo>
                        <a:pt x="1501" y="1284"/>
                      </a:lnTo>
                      <a:lnTo>
                        <a:pt x="1501" y="1294"/>
                      </a:lnTo>
                      <a:lnTo>
                        <a:pt x="1510" y="1294"/>
                      </a:lnTo>
                      <a:lnTo>
                        <a:pt x="1510" y="1306"/>
                      </a:lnTo>
                      <a:lnTo>
                        <a:pt x="1578" y="1306"/>
                      </a:lnTo>
                      <a:lnTo>
                        <a:pt x="1578" y="1319"/>
                      </a:lnTo>
                      <a:lnTo>
                        <a:pt x="1610" y="1319"/>
                      </a:lnTo>
                      <a:lnTo>
                        <a:pt x="1610" y="1329"/>
                      </a:lnTo>
                      <a:lnTo>
                        <a:pt x="1622" y="1329"/>
                      </a:lnTo>
                      <a:lnTo>
                        <a:pt x="1622" y="1335"/>
                      </a:lnTo>
                      <a:lnTo>
                        <a:pt x="1647" y="1335"/>
                      </a:lnTo>
                      <a:lnTo>
                        <a:pt x="1647" y="1342"/>
                      </a:lnTo>
                      <a:lnTo>
                        <a:pt x="1703" y="1342"/>
                      </a:lnTo>
                      <a:lnTo>
                        <a:pt x="1703" y="1350"/>
                      </a:lnTo>
                      <a:lnTo>
                        <a:pt x="1721" y="1350"/>
                      </a:lnTo>
                      <a:lnTo>
                        <a:pt x="1721" y="1356"/>
                      </a:lnTo>
                      <a:lnTo>
                        <a:pt x="1759" y="1356"/>
                      </a:lnTo>
                      <a:lnTo>
                        <a:pt x="1759" y="1363"/>
                      </a:lnTo>
                      <a:lnTo>
                        <a:pt x="1773" y="1363"/>
                      </a:lnTo>
                      <a:lnTo>
                        <a:pt x="1773" y="1380"/>
                      </a:lnTo>
                      <a:lnTo>
                        <a:pt x="1778" y="1380"/>
                      </a:lnTo>
                      <a:lnTo>
                        <a:pt x="1778" y="1394"/>
                      </a:lnTo>
                      <a:lnTo>
                        <a:pt x="1797" y="1394"/>
                      </a:lnTo>
                      <a:lnTo>
                        <a:pt x="1797" y="1408"/>
                      </a:lnTo>
                      <a:lnTo>
                        <a:pt x="1828" y="1408"/>
                      </a:lnTo>
                      <a:lnTo>
                        <a:pt x="1828" y="1415"/>
                      </a:lnTo>
                      <a:lnTo>
                        <a:pt x="1891" y="1415"/>
                      </a:lnTo>
                      <a:lnTo>
                        <a:pt x="1891" y="1425"/>
                      </a:lnTo>
                      <a:lnTo>
                        <a:pt x="1961" y="1425"/>
                      </a:lnTo>
                      <a:lnTo>
                        <a:pt x="1961" y="1433"/>
                      </a:lnTo>
                      <a:lnTo>
                        <a:pt x="1987" y="1433"/>
                      </a:lnTo>
                      <a:lnTo>
                        <a:pt x="1987" y="1438"/>
                      </a:lnTo>
                      <a:lnTo>
                        <a:pt x="2047" y="1438"/>
                      </a:lnTo>
                      <a:lnTo>
                        <a:pt x="2047" y="1444"/>
                      </a:lnTo>
                      <a:lnTo>
                        <a:pt x="2063" y="1444"/>
                      </a:lnTo>
                      <a:lnTo>
                        <a:pt x="2063" y="1452"/>
                      </a:lnTo>
                      <a:lnTo>
                        <a:pt x="2091" y="1452"/>
                      </a:lnTo>
                      <a:lnTo>
                        <a:pt x="2091" y="1465"/>
                      </a:lnTo>
                      <a:lnTo>
                        <a:pt x="2105" y="1465"/>
                      </a:lnTo>
                      <a:lnTo>
                        <a:pt x="2105" y="1476"/>
                      </a:lnTo>
                      <a:lnTo>
                        <a:pt x="2112" y="1476"/>
                      </a:lnTo>
                      <a:lnTo>
                        <a:pt x="2112" y="1482"/>
                      </a:lnTo>
                      <a:lnTo>
                        <a:pt x="2119" y="1482"/>
                      </a:lnTo>
                      <a:lnTo>
                        <a:pt x="2119" y="1489"/>
                      </a:lnTo>
                      <a:lnTo>
                        <a:pt x="2331" y="1489"/>
                      </a:lnTo>
                      <a:lnTo>
                        <a:pt x="2331" y="1499"/>
                      </a:lnTo>
                      <a:lnTo>
                        <a:pt x="2361" y="1499"/>
                      </a:lnTo>
                      <a:lnTo>
                        <a:pt x="2361" y="1504"/>
                      </a:lnTo>
                      <a:lnTo>
                        <a:pt x="2408" y="1504"/>
                      </a:lnTo>
                      <a:lnTo>
                        <a:pt x="2408" y="1510"/>
                      </a:lnTo>
                      <a:lnTo>
                        <a:pt x="2571" y="1510"/>
                      </a:lnTo>
                      <a:lnTo>
                        <a:pt x="2571" y="1523"/>
                      </a:lnTo>
                      <a:lnTo>
                        <a:pt x="2579" y="1523"/>
                      </a:lnTo>
                      <a:lnTo>
                        <a:pt x="2579" y="1535"/>
                      </a:lnTo>
                      <a:lnTo>
                        <a:pt x="2656" y="1535"/>
                      </a:lnTo>
                      <a:lnTo>
                        <a:pt x="2656" y="1540"/>
                      </a:lnTo>
                      <a:lnTo>
                        <a:pt x="2719" y="1540"/>
                      </a:lnTo>
                      <a:lnTo>
                        <a:pt x="2719" y="1547"/>
                      </a:lnTo>
                      <a:lnTo>
                        <a:pt x="2751" y="1547"/>
                      </a:lnTo>
                      <a:lnTo>
                        <a:pt x="2751" y="1556"/>
                      </a:lnTo>
                      <a:lnTo>
                        <a:pt x="2827" y="1556"/>
                      </a:lnTo>
                      <a:lnTo>
                        <a:pt x="2827" y="1564"/>
                      </a:lnTo>
                      <a:lnTo>
                        <a:pt x="2866" y="1564"/>
                      </a:lnTo>
                      <a:lnTo>
                        <a:pt x="2866" y="1572"/>
                      </a:lnTo>
                      <a:lnTo>
                        <a:pt x="2903" y="1572"/>
                      </a:lnTo>
                      <a:lnTo>
                        <a:pt x="2903" y="1580"/>
                      </a:lnTo>
                      <a:lnTo>
                        <a:pt x="3014" y="1580"/>
                      </a:lnTo>
                      <a:lnTo>
                        <a:pt x="3014" y="1597"/>
                      </a:lnTo>
                      <a:lnTo>
                        <a:pt x="3151" y="1597"/>
                      </a:lnTo>
                      <a:lnTo>
                        <a:pt x="3151" y="1603"/>
                      </a:lnTo>
                      <a:lnTo>
                        <a:pt x="3159" y="1603"/>
                      </a:lnTo>
                      <a:lnTo>
                        <a:pt x="3159" y="1611"/>
                      </a:lnTo>
                      <a:lnTo>
                        <a:pt x="3216" y="1611"/>
                      </a:lnTo>
                      <a:lnTo>
                        <a:pt x="3216" y="1626"/>
                      </a:lnTo>
                      <a:lnTo>
                        <a:pt x="3255" y="1626"/>
                      </a:lnTo>
                      <a:lnTo>
                        <a:pt x="3255" y="1635"/>
                      </a:lnTo>
                      <a:lnTo>
                        <a:pt x="3293" y="1635"/>
                      </a:lnTo>
                      <a:lnTo>
                        <a:pt x="3293" y="1649"/>
                      </a:lnTo>
                      <a:lnTo>
                        <a:pt x="3391" y="1649"/>
                      </a:lnTo>
                      <a:lnTo>
                        <a:pt x="3391" y="1659"/>
                      </a:lnTo>
                      <a:lnTo>
                        <a:pt x="3741" y="1659"/>
                      </a:lnTo>
                      <a:lnTo>
                        <a:pt x="3741" y="1673"/>
                      </a:lnTo>
                      <a:lnTo>
                        <a:pt x="3752" y="1673"/>
                      </a:lnTo>
                      <a:lnTo>
                        <a:pt x="3752" y="1681"/>
                      </a:lnTo>
                      <a:lnTo>
                        <a:pt x="3800" y="1681"/>
                      </a:lnTo>
                      <a:lnTo>
                        <a:pt x="3800" y="1687"/>
                      </a:lnTo>
                      <a:lnTo>
                        <a:pt x="3855" y="1687"/>
                      </a:lnTo>
                      <a:lnTo>
                        <a:pt x="3855" y="1705"/>
                      </a:lnTo>
                      <a:lnTo>
                        <a:pt x="4052" y="1705"/>
                      </a:lnTo>
                      <a:lnTo>
                        <a:pt x="4052" y="1712"/>
                      </a:lnTo>
                      <a:lnTo>
                        <a:pt x="4295" y="1712"/>
                      </a:lnTo>
                      <a:lnTo>
                        <a:pt x="4295" y="1721"/>
                      </a:lnTo>
                      <a:lnTo>
                        <a:pt x="4438" y="1721"/>
                      </a:lnTo>
                      <a:lnTo>
                        <a:pt x="4438" y="1733"/>
                      </a:lnTo>
                      <a:lnTo>
                        <a:pt x="4482" y="1733"/>
                      </a:lnTo>
                      <a:lnTo>
                        <a:pt x="4482" y="1744"/>
                      </a:lnTo>
                      <a:lnTo>
                        <a:pt x="4503" y="1744"/>
                      </a:lnTo>
                      <a:lnTo>
                        <a:pt x="4503" y="1752"/>
                      </a:lnTo>
                      <a:lnTo>
                        <a:pt x="4524" y="1752"/>
                      </a:lnTo>
                      <a:lnTo>
                        <a:pt x="4524" y="1760"/>
                      </a:lnTo>
                      <a:lnTo>
                        <a:pt x="4541" y="1760"/>
                      </a:lnTo>
                      <a:lnTo>
                        <a:pt x="4541" y="1767"/>
                      </a:lnTo>
                      <a:lnTo>
                        <a:pt x="4734" y="1767"/>
                      </a:lnTo>
                      <a:lnTo>
                        <a:pt x="4734" y="1774"/>
                      </a:lnTo>
                      <a:lnTo>
                        <a:pt x="5021" y="1774"/>
                      </a:lnTo>
                      <a:lnTo>
                        <a:pt x="5021" y="1785"/>
                      </a:lnTo>
                      <a:lnTo>
                        <a:pt x="5172" y="1785"/>
                      </a:lnTo>
                      <a:lnTo>
                        <a:pt x="5172" y="1792"/>
                      </a:lnTo>
                      <a:lnTo>
                        <a:pt x="5542" y="1792"/>
                      </a:lnTo>
                      <a:lnTo>
                        <a:pt x="5542" y="1801"/>
                      </a:lnTo>
                      <a:lnTo>
                        <a:pt x="5629" y="1801"/>
                      </a:lnTo>
                      <a:lnTo>
                        <a:pt x="5629" y="1808"/>
                      </a:lnTo>
                      <a:lnTo>
                        <a:pt x="5732" y="1808"/>
                      </a:lnTo>
                      <a:lnTo>
                        <a:pt x="5732" y="1818"/>
                      </a:lnTo>
                      <a:lnTo>
                        <a:pt x="5818" y="1818"/>
                      </a:lnTo>
                      <a:lnTo>
                        <a:pt x="5818" y="1835"/>
                      </a:lnTo>
                      <a:lnTo>
                        <a:pt x="5870" y="1835"/>
                      </a:lnTo>
                      <a:lnTo>
                        <a:pt x="5870" y="1846"/>
                      </a:lnTo>
                      <a:lnTo>
                        <a:pt x="7081" y="1846"/>
                      </a:lnTo>
                    </a:path>
                  </a:pathLst>
                </a:custGeom>
                <a:noFill/>
                <a:ln w="1270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8" name="Freeform 109">
                  <a:extLst>
                    <a:ext uri="{FF2B5EF4-FFF2-40B4-BE49-F238E27FC236}">
                      <a16:creationId xmlns:a16="http://schemas.microsoft.com/office/drawing/2014/main" id="{BA0E9603-581A-4799-9A06-1442F0A060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8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9" name="Freeform 110">
                  <a:extLst>
                    <a:ext uri="{FF2B5EF4-FFF2-40B4-BE49-F238E27FC236}">
                      <a16:creationId xmlns:a16="http://schemas.microsoft.com/office/drawing/2014/main" id="{C47F7E71-6FEC-4F50-A3BB-6666351A76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8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0" name="Freeform 111">
                  <a:extLst>
                    <a:ext uri="{FF2B5EF4-FFF2-40B4-BE49-F238E27FC236}">
                      <a16:creationId xmlns:a16="http://schemas.microsoft.com/office/drawing/2014/main" id="{ACAF3BB5-60ED-4014-B3D4-B5627E9565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0" y="1632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1" name="Freeform 112">
                  <a:extLst>
                    <a:ext uri="{FF2B5EF4-FFF2-40B4-BE49-F238E27FC236}">
                      <a16:creationId xmlns:a16="http://schemas.microsoft.com/office/drawing/2014/main" id="{74160014-B2EC-451B-9829-163886936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7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2" name="Freeform 113">
                  <a:extLst>
                    <a:ext uri="{FF2B5EF4-FFF2-40B4-BE49-F238E27FC236}">
                      <a16:creationId xmlns:a16="http://schemas.microsoft.com/office/drawing/2014/main" id="{6B83AD1D-F83B-4081-8816-FA2715CE71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5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3" name="Freeform 114">
                  <a:extLst>
                    <a:ext uri="{FF2B5EF4-FFF2-40B4-BE49-F238E27FC236}">
                      <a16:creationId xmlns:a16="http://schemas.microsoft.com/office/drawing/2014/main" id="{6BC9511C-94ED-43B4-AC38-2AAA01A3FE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1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4" name="Freeform 115">
                  <a:extLst>
                    <a:ext uri="{FF2B5EF4-FFF2-40B4-BE49-F238E27FC236}">
                      <a16:creationId xmlns:a16="http://schemas.microsoft.com/office/drawing/2014/main" id="{23EC2738-2F8E-4BF7-83E9-C596721BEF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2" y="1632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5" name="Freeform 116">
                  <a:extLst>
                    <a:ext uri="{FF2B5EF4-FFF2-40B4-BE49-F238E27FC236}">
                      <a16:creationId xmlns:a16="http://schemas.microsoft.com/office/drawing/2014/main" id="{1E7136A4-F2EC-49EA-A15E-764C2BC60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5" y="1632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6" name="Freeform 117">
                  <a:extLst>
                    <a:ext uri="{FF2B5EF4-FFF2-40B4-BE49-F238E27FC236}">
                      <a16:creationId xmlns:a16="http://schemas.microsoft.com/office/drawing/2014/main" id="{90EE5DFD-F82B-496D-84CF-7354E66080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2" y="16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7" name="Freeform 118">
                  <a:extLst>
                    <a:ext uri="{FF2B5EF4-FFF2-40B4-BE49-F238E27FC236}">
                      <a16:creationId xmlns:a16="http://schemas.microsoft.com/office/drawing/2014/main" id="{CBF58016-0638-4CF1-A3E4-94E1C14364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7" y="1632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8" name="Freeform 119">
                  <a:extLst>
                    <a:ext uri="{FF2B5EF4-FFF2-40B4-BE49-F238E27FC236}">
                      <a16:creationId xmlns:a16="http://schemas.microsoft.com/office/drawing/2014/main" id="{36A8E4CC-6775-4FDB-A55C-9AD7D18B93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5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9" name="Freeform 120">
                  <a:extLst>
                    <a:ext uri="{FF2B5EF4-FFF2-40B4-BE49-F238E27FC236}">
                      <a16:creationId xmlns:a16="http://schemas.microsoft.com/office/drawing/2014/main" id="{B755B73E-6489-483B-A8AD-F93F3D93A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0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0" name="Freeform 121">
                  <a:extLst>
                    <a:ext uri="{FF2B5EF4-FFF2-40B4-BE49-F238E27FC236}">
                      <a16:creationId xmlns:a16="http://schemas.microsoft.com/office/drawing/2014/main" id="{76B8E354-25FB-4CD8-87AF-A6A5C6FB9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7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1" name="Freeform 122">
                  <a:extLst>
                    <a:ext uri="{FF2B5EF4-FFF2-40B4-BE49-F238E27FC236}">
                      <a16:creationId xmlns:a16="http://schemas.microsoft.com/office/drawing/2014/main" id="{2E48F256-21BE-48E5-9160-B37AB88145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5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2" name="Freeform 123">
                  <a:extLst>
                    <a:ext uri="{FF2B5EF4-FFF2-40B4-BE49-F238E27FC236}">
                      <a16:creationId xmlns:a16="http://schemas.microsoft.com/office/drawing/2014/main" id="{D64BC4D0-636A-4E1D-AE27-737AC15D8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6" y="1631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3" name="Freeform 124">
                  <a:extLst>
                    <a:ext uri="{FF2B5EF4-FFF2-40B4-BE49-F238E27FC236}">
                      <a16:creationId xmlns:a16="http://schemas.microsoft.com/office/drawing/2014/main" id="{8471C9EC-3D7B-471C-8892-1A19FF8EA5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4" name="Freeform 125">
                  <a:extLst>
                    <a:ext uri="{FF2B5EF4-FFF2-40B4-BE49-F238E27FC236}">
                      <a16:creationId xmlns:a16="http://schemas.microsoft.com/office/drawing/2014/main" id="{310B6FBC-C861-463A-83C5-6AF55DC9B5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8" y="1631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5" name="Freeform 126">
                  <a:extLst>
                    <a:ext uri="{FF2B5EF4-FFF2-40B4-BE49-F238E27FC236}">
                      <a16:creationId xmlns:a16="http://schemas.microsoft.com/office/drawing/2014/main" id="{1B79742A-994C-4B1B-A6CC-1219094A0D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4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6" name="Freeform 127">
                  <a:extLst>
                    <a:ext uri="{FF2B5EF4-FFF2-40B4-BE49-F238E27FC236}">
                      <a16:creationId xmlns:a16="http://schemas.microsoft.com/office/drawing/2014/main" id="{CBF2EF27-DFA8-4BAC-8792-2234413BB1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7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7" name="Freeform 128">
                  <a:extLst>
                    <a:ext uri="{FF2B5EF4-FFF2-40B4-BE49-F238E27FC236}">
                      <a16:creationId xmlns:a16="http://schemas.microsoft.com/office/drawing/2014/main" id="{903F2650-8CA8-4758-BD37-8BAD514685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" y="1631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8" name="Freeform 129">
                  <a:extLst>
                    <a:ext uri="{FF2B5EF4-FFF2-40B4-BE49-F238E27FC236}">
                      <a16:creationId xmlns:a16="http://schemas.microsoft.com/office/drawing/2014/main" id="{AB8E9379-A4A2-4EAA-805B-1E177CA13A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2" y="1631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9" name="Freeform 130">
                  <a:extLst>
                    <a:ext uri="{FF2B5EF4-FFF2-40B4-BE49-F238E27FC236}">
                      <a16:creationId xmlns:a16="http://schemas.microsoft.com/office/drawing/2014/main" id="{7D8CF466-812B-4EC4-890E-DBFB2E803D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0" name="Freeform 131">
                  <a:extLst>
                    <a:ext uri="{FF2B5EF4-FFF2-40B4-BE49-F238E27FC236}">
                      <a16:creationId xmlns:a16="http://schemas.microsoft.com/office/drawing/2014/main" id="{BE0AB888-77A7-477E-928B-FFA0A370CA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9" y="163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1" name="Freeform 132">
                  <a:extLst>
                    <a:ext uri="{FF2B5EF4-FFF2-40B4-BE49-F238E27FC236}">
                      <a16:creationId xmlns:a16="http://schemas.microsoft.com/office/drawing/2014/main" id="{78958CB2-7D4D-4585-B864-AE24C83812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1631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2" name="Freeform 133">
                  <a:extLst>
                    <a:ext uri="{FF2B5EF4-FFF2-40B4-BE49-F238E27FC236}">
                      <a16:creationId xmlns:a16="http://schemas.microsoft.com/office/drawing/2014/main" id="{CC991FDB-386B-4FDC-8714-84BA758365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1" y="1609"/>
                  <a:ext cx="32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3" name="Freeform 134">
                  <a:extLst>
                    <a:ext uri="{FF2B5EF4-FFF2-40B4-BE49-F238E27FC236}">
                      <a16:creationId xmlns:a16="http://schemas.microsoft.com/office/drawing/2014/main" id="{77AC8B35-1F0F-4472-AD9B-126B675999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0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4" name="Freeform 135">
                  <a:extLst>
                    <a:ext uri="{FF2B5EF4-FFF2-40B4-BE49-F238E27FC236}">
                      <a16:creationId xmlns:a16="http://schemas.microsoft.com/office/drawing/2014/main" id="{57F8B500-046B-49A6-A867-2F002369CE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159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5" name="Freeform 136">
                  <a:extLst>
                    <a:ext uri="{FF2B5EF4-FFF2-40B4-BE49-F238E27FC236}">
                      <a16:creationId xmlns:a16="http://schemas.microsoft.com/office/drawing/2014/main" id="{C2F98FD5-0267-4D5A-B077-F638199E3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4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6" name="Freeform 137">
                  <a:extLst>
                    <a:ext uri="{FF2B5EF4-FFF2-40B4-BE49-F238E27FC236}">
                      <a16:creationId xmlns:a16="http://schemas.microsoft.com/office/drawing/2014/main" id="{AB513C80-2C17-4D45-AD73-BBF920E55F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0" y="1598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7" name="Freeform 138">
                  <a:extLst>
                    <a:ext uri="{FF2B5EF4-FFF2-40B4-BE49-F238E27FC236}">
                      <a16:creationId xmlns:a16="http://schemas.microsoft.com/office/drawing/2014/main" id="{D702BE8B-A5A0-4FA3-B689-6908D00D4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8" y="1598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8" name="Freeform 139">
                  <a:extLst>
                    <a:ext uri="{FF2B5EF4-FFF2-40B4-BE49-F238E27FC236}">
                      <a16:creationId xmlns:a16="http://schemas.microsoft.com/office/drawing/2014/main" id="{497B6CAA-1190-44BD-8106-C7F13F68A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4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9" name="Freeform 140">
                  <a:extLst>
                    <a:ext uri="{FF2B5EF4-FFF2-40B4-BE49-F238E27FC236}">
                      <a16:creationId xmlns:a16="http://schemas.microsoft.com/office/drawing/2014/main" id="{F0E0B775-D6DE-4CB6-A98E-5D961B4408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1" y="159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0" name="Freeform 141">
                  <a:extLst>
                    <a:ext uri="{FF2B5EF4-FFF2-40B4-BE49-F238E27FC236}">
                      <a16:creationId xmlns:a16="http://schemas.microsoft.com/office/drawing/2014/main" id="{7963F3B1-ECA7-45AC-BBAB-059D693DAE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8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1" name="Freeform 142">
                  <a:extLst>
                    <a:ext uri="{FF2B5EF4-FFF2-40B4-BE49-F238E27FC236}">
                      <a16:creationId xmlns:a16="http://schemas.microsoft.com/office/drawing/2014/main" id="{7673FA5A-E8CE-4E1F-9196-CF2C1E5F11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5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2" name="Freeform 143">
                  <a:extLst>
                    <a:ext uri="{FF2B5EF4-FFF2-40B4-BE49-F238E27FC236}">
                      <a16:creationId xmlns:a16="http://schemas.microsoft.com/office/drawing/2014/main" id="{AAD88FAC-4656-4284-883A-D456FF450D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2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3" name="Freeform 144">
                  <a:extLst>
                    <a:ext uri="{FF2B5EF4-FFF2-40B4-BE49-F238E27FC236}">
                      <a16:creationId xmlns:a16="http://schemas.microsoft.com/office/drawing/2014/main" id="{1969487A-57EC-472C-A76C-D1BB80FA5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8" y="1598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4" name="Freeform 145">
                  <a:extLst>
                    <a:ext uri="{FF2B5EF4-FFF2-40B4-BE49-F238E27FC236}">
                      <a16:creationId xmlns:a16="http://schemas.microsoft.com/office/drawing/2014/main" id="{5A6D31A4-DBFD-402B-A3DE-49DF5826AD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6" y="1598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5" name="Freeform 146">
                  <a:extLst>
                    <a:ext uri="{FF2B5EF4-FFF2-40B4-BE49-F238E27FC236}">
                      <a16:creationId xmlns:a16="http://schemas.microsoft.com/office/drawing/2014/main" id="{86D90A06-AA43-4885-86A7-8F203C8E77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2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6" name="Freeform 147">
                  <a:extLst>
                    <a:ext uri="{FF2B5EF4-FFF2-40B4-BE49-F238E27FC236}">
                      <a16:creationId xmlns:a16="http://schemas.microsoft.com/office/drawing/2014/main" id="{D7493911-CE8E-47A8-88E5-B3878EBF7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7" name="Freeform 148">
                  <a:extLst>
                    <a:ext uri="{FF2B5EF4-FFF2-40B4-BE49-F238E27FC236}">
                      <a16:creationId xmlns:a16="http://schemas.microsoft.com/office/drawing/2014/main" id="{583D3661-7EF5-45D6-8A58-59299D742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8" name="Freeform 149">
                  <a:extLst>
                    <a:ext uri="{FF2B5EF4-FFF2-40B4-BE49-F238E27FC236}">
                      <a16:creationId xmlns:a16="http://schemas.microsoft.com/office/drawing/2014/main" id="{B25DD8A6-3EC1-4FF7-8D9E-54508B507C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3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19" name="Freeform 150">
                  <a:extLst>
                    <a:ext uri="{FF2B5EF4-FFF2-40B4-BE49-F238E27FC236}">
                      <a16:creationId xmlns:a16="http://schemas.microsoft.com/office/drawing/2014/main" id="{240948F3-FD15-4F01-8259-9BE3310F1F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0" y="1598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0" name="Freeform 151">
                  <a:extLst>
                    <a:ext uri="{FF2B5EF4-FFF2-40B4-BE49-F238E27FC236}">
                      <a16:creationId xmlns:a16="http://schemas.microsoft.com/office/drawing/2014/main" id="{9571C1D0-FE47-4C57-A3E4-A60F6410CE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6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1" name="Freeform 152">
                  <a:extLst>
                    <a:ext uri="{FF2B5EF4-FFF2-40B4-BE49-F238E27FC236}">
                      <a16:creationId xmlns:a16="http://schemas.microsoft.com/office/drawing/2014/main" id="{9141646B-3219-4E53-96EC-2CDDEC908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3" y="159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2" name="Freeform 153">
                  <a:extLst>
                    <a:ext uri="{FF2B5EF4-FFF2-40B4-BE49-F238E27FC236}">
                      <a16:creationId xmlns:a16="http://schemas.microsoft.com/office/drawing/2014/main" id="{3128A2E5-ECC3-4D19-BB14-2F2B962437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3" name="Freeform 154">
                  <a:extLst>
                    <a:ext uri="{FF2B5EF4-FFF2-40B4-BE49-F238E27FC236}">
                      <a16:creationId xmlns:a16="http://schemas.microsoft.com/office/drawing/2014/main" id="{5DCF2D4C-6414-466B-A2A6-57230E9579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7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4" name="Freeform 155">
                  <a:extLst>
                    <a:ext uri="{FF2B5EF4-FFF2-40B4-BE49-F238E27FC236}">
                      <a16:creationId xmlns:a16="http://schemas.microsoft.com/office/drawing/2014/main" id="{423F2C50-C698-4D0E-A976-96D66FA88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4" y="159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5" name="Freeform 156">
                  <a:extLst>
                    <a:ext uri="{FF2B5EF4-FFF2-40B4-BE49-F238E27FC236}">
                      <a16:creationId xmlns:a16="http://schemas.microsoft.com/office/drawing/2014/main" id="{BBA38A4A-0453-4619-8C85-FCA1079999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0" y="1598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6" name="Freeform 157">
                  <a:extLst>
                    <a:ext uri="{FF2B5EF4-FFF2-40B4-BE49-F238E27FC236}">
                      <a16:creationId xmlns:a16="http://schemas.microsoft.com/office/drawing/2014/main" id="{A8850A56-F5A5-4E65-ACE9-43B34AECB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5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7" name="Freeform 158">
                  <a:extLst>
                    <a:ext uri="{FF2B5EF4-FFF2-40B4-BE49-F238E27FC236}">
                      <a16:creationId xmlns:a16="http://schemas.microsoft.com/office/drawing/2014/main" id="{0FFE1257-6A44-4EBD-A7C7-65BAEFDBDC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7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8" name="Freeform 159">
                  <a:extLst>
                    <a:ext uri="{FF2B5EF4-FFF2-40B4-BE49-F238E27FC236}">
                      <a16:creationId xmlns:a16="http://schemas.microsoft.com/office/drawing/2014/main" id="{E251A94F-FAE0-42EF-9A38-D0330B066D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7" y="1598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9" name="Freeform 160">
                  <a:extLst>
                    <a:ext uri="{FF2B5EF4-FFF2-40B4-BE49-F238E27FC236}">
                      <a16:creationId xmlns:a16="http://schemas.microsoft.com/office/drawing/2014/main" id="{35B1776B-37D5-4B41-83D4-5EE19CFBBE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9" y="1598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0" name="Freeform 161">
                  <a:extLst>
                    <a:ext uri="{FF2B5EF4-FFF2-40B4-BE49-F238E27FC236}">
                      <a16:creationId xmlns:a16="http://schemas.microsoft.com/office/drawing/2014/main" id="{2725F488-84D6-4514-81D6-D9921F5EA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9" y="1598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1" name="Freeform 162">
                  <a:extLst>
                    <a:ext uri="{FF2B5EF4-FFF2-40B4-BE49-F238E27FC236}">
                      <a16:creationId xmlns:a16="http://schemas.microsoft.com/office/drawing/2014/main" id="{18A1D815-0571-4BF3-BF7A-223FFBFDAF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2" y="159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2" name="Freeform 163">
                  <a:extLst>
                    <a:ext uri="{FF2B5EF4-FFF2-40B4-BE49-F238E27FC236}">
                      <a16:creationId xmlns:a16="http://schemas.microsoft.com/office/drawing/2014/main" id="{4A0FFD0D-8968-4B96-A06B-0849DC4BD3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0" y="159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3" name="Freeform 164">
                  <a:extLst>
                    <a:ext uri="{FF2B5EF4-FFF2-40B4-BE49-F238E27FC236}">
                      <a16:creationId xmlns:a16="http://schemas.microsoft.com/office/drawing/2014/main" id="{9EB97CF5-6E36-4FD6-82CF-CFEBAD8EF9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1" y="15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4" name="Freeform 165">
                  <a:extLst>
                    <a:ext uri="{FF2B5EF4-FFF2-40B4-BE49-F238E27FC236}">
                      <a16:creationId xmlns:a16="http://schemas.microsoft.com/office/drawing/2014/main" id="{6164349B-D6E1-47EB-BDCC-D83CA5748C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" y="1592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5" name="Freeform 166">
                  <a:extLst>
                    <a:ext uri="{FF2B5EF4-FFF2-40B4-BE49-F238E27FC236}">
                      <a16:creationId xmlns:a16="http://schemas.microsoft.com/office/drawing/2014/main" id="{4A59320F-5AE9-4039-82F0-0728E9578D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4" y="1592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6" name="Freeform 167">
                  <a:extLst>
                    <a:ext uri="{FF2B5EF4-FFF2-40B4-BE49-F238E27FC236}">
                      <a16:creationId xmlns:a16="http://schemas.microsoft.com/office/drawing/2014/main" id="{0DB872FE-B39D-4C72-970C-88E90B7609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6" y="1592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7" name="Freeform 168">
                  <a:extLst>
                    <a:ext uri="{FF2B5EF4-FFF2-40B4-BE49-F238E27FC236}">
                      <a16:creationId xmlns:a16="http://schemas.microsoft.com/office/drawing/2014/main" id="{4934CCA5-56AC-4830-85F6-177884863E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" y="15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8" name="Freeform 169">
                  <a:extLst>
                    <a:ext uri="{FF2B5EF4-FFF2-40B4-BE49-F238E27FC236}">
                      <a16:creationId xmlns:a16="http://schemas.microsoft.com/office/drawing/2014/main" id="{AAA4ED18-CAA1-4225-8D4E-BD9A3006A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7" y="1592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39" name="Freeform 170">
                  <a:extLst>
                    <a:ext uri="{FF2B5EF4-FFF2-40B4-BE49-F238E27FC236}">
                      <a16:creationId xmlns:a16="http://schemas.microsoft.com/office/drawing/2014/main" id="{356A9DFD-A078-4DCD-8664-DE46BC6135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8" y="15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0" name="Freeform 171">
                  <a:extLst>
                    <a:ext uri="{FF2B5EF4-FFF2-40B4-BE49-F238E27FC236}">
                      <a16:creationId xmlns:a16="http://schemas.microsoft.com/office/drawing/2014/main" id="{0452B3B4-FA61-4CBA-ABB8-D1AADAC81A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0" y="1592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1" name="Freeform 172">
                  <a:extLst>
                    <a:ext uri="{FF2B5EF4-FFF2-40B4-BE49-F238E27FC236}">
                      <a16:creationId xmlns:a16="http://schemas.microsoft.com/office/drawing/2014/main" id="{149229A6-736E-4BD4-93A6-C18C2E3CF1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" y="1592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2" name="Freeform 173">
                  <a:extLst>
                    <a:ext uri="{FF2B5EF4-FFF2-40B4-BE49-F238E27FC236}">
                      <a16:creationId xmlns:a16="http://schemas.microsoft.com/office/drawing/2014/main" id="{0B080744-95A2-4693-A1F5-51712B891A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7" y="1592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3" name="Freeform 174">
                  <a:extLst>
                    <a:ext uri="{FF2B5EF4-FFF2-40B4-BE49-F238E27FC236}">
                      <a16:creationId xmlns:a16="http://schemas.microsoft.com/office/drawing/2014/main" id="{E133FF33-4C51-42C9-BAE7-404F71358C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6" y="15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4" name="Freeform 175">
                  <a:extLst>
                    <a:ext uri="{FF2B5EF4-FFF2-40B4-BE49-F238E27FC236}">
                      <a16:creationId xmlns:a16="http://schemas.microsoft.com/office/drawing/2014/main" id="{5E90410F-126B-48C9-990B-F21919A2AB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7" y="15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5" name="Freeform 176">
                  <a:extLst>
                    <a:ext uri="{FF2B5EF4-FFF2-40B4-BE49-F238E27FC236}">
                      <a16:creationId xmlns:a16="http://schemas.microsoft.com/office/drawing/2014/main" id="{E8787422-68A1-4B03-AA1C-79A91909A6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2" y="1587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6" name="Freeform 177">
                  <a:extLst>
                    <a:ext uri="{FF2B5EF4-FFF2-40B4-BE49-F238E27FC236}">
                      <a16:creationId xmlns:a16="http://schemas.microsoft.com/office/drawing/2014/main" id="{298840C7-88F5-46E8-8820-4E9A72D7A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7" y="1587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7" name="Freeform 178">
                  <a:extLst>
                    <a:ext uri="{FF2B5EF4-FFF2-40B4-BE49-F238E27FC236}">
                      <a16:creationId xmlns:a16="http://schemas.microsoft.com/office/drawing/2014/main" id="{306D1F93-7443-4793-A89C-7573948D1C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1586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8" name="Freeform 179">
                  <a:extLst>
                    <a:ext uri="{FF2B5EF4-FFF2-40B4-BE49-F238E27FC236}">
                      <a16:creationId xmlns:a16="http://schemas.microsoft.com/office/drawing/2014/main" id="{8509E4D0-23B4-4313-8AB7-212E6F5BA0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" y="1586"/>
                  <a:ext cx="33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49" name="Freeform 180">
                  <a:extLst>
                    <a:ext uri="{FF2B5EF4-FFF2-40B4-BE49-F238E27FC236}">
                      <a16:creationId xmlns:a16="http://schemas.microsoft.com/office/drawing/2014/main" id="{B4592D0F-D8BC-4CED-AD0C-2FB3CA60BF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5" y="1586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0" name="Freeform 181">
                  <a:extLst>
                    <a:ext uri="{FF2B5EF4-FFF2-40B4-BE49-F238E27FC236}">
                      <a16:creationId xmlns:a16="http://schemas.microsoft.com/office/drawing/2014/main" id="{C67096EC-BD2F-4559-B86F-7633D9845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1" y="1580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1" name="Freeform 182">
                  <a:extLst>
                    <a:ext uri="{FF2B5EF4-FFF2-40B4-BE49-F238E27FC236}">
                      <a16:creationId xmlns:a16="http://schemas.microsoft.com/office/drawing/2014/main" id="{08E7A0E6-B264-41DC-B506-D1844A2DC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2" y="1580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2" name="Freeform 183">
                  <a:extLst>
                    <a:ext uri="{FF2B5EF4-FFF2-40B4-BE49-F238E27FC236}">
                      <a16:creationId xmlns:a16="http://schemas.microsoft.com/office/drawing/2014/main" id="{EBABC58B-42E5-49DA-8094-24A4C49973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4" y="1580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3" name="Freeform 184">
                  <a:extLst>
                    <a:ext uri="{FF2B5EF4-FFF2-40B4-BE49-F238E27FC236}">
                      <a16:creationId xmlns:a16="http://schemas.microsoft.com/office/drawing/2014/main" id="{DD7934A2-0079-401B-AD38-2314FE902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5" y="1580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4" name="Freeform 185">
                  <a:extLst>
                    <a:ext uri="{FF2B5EF4-FFF2-40B4-BE49-F238E27FC236}">
                      <a16:creationId xmlns:a16="http://schemas.microsoft.com/office/drawing/2014/main" id="{D3D0BB76-8CE8-4A10-9FFA-10D8400E9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5" y="1580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5" name="Freeform 186">
                  <a:extLst>
                    <a:ext uri="{FF2B5EF4-FFF2-40B4-BE49-F238E27FC236}">
                      <a16:creationId xmlns:a16="http://schemas.microsoft.com/office/drawing/2014/main" id="{91343526-2393-4CA3-8CD7-D75D59CDD7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9" y="1577"/>
                  <a:ext cx="31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6" name="Freeform 187">
                  <a:extLst>
                    <a:ext uri="{FF2B5EF4-FFF2-40B4-BE49-F238E27FC236}">
                      <a16:creationId xmlns:a16="http://schemas.microsoft.com/office/drawing/2014/main" id="{88E90450-4C78-4C66-A273-A5321153B0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8" y="1576"/>
                  <a:ext cx="32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7" name="Freeform 188">
                  <a:extLst>
                    <a:ext uri="{FF2B5EF4-FFF2-40B4-BE49-F238E27FC236}">
                      <a16:creationId xmlns:a16="http://schemas.microsoft.com/office/drawing/2014/main" id="{5C1FA55C-687A-44A2-9F41-DF52058302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7" y="1576"/>
                  <a:ext cx="32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8" name="Freeform 189">
                  <a:extLst>
                    <a:ext uri="{FF2B5EF4-FFF2-40B4-BE49-F238E27FC236}">
                      <a16:creationId xmlns:a16="http://schemas.microsoft.com/office/drawing/2014/main" id="{332F3398-96EA-4FA6-8AC7-4585A44C72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8" y="1574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59" name="Freeform 190">
                  <a:extLst>
                    <a:ext uri="{FF2B5EF4-FFF2-40B4-BE49-F238E27FC236}">
                      <a16:creationId xmlns:a16="http://schemas.microsoft.com/office/drawing/2014/main" id="{FF0D4357-4678-4DB3-AA05-8137F12C1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1" y="1574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0" name="Freeform 191">
                  <a:extLst>
                    <a:ext uri="{FF2B5EF4-FFF2-40B4-BE49-F238E27FC236}">
                      <a16:creationId xmlns:a16="http://schemas.microsoft.com/office/drawing/2014/main" id="{39FBB700-FE25-4617-8DC8-A5D641B5A9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2" y="1571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1" name="Freeform 192">
                  <a:extLst>
                    <a:ext uri="{FF2B5EF4-FFF2-40B4-BE49-F238E27FC236}">
                      <a16:creationId xmlns:a16="http://schemas.microsoft.com/office/drawing/2014/main" id="{E113391C-AD1A-40EB-B1D1-08AF5C65D1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7" y="1571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2" name="Freeform 193">
                  <a:extLst>
                    <a:ext uri="{FF2B5EF4-FFF2-40B4-BE49-F238E27FC236}">
                      <a16:creationId xmlns:a16="http://schemas.microsoft.com/office/drawing/2014/main" id="{8AD80649-DE87-4BFA-8340-CE7CCC1AEA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4" y="157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3" name="Freeform 194">
                  <a:extLst>
                    <a:ext uri="{FF2B5EF4-FFF2-40B4-BE49-F238E27FC236}">
                      <a16:creationId xmlns:a16="http://schemas.microsoft.com/office/drawing/2014/main" id="{DA31F27A-2980-4C27-9450-D49C296F5D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" y="157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4" name="Freeform 195">
                  <a:extLst>
                    <a:ext uri="{FF2B5EF4-FFF2-40B4-BE49-F238E27FC236}">
                      <a16:creationId xmlns:a16="http://schemas.microsoft.com/office/drawing/2014/main" id="{3DE2C886-90E5-41E2-95AB-89EAD6B566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1" y="157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5" name="Freeform 196">
                  <a:extLst>
                    <a:ext uri="{FF2B5EF4-FFF2-40B4-BE49-F238E27FC236}">
                      <a16:creationId xmlns:a16="http://schemas.microsoft.com/office/drawing/2014/main" id="{30618627-0C95-431A-B803-2882608173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7" y="1571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6" name="Freeform 197">
                  <a:extLst>
                    <a:ext uri="{FF2B5EF4-FFF2-40B4-BE49-F238E27FC236}">
                      <a16:creationId xmlns:a16="http://schemas.microsoft.com/office/drawing/2014/main" id="{B17F1E83-35BF-4F51-9700-57C87D9CB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3" y="1571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7" name="Freeform 198">
                  <a:extLst>
                    <a:ext uri="{FF2B5EF4-FFF2-40B4-BE49-F238E27FC236}">
                      <a16:creationId xmlns:a16="http://schemas.microsoft.com/office/drawing/2014/main" id="{AF4D48EF-211B-4950-B4EE-C8F28B108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4" y="156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8" name="Freeform 199">
                  <a:extLst>
                    <a:ext uri="{FF2B5EF4-FFF2-40B4-BE49-F238E27FC236}">
                      <a16:creationId xmlns:a16="http://schemas.microsoft.com/office/drawing/2014/main" id="{B56D0403-16FF-4517-9C97-9719E86D34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9" y="1565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69" name="Freeform 200">
                  <a:extLst>
                    <a:ext uri="{FF2B5EF4-FFF2-40B4-BE49-F238E27FC236}">
                      <a16:creationId xmlns:a16="http://schemas.microsoft.com/office/drawing/2014/main" id="{F4589735-AFFB-4ED2-B0D7-B841D0B19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5" y="155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70" name="Freeform 201">
                  <a:extLst>
                    <a:ext uri="{FF2B5EF4-FFF2-40B4-BE49-F238E27FC236}">
                      <a16:creationId xmlns:a16="http://schemas.microsoft.com/office/drawing/2014/main" id="{8C8D4F3E-B0BA-4C51-A548-07C56BD13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0" y="1497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71" name="Freeform 202">
                  <a:extLst>
                    <a:ext uri="{FF2B5EF4-FFF2-40B4-BE49-F238E27FC236}">
                      <a16:creationId xmlns:a16="http://schemas.microsoft.com/office/drawing/2014/main" id="{F0B1B411-A954-4B12-B667-7732FC3F6B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4" y="1497"/>
                  <a:ext cx="32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72" name="Freeform 203">
                  <a:extLst>
                    <a:ext uri="{FF2B5EF4-FFF2-40B4-BE49-F238E27FC236}">
                      <a16:creationId xmlns:a16="http://schemas.microsoft.com/office/drawing/2014/main" id="{FBEC5DBC-6D7E-4C48-AB90-BB7D4B289A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" y="1491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73" name="Freeform 204">
                  <a:extLst>
                    <a:ext uri="{FF2B5EF4-FFF2-40B4-BE49-F238E27FC236}">
                      <a16:creationId xmlns:a16="http://schemas.microsoft.com/office/drawing/2014/main" id="{D950D962-81FB-4E4C-8024-45C7588E19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7" y="1474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</p:grpSp>
          <p:sp>
            <p:nvSpPr>
              <p:cNvPr id="19" name="Freeform 206">
                <a:extLst>
                  <a:ext uri="{FF2B5EF4-FFF2-40B4-BE49-F238E27FC236}">
                    <a16:creationId xmlns:a16="http://schemas.microsoft.com/office/drawing/2014/main" id="{F3B50438-BDCE-4F2B-8670-B0C2B2A3E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146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0" name="Freeform 207">
                <a:extLst>
                  <a:ext uri="{FF2B5EF4-FFF2-40B4-BE49-F238E27FC236}">
                    <a16:creationId xmlns:a16="http://schemas.microsoft.com/office/drawing/2014/main" id="{5745015E-3BE9-4A7C-A821-9A31FC097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1463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1" name="Freeform 208">
                <a:extLst>
                  <a:ext uri="{FF2B5EF4-FFF2-40B4-BE49-F238E27FC236}">
                    <a16:creationId xmlns:a16="http://schemas.microsoft.com/office/drawing/2014/main" id="{E350AA58-B9AA-42C1-BA9B-63BA48039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1456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2" name="Freeform 209">
                <a:extLst>
                  <a:ext uri="{FF2B5EF4-FFF2-40B4-BE49-F238E27FC236}">
                    <a16:creationId xmlns:a16="http://schemas.microsoft.com/office/drawing/2014/main" id="{FEED42FF-CDC4-4E98-9DD6-987EB9936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453"/>
                <a:ext cx="32" cy="31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3" name="Freeform 210">
                <a:extLst>
                  <a:ext uri="{FF2B5EF4-FFF2-40B4-BE49-F238E27FC236}">
                    <a16:creationId xmlns:a16="http://schemas.microsoft.com/office/drawing/2014/main" id="{012958FC-3EB6-4517-A4F6-705722B12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6" y="1453"/>
                <a:ext cx="32" cy="31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4" name="Freeform 211">
                <a:extLst>
                  <a:ext uri="{FF2B5EF4-FFF2-40B4-BE49-F238E27FC236}">
                    <a16:creationId xmlns:a16="http://schemas.microsoft.com/office/drawing/2014/main" id="{E918D5EB-79E0-479A-978B-67C68AAB5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1447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5" name="Freeform 212">
                <a:extLst>
                  <a:ext uri="{FF2B5EF4-FFF2-40B4-BE49-F238E27FC236}">
                    <a16:creationId xmlns:a16="http://schemas.microsoft.com/office/drawing/2014/main" id="{A42B9574-9525-4AC6-8EDD-4B5426F69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1447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6" name="Freeform 213">
                <a:extLst>
                  <a:ext uri="{FF2B5EF4-FFF2-40B4-BE49-F238E27FC236}">
                    <a16:creationId xmlns:a16="http://schemas.microsoft.com/office/drawing/2014/main" id="{504D14D9-7B64-46D5-889E-9C761D12C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" y="1431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7" name="Freeform 214">
                <a:extLst>
                  <a:ext uri="{FF2B5EF4-FFF2-40B4-BE49-F238E27FC236}">
                    <a16:creationId xmlns:a16="http://schemas.microsoft.com/office/drawing/2014/main" id="{AED9D5F9-DB63-4A80-8190-C1E1972E3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" y="1404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8" name="Freeform 215">
                <a:extLst>
                  <a:ext uri="{FF2B5EF4-FFF2-40B4-BE49-F238E27FC236}">
                    <a16:creationId xmlns:a16="http://schemas.microsoft.com/office/drawing/2014/main" id="{36B01D63-338D-4A30-ABCB-C4C8B4F8B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1388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9" name="Freeform 216">
                <a:extLst>
                  <a:ext uri="{FF2B5EF4-FFF2-40B4-BE49-F238E27FC236}">
                    <a16:creationId xmlns:a16="http://schemas.microsoft.com/office/drawing/2014/main" id="{75532756-F238-42BE-8FFE-62B0C6579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" y="1385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0" name="Freeform 217">
                <a:extLst>
                  <a:ext uri="{FF2B5EF4-FFF2-40B4-BE49-F238E27FC236}">
                    <a16:creationId xmlns:a16="http://schemas.microsoft.com/office/drawing/2014/main" id="{EDE4AB2D-111D-40BE-874E-ADC4BE7D6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1385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1" name="Freeform 218">
                <a:extLst>
                  <a:ext uri="{FF2B5EF4-FFF2-40B4-BE49-F238E27FC236}">
                    <a16:creationId xmlns:a16="http://schemas.microsoft.com/office/drawing/2014/main" id="{926D3E8A-3AE3-4728-9CC3-D010293B0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1385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2" name="Freeform 219">
                <a:extLst>
                  <a:ext uri="{FF2B5EF4-FFF2-40B4-BE49-F238E27FC236}">
                    <a16:creationId xmlns:a16="http://schemas.microsoft.com/office/drawing/2014/main" id="{6958537A-86E2-4C9F-AF67-6A66F29AA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" y="1369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3" name="Freeform 220">
                <a:extLst>
                  <a:ext uri="{FF2B5EF4-FFF2-40B4-BE49-F238E27FC236}">
                    <a16:creationId xmlns:a16="http://schemas.microsoft.com/office/drawing/2014/main" id="{E76A2BF6-4796-454A-8C8D-D0903A89E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1365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4" name="Freeform 221">
                <a:extLst>
                  <a:ext uri="{FF2B5EF4-FFF2-40B4-BE49-F238E27FC236}">
                    <a16:creationId xmlns:a16="http://schemas.microsoft.com/office/drawing/2014/main" id="{2DFBFB00-68D9-4A2D-95CA-DF5617A9A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7" y="1365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" name="Freeform 222">
                <a:extLst>
                  <a:ext uri="{FF2B5EF4-FFF2-40B4-BE49-F238E27FC236}">
                    <a16:creationId xmlns:a16="http://schemas.microsoft.com/office/drawing/2014/main" id="{7C941241-6591-4500-92EC-5973ADA12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353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6" name="Freeform 223">
                <a:extLst>
                  <a:ext uri="{FF2B5EF4-FFF2-40B4-BE49-F238E27FC236}">
                    <a16:creationId xmlns:a16="http://schemas.microsoft.com/office/drawing/2014/main" id="{239A48AE-1275-4F0C-A0CA-A0D77BF26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" y="1351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7" name="Freeform 224">
                <a:extLst>
                  <a:ext uri="{FF2B5EF4-FFF2-40B4-BE49-F238E27FC236}">
                    <a16:creationId xmlns:a16="http://schemas.microsoft.com/office/drawing/2014/main" id="{86661956-AE86-4110-B23B-DE498B128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1" y="1341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8" name="Freeform 225">
                <a:extLst>
                  <a:ext uri="{FF2B5EF4-FFF2-40B4-BE49-F238E27FC236}">
                    <a16:creationId xmlns:a16="http://schemas.microsoft.com/office/drawing/2014/main" id="{E0843E17-E41F-4D1D-92C3-782490E5A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1292"/>
                <a:ext cx="32" cy="31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9" name="Freeform 226">
                <a:extLst>
                  <a:ext uri="{FF2B5EF4-FFF2-40B4-BE49-F238E27FC236}">
                    <a16:creationId xmlns:a16="http://schemas.microsoft.com/office/drawing/2014/main" id="{2A50BAB0-43B6-471D-B9E8-A7617AB6C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9" y="1064"/>
                <a:ext cx="33" cy="31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0" name="Freeform 227">
                <a:extLst>
                  <a:ext uri="{FF2B5EF4-FFF2-40B4-BE49-F238E27FC236}">
                    <a16:creationId xmlns:a16="http://schemas.microsoft.com/office/drawing/2014/main" id="{3E11E25D-365E-4E29-9752-420282A0B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" y="1038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1" name="Freeform 228">
                <a:extLst>
                  <a:ext uri="{FF2B5EF4-FFF2-40B4-BE49-F238E27FC236}">
                    <a16:creationId xmlns:a16="http://schemas.microsoft.com/office/drawing/2014/main" id="{64362E7F-B450-4FD4-A807-112A527FB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1006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2" name="Freeform 229">
                <a:extLst>
                  <a:ext uri="{FF2B5EF4-FFF2-40B4-BE49-F238E27FC236}">
                    <a16:creationId xmlns:a16="http://schemas.microsoft.com/office/drawing/2014/main" id="{62C31499-230C-4494-9BEE-5989DE81D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886"/>
                <a:ext cx="3451" cy="762"/>
              </a:xfrm>
              <a:custGeom>
                <a:avLst/>
                <a:gdLst>
                  <a:gd name="T0" fmla="*/ 51 w 7194"/>
                  <a:gd name="T1" fmla="*/ 14 h 1588"/>
                  <a:gd name="T2" fmla="*/ 186 w 7194"/>
                  <a:gd name="T3" fmla="*/ 38 h 1588"/>
                  <a:gd name="T4" fmla="*/ 217 w 7194"/>
                  <a:gd name="T5" fmla="*/ 67 h 1588"/>
                  <a:gd name="T6" fmla="*/ 245 w 7194"/>
                  <a:gd name="T7" fmla="*/ 95 h 1588"/>
                  <a:gd name="T8" fmla="*/ 274 w 7194"/>
                  <a:gd name="T9" fmla="*/ 120 h 1588"/>
                  <a:gd name="T10" fmla="*/ 292 w 7194"/>
                  <a:gd name="T11" fmla="*/ 153 h 1588"/>
                  <a:gd name="T12" fmla="*/ 311 w 7194"/>
                  <a:gd name="T13" fmla="*/ 182 h 1588"/>
                  <a:gd name="T14" fmla="*/ 333 w 7194"/>
                  <a:gd name="T15" fmla="*/ 327 h 1588"/>
                  <a:gd name="T16" fmla="*/ 359 w 7194"/>
                  <a:gd name="T17" fmla="*/ 363 h 1588"/>
                  <a:gd name="T18" fmla="*/ 410 w 7194"/>
                  <a:gd name="T19" fmla="*/ 396 h 1588"/>
                  <a:gd name="T20" fmla="*/ 465 w 7194"/>
                  <a:gd name="T21" fmla="*/ 419 h 1588"/>
                  <a:gd name="T22" fmla="*/ 500 w 7194"/>
                  <a:gd name="T23" fmla="*/ 450 h 1588"/>
                  <a:gd name="T24" fmla="*/ 560 w 7194"/>
                  <a:gd name="T25" fmla="*/ 483 h 1588"/>
                  <a:gd name="T26" fmla="*/ 598 w 7194"/>
                  <a:gd name="T27" fmla="*/ 541 h 1588"/>
                  <a:gd name="T28" fmla="*/ 618 w 7194"/>
                  <a:gd name="T29" fmla="*/ 605 h 1588"/>
                  <a:gd name="T30" fmla="*/ 664 w 7194"/>
                  <a:gd name="T31" fmla="*/ 626 h 1588"/>
                  <a:gd name="T32" fmla="*/ 749 w 7194"/>
                  <a:gd name="T33" fmla="*/ 652 h 1588"/>
                  <a:gd name="T34" fmla="*/ 787 w 7194"/>
                  <a:gd name="T35" fmla="*/ 677 h 1588"/>
                  <a:gd name="T36" fmla="*/ 850 w 7194"/>
                  <a:gd name="T37" fmla="*/ 689 h 1588"/>
                  <a:gd name="T38" fmla="*/ 882 w 7194"/>
                  <a:gd name="T39" fmla="*/ 714 h 1588"/>
                  <a:gd name="T40" fmla="*/ 903 w 7194"/>
                  <a:gd name="T41" fmla="*/ 738 h 1588"/>
                  <a:gd name="T42" fmla="*/ 978 w 7194"/>
                  <a:gd name="T43" fmla="*/ 771 h 1588"/>
                  <a:gd name="T44" fmla="*/ 1038 w 7194"/>
                  <a:gd name="T45" fmla="*/ 788 h 1588"/>
                  <a:gd name="T46" fmla="*/ 1055 w 7194"/>
                  <a:gd name="T47" fmla="*/ 807 h 1588"/>
                  <a:gd name="T48" fmla="*/ 1102 w 7194"/>
                  <a:gd name="T49" fmla="*/ 830 h 1588"/>
                  <a:gd name="T50" fmla="*/ 1169 w 7194"/>
                  <a:gd name="T51" fmla="*/ 842 h 1588"/>
                  <a:gd name="T52" fmla="*/ 1199 w 7194"/>
                  <a:gd name="T53" fmla="*/ 865 h 1588"/>
                  <a:gd name="T54" fmla="*/ 1263 w 7194"/>
                  <a:gd name="T55" fmla="*/ 896 h 1588"/>
                  <a:gd name="T56" fmla="*/ 1354 w 7194"/>
                  <a:gd name="T57" fmla="*/ 913 h 1588"/>
                  <a:gd name="T58" fmla="*/ 1452 w 7194"/>
                  <a:gd name="T59" fmla="*/ 937 h 1588"/>
                  <a:gd name="T60" fmla="*/ 1484 w 7194"/>
                  <a:gd name="T61" fmla="*/ 955 h 1588"/>
                  <a:gd name="T62" fmla="*/ 1505 w 7194"/>
                  <a:gd name="T63" fmla="*/ 995 h 1588"/>
                  <a:gd name="T64" fmla="*/ 1707 w 7194"/>
                  <a:gd name="T65" fmla="*/ 1024 h 1588"/>
                  <a:gd name="T66" fmla="*/ 1832 w 7194"/>
                  <a:gd name="T67" fmla="*/ 1040 h 1588"/>
                  <a:gd name="T68" fmla="*/ 2017 w 7194"/>
                  <a:gd name="T69" fmla="*/ 1064 h 1588"/>
                  <a:gd name="T70" fmla="*/ 2112 w 7194"/>
                  <a:gd name="T71" fmla="*/ 1084 h 1588"/>
                  <a:gd name="T72" fmla="*/ 2200 w 7194"/>
                  <a:gd name="T73" fmla="*/ 1103 h 1588"/>
                  <a:gd name="T74" fmla="*/ 2317 w 7194"/>
                  <a:gd name="T75" fmla="*/ 1124 h 1588"/>
                  <a:gd name="T76" fmla="*/ 2385 w 7194"/>
                  <a:gd name="T77" fmla="*/ 1152 h 1588"/>
                  <a:gd name="T78" fmla="*/ 2558 w 7194"/>
                  <a:gd name="T79" fmla="*/ 1165 h 1588"/>
                  <a:gd name="T80" fmla="*/ 2681 w 7194"/>
                  <a:gd name="T81" fmla="*/ 1192 h 1588"/>
                  <a:gd name="T82" fmla="*/ 2851 w 7194"/>
                  <a:gd name="T83" fmla="*/ 1205 h 1588"/>
                  <a:gd name="T84" fmla="*/ 3082 w 7194"/>
                  <a:gd name="T85" fmla="*/ 1222 h 1588"/>
                  <a:gd name="T86" fmla="*/ 3287 w 7194"/>
                  <a:gd name="T87" fmla="*/ 1238 h 1588"/>
                  <a:gd name="T88" fmla="*/ 3735 w 7194"/>
                  <a:gd name="T89" fmla="*/ 1258 h 1588"/>
                  <a:gd name="T90" fmla="*/ 3837 w 7194"/>
                  <a:gd name="T91" fmla="*/ 1278 h 1588"/>
                  <a:gd name="T92" fmla="*/ 4064 w 7194"/>
                  <a:gd name="T93" fmla="*/ 1309 h 1588"/>
                  <a:gd name="T94" fmla="*/ 4209 w 7194"/>
                  <a:gd name="T95" fmla="*/ 1335 h 1588"/>
                  <a:gd name="T96" fmla="*/ 4437 w 7194"/>
                  <a:gd name="T97" fmla="*/ 1351 h 1588"/>
                  <a:gd name="T98" fmla="*/ 4505 w 7194"/>
                  <a:gd name="T99" fmla="*/ 1372 h 1588"/>
                  <a:gd name="T100" fmla="*/ 4579 w 7194"/>
                  <a:gd name="T101" fmla="*/ 1388 h 1588"/>
                  <a:gd name="T102" fmla="*/ 4682 w 7194"/>
                  <a:gd name="T103" fmla="*/ 1404 h 1588"/>
                  <a:gd name="T104" fmla="*/ 4767 w 7194"/>
                  <a:gd name="T105" fmla="*/ 1418 h 1588"/>
                  <a:gd name="T106" fmla="*/ 4915 w 7194"/>
                  <a:gd name="T107" fmla="*/ 1432 h 1588"/>
                  <a:gd name="T108" fmla="*/ 5035 w 7194"/>
                  <a:gd name="T109" fmla="*/ 1450 h 1588"/>
                  <a:gd name="T110" fmla="*/ 5245 w 7194"/>
                  <a:gd name="T111" fmla="*/ 1464 h 1588"/>
                  <a:gd name="T112" fmla="*/ 5583 w 7194"/>
                  <a:gd name="T113" fmla="*/ 1483 h 1588"/>
                  <a:gd name="T114" fmla="*/ 5827 w 7194"/>
                  <a:gd name="T115" fmla="*/ 1509 h 1588"/>
                  <a:gd name="T116" fmla="*/ 6491 w 7194"/>
                  <a:gd name="T117" fmla="*/ 1537 h 1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94" h="1588">
                    <a:moveTo>
                      <a:pt x="0" y="0"/>
                    </a:moveTo>
                    <a:lnTo>
                      <a:pt x="35" y="0"/>
                    </a:lnTo>
                    <a:lnTo>
                      <a:pt x="35" y="14"/>
                    </a:lnTo>
                    <a:lnTo>
                      <a:pt x="51" y="14"/>
                    </a:lnTo>
                    <a:lnTo>
                      <a:pt x="51" y="28"/>
                    </a:lnTo>
                    <a:lnTo>
                      <a:pt x="167" y="28"/>
                    </a:lnTo>
                    <a:lnTo>
                      <a:pt x="167" y="38"/>
                    </a:lnTo>
                    <a:lnTo>
                      <a:pt x="186" y="38"/>
                    </a:lnTo>
                    <a:lnTo>
                      <a:pt x="186" y="53"/>
                    </a:lnTo>
                    <a:lnTo>
                      <a:pt x="206" y="53"/>
                    </a:lnTo>
                    <a:lnTo>
                      <a:pt x="206" y="67"/>
                    </a:lnTo>
                    <a:lnTo>
                      <a:pt x="217" y="67"/>
                    </a:lnTo>
                    <a:lnTo>
                      <a:pt x="217" y="82"/>
                    </a:lnTo>
                    <a:lnTo>
                      <a:pt x="235" y="82"/>
                    </a:lnTo>
                    <a:lnTo>
                      <a:pt x="235" y="95"/>
                    </a:lnTo>
                    <a:lnTo>
                      <a:pt x="245" y="95"/>
                    </a:lnTo>
                    <a:lnTo>
                      <a:pt x="245" y="105"/>
                    </a:lnTo>
                    <a:lnTo>
                      <a:pt x="262" y="105"/>
                    </a:lnTo>
                    <a:lnTo>
                      <a:pt x="262" y="120"/>
                    </a:lnTo>
                    <a:lnTo>
                      <a:pt x="274" y="120"/>
                    </a:lnTo>
                    <a:lnTo>
                      <a:pt x="274" y="132"/>
                    </a:lnTo>
                    <a:lnTo>
                      <a:pt x="286" y="132"/>
                    </a:lnTo>
                    <a:lnTo>
                      <a:pt x="286" y="153"/>
                    </a:lnTo>
                    <a:lnTo>
                      <a:pt x="292" y="153"/>
                    </a:lnTo>
                    <a:lnTo>
                      <a:pt x="292" y="173"/>
                    </a:lnTo>
                    <a:lnTo>
                      <a:pt x="302" y="173"/>
                    </a:lnTo>
                    <a:lnTo>
                      <a:pt x="302" y="182"/>
                    </a:lnTo>
                    <a:lnTo>
                      <a:pt x="311" y="182"/>
                    </a:lnTo>
                    <a:lnTo>
                      <a:pt x="311" y="252"/>
                    </a:lnTo>
                    <a:lnTo>
                      <a:pt x="320" y="252"/>
                    </a:lnTo>
                    <a:lnTo>
                      <a:pt x="320" y="327"/>
                    </a:lnTo>
                    <a:lnTo>
                      <a:pt x="333" y="327"/>
                    </a:lnTo>
                    <a:lnTo>
                      <a:pt x="333" y="354"/>
                    </a:lnTo>
                    <a:lnTo>
                      <a:pt x="347" y="354"/>
                    </a:lnTo>
                    <a:lnTo>
                      <a:pt x="347" y="363"/>
                    </a:lnTo>
                    <a:lnTo>
                      <a:pt x="359" y="363"/>
                    </a:lnTo>
                    <a:lnTo>
                      <a:pt x="359" y="377"/>
                    </a:lnTo>
                    <a:lnTo>
                      <a:pt x="378" y="377"/>
                    </a:lnTo>
                    <a:lnTo>
                      <a:pt x="378" y="396"/>
                    </a:lnTo>
                    <a:lnTo>
                      <a:pt x="410" y="396"/>
                    </a:lnTo>
                    <a:lnTo>
                      <a:pt x="410" y="409"/>
                    </a:lnTo>
                    <a:lnTo>
                      <a:pt x="443" y="409"/>
                    </a:lnTo>
                    <a:lnTo>
                      <a:pt x="443" y="419"/>
                    </a:lnTo>
                    <a:lnTo>
                      <a:pt x="465" y="419"/>
                    </a:lnTo>
                    <a:lnTo>
                      <a:pt x="465" y="435"/>
                    </a:lnTo>
                    <a:lnTo>
                      <a:pt x="483" y="435"/>
                    </a:lnTo>
                    <a:lnTo>
                      <a:pt x="483" y="450"/>
                    </a:lnTo>
                    <a:lnTo>
                      <a:pt x="500" y="450"/>
                    </a:lnTo>
                    <a:lnTo>
                      <a:pt x="500" y="464"/>
                    </a:lnTo>
                    <a:lnTo>
                      <a:pt x="523" y="464"/>
                    </a:lnTo>
                    <a:lnTo>
                      <a:pt x="523" y="483"/>
                    </a:lnTo>
                    <a:lnTo>
                      <a:pt x="560" y="483"/>
                    </a:lnTo>
                    <a:lnTo>
                      <a:pt x="560" y="507"/>
                    </a:lnTo>
                    <a:lnTo>
                      <a:pt x="577" y="507"/>
                    </a:lnTo>
                    <a:lnTo>
                      <a:pt x="577" y="541"/>
                    </a:lnTo>
                    <a:lnTo>
                      <a:pt x="598" y="541"/>
                    </a:lnTo>
                    <a:lnTo>
                      <a:pt x="598" y="571"/>
                    </a:lnTo>
                    <a:lnTo>
                      <a:pt x="606" y="571"/>
                    </a:lnTo>
                    <a:lnTo>
                      <a:pt x="606" y="605"/>
                    </a:lnTo>
                    <a:lnTo>
                      <a:pt x="618" y="605"/>
                    </a:lnTo>
                    <a:lnTo>
                      <a:pt x="618" y="611"/>
                    </a:lnTo>
                    <a:lnTo>
                      <a:pt x="640" y="611"/>
                    </a:lnTo>
                    <a:lnTo>
                      <a:pt x="640" y="626"/>
                    </a:lnTo>
                    <a:lnTo>
                      <a:pt x="664" y="626"/>
                    </a:lnTo>
                    <a:lnTo>
                      <a:pt x="664" y="641"/>
                    </a:lnTo>
                    <a:lnTo>
                      <a:pt x="707" y="641"/>
                    </a:lnTo>
                    <a:lnTo>
                      <a:pt x="707" y="652"/>
                    </a:lnTo>
                    <a:lnTo>
                      <a:pt x="749" y="652"/>
                    </a:lnTo>
                    <a:lnTo>
                      <a:pt x="749" y="668"/>
                    </a:lnTo>
                    <a:lnTo>
                      <a:pt x="759" y="668"/>
                    </a:lnTo>
                    <a:lnTo>
                      <a:pt x="759" y="677"/>
                    </a:lnTo>
                    <a:lnTo>
                      <a:pt x="787" y="677"/>
                    </a:lnTo>
                    <a:lnTo>
                      <a:pt x="787" y="685"/>
                    </a:lnTo>
                    <a:lnTo>
                      <a:pt x="827" y="685"/>
                    </a:lnTo>
                    <a:lnTo>
                      <a:pt x="827" y="689"/>
                    </a:lnTo>
                    <a:lnTo>
                      <a:pt x="850" y="689"/>
                    </a:lnTo>
                    <a:lnTo>
                      <a:pt x="850" y="698"/>
                    </a:lnTo>
                    <a:lnTo>
                      <a:pt x="862" y="698"/>
                    </a:lnTo>
                    <a:lnTo>
                      <a:pt x="862" y="714"/>
                    </a:lnTo>
                    <a:lnTo>
                      <a:pt x="882" y="714"/>
                    </a:lnTo>
                    <a:lnTo>
                      <a:pt x="882" y="733"/>
                    </a:lnTo>
                    <a:lnTo>
                      <a:pt x="893" y="733"/>
                    </a:lnTo>
                    <a:lnTo>
                      <a:pt x="893" y="738"/>
                    </a:lnTo>
                    <a:lnTo>
                      <a:pt x="903" y="738"/>
                    </a:lnTo>
                    <a:lnTo>
                      <a:pt x="903" y="744"/>
                    </a:lnTo>
                    <a:lnTo>
                      <a:pt x="917" y="744"/>
                    </a:lnTo>
                    <a:lnTo>
                      <a:pt x="917" y="771"/>
                    </a:lnTo>
                    <a:lnTo>
                      <a:pt x="978" y="771"/>
                    </a:lnTo>
                    <a:lnTo>
                      <a:pt x="978" y="777"/>
                    </a:lnTo>
                    <a:lnTo>
                      <a:pt x="1003" y="777"/>
                    </a:lnTo>
                    <a:lnTo>
                      <a:pt x="1003" y="788"/>
                    </a:lnTo>
                    <a:lnTo>
                      <a:pt x="1038" y="788"/>
                    </a:lnTo>
                    <a:lnTo>
                      <a:pt x="1038" y="800"/>
                    </a:lnTo>
                    <a:lnTo>
                      <a:pt x="1047" y="800"/>
                    </a:lnTo>
                    <a:lnTo>
                      <a:pt x="1047" y="807"/>
                    </a:lnTo>
                    <a:lnTo>
                      <a:pt x="1055" y="807"/>
                    </a:lnTo>
                    <a:lnTo>
                      <a:pt x="1055" y="824"/>
                    </a:lnTo>
                    <a:lnTo>
                      <a:pt x="1075" y="824"/>
                    </a:lnTo>
                    <a:lnTo>
                      <a:pt x="1075" y="830"/>
                    </a:lnTo>
                    <a:lnTo>
                      <a:pt x="1102" y="830"/>
                    </a:lnTo>
                    <a:lnTo>
                      <a:pt x="1102" y="838"/>
                    </a:lnTo>
                    <a:lnTo>
                      <a:pt x="1133" y="838"/>
                    </a:lnTo>
                    <a:lnTo>
                      <a:pt x="1133" y="842"/>
                    </a:lnTo>
                    <a:lnTo>
                      <a:pt x="1169" y="842"/>
                    </a:lnTo>
                    <a:lnTo>
                      <a:pt x="1169" y="853"/>
                    </a:lnTo>
                    <a:lnTo>
                      <a:pt x="1191" y="853"/>
                    </a:lnTo>
                    <a:lnTo>
                      <a:pt x="1191" y="865"/>
                    </a:lnTo>
                    <a:lnTo>
                      <a:pt x="1199" y="865"/>
                    </a:lnTo>
                    <a:lnTo>
                      <a:pt x="1199" y="881"/>
                    </a:lnTo>
                    <a:lnTo>
                      <a:pt x="1222" y="881"/>
                    </a:lnTo>
                    <a:lnTo>
                      <a:pt x="1222" y="896"/>
                    </a:lnTo>
                    <a:lnTo>
                      <a:pt x="1263" y="896"/>
                    </a:lnTo>
                    <a:lnTo>
                      <a:pt x="1263" y="907"/>
                    </a:lnTo>
                    <a:lnTo>
                      <a:pt x="1313" y="907"/>
                    </a:lnTo>
                    <a:lnTo>
                      <a:pt x="1313" y="913"/>
                    </a:lnTo>
                    <a:lnTo>
                      <a:pt x="1354" y="913"/>
                    </a:lnTo>
                    <a:lnTo>
                      <a:pt x="1354" y="921"/>
                    </a:lnTo>
                    <a:lnTo>
                      <a:pt x="1381" y="921"/>
                    </a:lnTo>
                    <a:lnTo>
                      <a:pt x="1381" y="937"/>
                    </a:lnTo>
                    <a:lnTo>
                      <a:pt x="1452" y="937"/>
                    </a:lnTo>
                    <a:lnTo>
                      <a:pt x="1452" y="943"/>
                    </a:lnTo>
                    <a:lnTo>
                      <a:pt x="1469" y="943"/>
                    </a:lnTo>
                    <a:lnTo>
                      <a:pt x="1469" y="955"/>
                    </a:lnTo>
                    <a:lnTo>
                      <a:pt x="1484" y="955"/>
                    </a:lnTo>
                    <a:lnTo>
                      <a:pt x="1484" y="989"/>
                    </a:lnTo>
                    <a:lnTo>
                      <a:pt x="1494" y="989"/>
                    </a:lnTo>
                    <a:lnTo>
                      <a:pt x="1494" y="995"/>
                    </a:lnTo>
                    <a:lnTo>
                      <a:pt x="1505" y="995"/>
                    </a:lnTo>
                    <a:lnTo>
                      <a:pt x="1505" y="1014"/>
                    </a:lnTo>
                    <a:lnTo>
                      <a:pt x="1652" y="1014"/>
                    </a:lnTo>
                    <a:lnTo>
                      <a:pt x="1652" y="1024"/>
                    </a:lnTo>
                    <a:lnTo>
                      <a:pt x="1707" y="1024"/>
                    </a:lnTo>
                    <a:lnTo>
                      <a:pt x="1707" y="1030"/>
                    </a:lnTo>
                    <a:lnTo>
                      <a:pt x="1742" y="1030"/>
                    </a:lnTo>
                    <a:lnTo>
                      <a:pt x="1742" y="1040"/>
                    </a:lnTo>
                    <a:lnTo>
                      <a:pt x="1832" y="1040"/>
                    </a:lnTo>
                    <a:lnTo>
                      <a:pt x="1832" y="1047"/>
                    </a:lnTo>
                    <a:lnTo>
                      <a:pt x="1946" y="1047"/>
                    </a:lnTo>
                    <a:lnTo>
                      <a:pt x="1946" y="1064"/>
                    </a:lnTo>
                    <a:lnTo>
                      <a:pt x="2017" y="1064"/>
                    </a:lnTo>
                    <a:lnTo>
                      <a:pt x="2017" y="1073"/>
                    </a:lnTo>
                    <a:lnTo>
                      <a:pt x="2055" y="1073"/>
                    </a:lnTo>
                    <a:lnTo>
                      <a:pt x="2055" y="1084"/>
                    </a:lnTo>
                    <a:lnTo>
                      <a:pt x="2112" y="1084"/>
                    </a:lnTo>
                    <a:lnTo>
                      <a:pt x="2112" y="1091"/>
                    </a:lnTo>
                    <a:lnTo>
                      <a:pt x="2134" y="1091"/>
                    </a:lnTo>
                    <a:lnTo>
                      <a:pt x="2134" y="1103"/>
                    </a:lnTo>
                    <a:lnTo>
                      <a:pt x="2200" y="1103"/>
                    </a:lnTo>
                    <a:lnTo>
                      <a:pt x="2200" y="1107"/>
                    </a:lnTo>
                    <a:lnTo>
                      <a:pt x="2252" y="1107"/>
                    </a:lnTo>
                    <a:lnTo>
                      <a:pt x="2252" y="1124"/>
                    </a:lnTo>
                    <a:lnTo>
                      <a:pt x="2317" y="1124"/>
                    </a:lnTo>
                    <a:lnTo>
                      <a:pt x="2317" y="1130"/>
                    </a:lnTo>
                    <a:lnTo>
                      <a:pt x="2337" y="1130"/>
                    </a:lnTo>
                    <a:lnTo>
                      <a:pt x="2337" y="1152"/>
                    </a:lnTo>
                    <a:lnTo>
                      <a:pt x="2385" y="1152"/>
                    </a:lnTo>
                    <a:lnTo>
                      <a:pt x="2385" y="1158"/>
                    </a:lnTo>
                    <a:lnTo>
                      <a:pt x="2485" y="1158"/>
                    </a:lnTo>
                    <a:lnTo>
                      <a:pt x="2485" y="1165"/>
                    </a:lnTo>
                    <a:lnTo>
                      <a:pt x="2558" y="1165"/>
                    </a:lnTo>
                    <a:lnTo>
                      <a:pt x="2558" y="1177"/>
                    </a:lnTo>
                    <a:lnTo>
                      <a:pt x="2635" y="1177"/>
                    </a:lnTo>
                    <a:lnTo>
                      <a:pt x="2635" y="1192"/>
                    </a:lnTo>
                    <a:lnTo>
                      <a:pt x="2681" y="1192"/>
                    </a:lnTo>
                    <a:lnTo>
                      <a:pt x="2681" y="1199"/>
                    </a:lnTo>
                    <a:lnTo>
                      <a:pt x="2693" y="1199"/>
                    </a:lnTo>
                    <a:lnTo>
                      <a:pt x="2693" y="1205"/>
                    </a:lnTo>
                    <a:lnTo>
                      <a:pt x="2851" y="1205"/>
                    </a:lnTo>
                    <a:lnTo>
                      <a:pt x="2851" y="1213"/>
                    </a:lnTo>
                    <a:lnTo>
                      <a:pt x="2973" y="1213"/>
                    </a:lnTo>
                    <a:lnTo>
                      <a:pt x="2973" y="1222"/>
                    </a:lnTo>
                    <a:lnTo>
                      <a:pt x="3082" y="1222"/>
                    </a:lnTo>
                    <a:lnTo>
                      <a:pt x="3082" y="1228"/>
                    </a:lnTo>
                    <a:lnTo>
                      <a:pt x="3204" y="1228"/>
                    </a:lnTo>
                    <a:lnTo>
                      <a:pt x="3204" y="1238"/>
                    </a:lnTo>
                    <a:lnTo>
                      <a:pt x="3287" y="1238"/>
                    </a:lnTo>
                    <a:lnTo>
                      <a:pt x="3287" y="1247"/>
                    </a:lnTo>
                    <a:lnTo>
                      <a:pt x="3629" y="1247"/>
                    </a:lnTo>
                    <a:lnTo>
                      <a:pt x="3629" y="1258"/>
                    </a:lnTo>
                    <a:lnTo>
                      <a:pt x="3735" y="1258"/>
                    </a:lnTo>
                    <a:lnTo>
                      <a:pt x="3735" y="1268"/>
                    </a:lnTo>
                    <a:lnTo>
                      <a:pt x="3801" y="1268"/>
                    </a:lnTo>
                    <a:lnTo>
                      <a:pt x="3801" y="1278"/>
                    </a:lnTo>
                    <a:lnTo>
                      <a:pt x="3837" y="1278"/>
                    </a:lnTo>
                    <a:lnTo>
                      <a:pt x="3837" y="1288"/>
                    </a:lnTo>
                    <a:lnTo>
                      <a:pt x="3845" y="1288"/>
                    </a:lnTo>
                    <a:lnTo>
                      <a:pt x="3845" y="1309"/>
                    </a:lnTo>
                    <a:lnTo>
                      <a:pt x="4064" y="1309"/>
                    </a:lnTo>
                    <a:lnTo>
                      <a:pt x="4064" y="1319"/>
                    </a:lnTo>
                    <a:lnTo>
                      <a:pt x="4122" y="1319"/>
                    </a:lnTo>
                    <a:lnTo>
                      <a:pt x="4122" y="1335"/>
                    </a:lnTo>
                    <a:lnTo>
                      <a:pt x="4209" y="1335"/>
                    </a:lnTo>
                    <a:lnTo>
                      <a:pt x="4209" y="1342"/>
                    </a:lnTo>
                    <a:lnTo>
                      <a:pt x="4358" y="1342"/>
                    </a:lnTo>
                    <a:lnTo>
                      <a:pt x="4358" y="1351"/>
                    </a:lnTo>
                    <a:lnTo>
                      <a:pt x="4437" y="1351"/>
                    </a:lnTo>
                    <a:lnTo>
                      <a:pt x="4437" y="1363"/>
                    </a:lnTo>
                    <a:lnTo>
                      <a:pt x="4463" y="1363"/>
                    </a:lnTo>
                    <a:lnTo>
                      <a:pt x="4463" y="1372"/>
                    </a:lnTo>
                    <a:lnTo>
                      <a:pt x="4505" y="1372"/>
                    </a:lnTo>
                    <a:lnTo>
                      <a:pt x="4505" y="1380"/>
                    </a:lnTo>
                    <a:lnTo>
                      <a:pt x="4566" y="1380"/>
                    </a:lnTo>
                    <a:lnTo>
                      <a:pt x="4566" y="1388"/>
                    </a:lnTo>
                    <a:lnTo>
                      <a:pt x="4579" y="1388"/>
                    </a:lnTo>
                    <a:lnTo>
                      <a:pt x="4579" y="1394"/>
                    </a:lnTo>
                    <a:lnTo>
                      <a:pt x="4656" y="1394"/>
                    </a:lnTo>
                    <a:lnTo>
                      <a:pt x="4656" y="1404"/>
                    </a:lnTo>
                    <a:lnTo>
                      <a:pt x="4682" y="1404"/>
                    </a:lnTo>
                    <a:lnTo>
                      <a:pt x="4682" y="1412"/>
                    </a:lnTo>
                    <a:lnTo>
                      <a:pt x="4712" y="1412"/>
                    </a:lnTo>
                    <a:lnTo>
                      <a:pt x="4712" y="1418"/>
                    </a:lnTo>
                    <a:lnTo>
                      <a:pt x="4767" y="1418"/>
                    </a:lnTo>
                    <a:lnTo>
                      <a:pt x="4767" y="1423"/>
                    </a:lnTo>
                    <a:lnTo>
                      <a:pt x="4881" y="1423"/>
                    </a:lnTo>
                    <a:lnTo>
                      <a:pt x="4881" y="1432"/>
                    </a:lnTo>
                    <a:lnTo>
                      <a:pt x="4915" y="1432"/>
                    </a:lnTo>
                    <a:lnTo>
                      <a:pt x="4915" y="1439"/>
                    </a:lnTo>
                    <a:lnTo>
                      <a:pt x="4993" y="1439"/>
                    </a:lnTo>
                    <a:lnTo>
                      <a:pt x="4993" y="1450"/>
                    </a:lnTo>
                    <a:lnTo>
                      <a:pt x="5035" y="1450"/>
                    </a:lnTo>
                    <a:lnTo>
                      <a:pt x="5035" y="1460"/>
                    </a:lnTo>
                    <a:lnTo>
                      <a:pt x="5085" y="1460"/>
                    </a:lnTo>
                    <a:lnTo>
                      <a:pt x="5085" y="1464"/>
                    </a:lnTo>
                    <a:lnTo>
                      <a:pt x="5245" y="1464"/>
                    </a:lnTo>
                    <a:lnTo>
                      <a:pt x="5344" y="1464"/>
                    </a:lnTo>
                    <a:lnTo>
                      <a:pt x="5344" y="1475"/>
                    </a:lnTo>
                    <a:lnTo>
                      <a:pt x="5583" y="1475"/>
                    </a:lnTo>
                    <a:lnTo>
                      <a:pt x="5583" y="1483"/>
                    </a:lnTo>
                    <a:lnTo>
                      <a:pt x="5797" y="1483"/>
                    </a:lnTo>
                    <a:lnTo>
                      <a:pt x="5797" y="1497"/>
                    </a:lnTo>
                    <a:lnTo>
                      <a:pt x="5827" y="1497"/>
                    </a:lnTo>
                    <a:lnTo>
                      <a:pt x="5827" y="1509"/>
                    </a:lnTo>
                    <a:lnTo>
                      <a:pt x="6191" y="1509"/>
                    </a:lnTo>
                    <a:lnTo>
                      <a:pt x="6191" y="1519"/>
                    </a:lnTo>
                    <a:lnTo>
                      <a:pt x="6491" y="1519"/>
                    </a:lnTo>
                    <a:lnTo>
                      <a:pt x="6491" y="1537"/>
                    </a:lnTo>
                    <a:lnTo>
                      <a:pt x="6521" y="1537"/>
                    </a:lnTo>
                    <a:lnTo>
                      <a:pt x="6521" y="1588"/>
                    </a:lnTo>
                    <a:lnTo>
                      <a:pt x="7194" y="1588"/>
                    </a:lnTo>
                  </a:path>
                </a:pathLst>
              </a:cu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574" name="TextBox 573">
            <a:extLst>
              <a:ext uri="{FF2B5EF4-FFF2-40B4-BE49-F238E27FC236}">
                <a16:creationId xmlns:a16="http://schemas.microsoft.com/office/drawing/2014/main" id="{BB301B12-551A-F844-B857-D071B08C8B0B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7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454" y="276813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rPr>
              <a:t>Exploratory endpoint: 60</a:t>
            </a:r>
            <a:r>
              <a:rPr lang="en-US" dirty="0">
                <a:solidFill>
                  <a:schemeClr val="tx2"/>
                </a:solidFill>
                <a:cs typeface="Times New Roman" panose="02020603050405020304" pitchFamily="18" charset="0"/>
              </a:rPr>
              <a:t>-month </a:t>
            </a:r>
            <a:r>
              <a:rPr 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rPr>
              <a:t>DMFS update in stage IIIB–C patients</a:t>
            </a:r>
          </a:p>
        </p:txBody>
      </p:sp>
      <p:sp>
        <p:nvSpPr>
          <p:cNvPr id="399" name="TextBox 398"/>
          <p:cNvSpPr txBox="1"/>
          <p:nvPr/>
        </p:nvSpPr>
        <p:spPr>
          <a:xfrm>
            <a:off x="241055" y="6487871"/>
            <a:ext cx="376274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baseline="30000" dirty="0">
                <a:solidFill>
                  <a:srgbClr val="595454"/>
                </a:solidFill>
              </a:rPr>
              <a:t>a</a:t>
            </a:r>
            <a:r>
              <a:rPr lang="en-US" sz="1067" dirty="0">
                <a:solidFill>
                  <a:srgbClr val="595454"/>
                </a:solidFill>
              </a:rPr>
              <a:t>Stratified. NR, not reached. </a:t>
            </a:r>
            <a:r>
              <a:rPr lang="en-US" sz="1067" b="1" dirty="0">
                <a:solidFill>
                  <a:srgbClr val="595454"/>
                </a:solidFill>
              </a:rPr>
              <a:t>Weber, J et al SMR 2021</a:t>
            </a:r>
          </a:p>
        </p:txBody>
      </p:sp>
      <p:graphicFrame>
        <p:nvGraphicFramePr>
          <p:cNvPr id="16" name="Google Shape;510;p18">
            <a:extLst>
              <a:ext uri="{FF2B5EF4-FFF2-40B4-BE49-F238E27FC236}">
                <a16:creationId xmlns:a16="http://schemas.microsoft.com/office/drawing/2014/main" id="{1ED49BEE-F8A5-45E2-B712-825A5638FF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2838837"/>
              </p:ext>
            </p:extLst>
          </p:nvPr>
        </p:nvGraphicFramePr>
        <p:xfrm>
          <a:off x="6629134" y="1656840"/>
          <a:ext cx="4585734" cy="1116241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179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33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chemeClr val="tx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Trebuchet MS"/>
                        <a:buNone/>
                      </a:pPr>
                      <a:r>
                        <a:rPr lang="en-US" sz="1200" b="1" u="none" strike="noStrike" cap="none" dirty="0">
                          <a:solidFill>
                            <a:srgbClr val="1DCE9B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NIVO (n = 370)</a:t>
                      </a:r>
                      <a:endParaRPr sz="1200" dirty="0">
                        <a:solidFill>
                          <a:srgbClr val="1DCE9B"/>
                        </a:solidFill>
                        <a:latin typeface="+mn-lt"/>
                      </a:endParaRPr>
                    </a:p>
                  </a:txBody>
                  <a:tcPr marL="81267" marR="81267" marT="81267" marB="81267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Trebuchet MS"/>
                        <a:buNone/>
                      </a:pPr>
                      <a:r>
                        <a:rPr lang="en-US" sz="1200" b="1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IPI (n = 366)</a:t>
                      </a:r>
                      <a:endParaRPr sz="1200" b="1" u="none" strike="noStrike" cap="none" dirty="0">
                        <a:solidFill>
                          <a:schemeClr val="tx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81267" marR="81267" marT="81267" marB="81267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Events, n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146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164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Median, mo (95% CI)</a:t>
                      </a:r>
                      <a:endParaRPr sz="1100" b="1" u="none" strike="noStrike" cap="none" dirty="0">
                        <a:solidFill>
                          <a:schemeClr val="tx2"/>
                        </a:solidFill>
                        <a:latin typeface="+mn-lt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NR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NR (42.4</a:t>
                      </a: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Roboto" panose="02000000000000000000" pitchFamily="2" charset="0"/>
                          <a:cs typeface="Trebuchet MS"/>
                          <a:sym typeface="Trebuchet MS"/>
                        </a:rPr>
                        <a:t>–</a:t>
                      </a: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NR)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2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HR (95% CI)</a:t>
                      </a:r>
                      <a:r>
                        <a:rPr lang="en-US" sz="1100" b="1" u="none" strike="noStrike" cap="none" baseline="30000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a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Trebuchet MS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0.79 (0.63</a:t>
                      </a: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Roboto" panose="02000000000000000000" pitchFamily="2" charset="0"/>
                          <a:cs typeface="Trebuchet MS"/>
                          <a:sym typeface="Trebuchet MS"/>
                        </a:rPr>
                        <a:t>–</a:t>
                      </a:r>
                      <a:r>
                        <a:rPr lang="en-US" sz="1100" b="0" u="none" strike="noStrike" cap="none" dirty="0">
                          <a:solidFill>
                            <a:schemeClr val="tx2"/>
                          </a:solidFill>
                          <a:latin typeface="+mn-lt"/>
                          <a:ea typeface="Trebuchet MS"/>
                          <a:cs typeface="Trebuchet MS"/>
                          <a:sym typeface="Trebuchet MS"/>
                        </a:rPr>
                        <a:t>0.99)</a:t>
                      </a:r>
                      <a:endParaRPr sz="11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0967" marR="60967" marT="60967" marB="609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3420F2B-B3C3-CA43-9F77-D051A706A6DD}"/>
              </a:ext>
            </a:extLst>
          </p:cNvPr>
          <p:cNvGrpSpPr/>
          <p:nvPr/>
        </p:nvGrpSpPr>
        <p:grpSpPr>
          <a:xfrm>
            <a:off x="1553996" y="1710265"/>
            <a:ext cx="8697692" cy="4210304"/>
            <a:chOff x="1165496" y="1282698"/>
            <a:chExt cx="6523269" cy="3157728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3DB14E3-E940-7647-9EE5-2CF216288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40385" y="2326903"/>
              <a:ext cx="0" cy="1389587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E354B89-27D1-844F-844F-AC2543B944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17061" y="2378170"/>
              <a:ext cx="0" cy="1328245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68">
              <a:extLst>
                <a:ext uri="{FF2B5EF4-FFF2-40B4-BE49-F238E27FC236}">
                  <a16:creationId xmlns:a16="http://schemas.microsoft.com/office/drawing/2014/main" id="{062C5B94-C6D9-664D-BBD0-9A90D311D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370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70">
              <a:extLst>
                <a:ext uri="{FF2B5EF4-FFF2-40B4-BE49-F238E27FC236}">
                  <a16:creationId xmlns:a16="http://schemas.microsoft.com/office/drawing/2014/main" id="{185F9F06-23E3-0C46-9EF1-94A9C57DF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6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334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72">
              <a:extLst>
                <a:ext uri="{FF2B5EF4-FFF2-40B4-BE49-F238E27FC236}">
                  <a16:creationId xmlns:a16="http://schemas.microsoft.com/office/drawing/2014/main" id="{B0C1C866-D725-B74A-8DC3-6994E1379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3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312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74">
              <a:extLst>
                <a:ext uri="{FF2B5EF4-FFF2-40B4-BE49-F238E27FC236}">
                  <a16:creationId xmlns:a16="http://schemas.microsoft.com/office/drawing/2014/main" id="{F7BDE2F5-892A-1745-BEB7-57093C4F2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1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295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76">
              <a:extLst>
                <a:ext uri="{FF2B5EF4-FFF2-40B4-BE49-F238E27FC236}">
                  <a16:creationId xmlns:a16="http://schemas.microsoft.com/office/drawing/2014/main" id="{36A7610F-878B-B74A-9B5E-FCC6A8716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9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284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78">
              <a:extLst>
                <a:ext uri="{FF2B5EF4-FFF2-40B4-BE49-F238E27FC236}">
                  <a16:creationId xmlns:a16="http://schemas.microsoft.com/office/drawing/2014/main" id="{7ECE1FD6-23B5-C44F-931C-3A6C94BF9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27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272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80">
              <a:extLst>
                <a:ext uri="{FF2B5EF4-FFF2-40B4-BE49-F238E27FC236}">
                  <a16:creationId xmlns:a16="http://schemas.microsoft.com/office/drawing/2014/main" id="{2C293095-8E5D-2440-A2B6-FFB669F13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5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256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82">
              <a:extLst>
                <a:ext uri="{FF2B5EF4-FFF2-40B4-BE49-F238E27FC236}">
                  <a16:creationId xmlns:a16="http://schemas.microsoft.com/office/drawing/2014/main" id="{D963F61D-38CA-1748-9440-0422F3983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2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243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84">
              <a:extLst>
                <a:ext uri="{FF2B5EF4-FFF2-40B4-BE49-F238E27FC236}">
                  <a16:creationId xmlns:a16="http://schemas.microsoft.com/office/drawing/2014/main" id="{106F3AB7-30B4-3844-8E10-1B2756380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0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232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86">
              <a:extLst>
                <a:ext uri="{FF2B5EF4-FFF2-40B4-BE49-F238E27FC236}">
                  <a16:creationId xmlns:a16="http://schemas.microsoft.com/office/drawing/2014/main" id="{3AB0875D-E3C9-E848-9F1C-9056EF4DC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8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223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88">
              <a:extLst>
                <a:ext uri="{FF2B5EF4-FFF2-40B4-BE49-F238E27FC236}">
                  <a16:creationId xmlns:a16="http://schemas.microsoft.com/office/drawing/2014/main" id="{9427D5EF-B836-5044-80A2-C41315A32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6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220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0" name="Rectangle 90">
              <a:extLst>
                <a:ext uri="{FF2B5EF4-FFF2-40B4-BE49-F238E27FC236}">
                  <a16:creationId xmlns:a16="http://schemas.microsoft.com/office/drawing/2014/main" id="{342777A8-8FD8-5E42-8674-E2BA4ED20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54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216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92">
              <a:extLst>
                <a:ext uri="{FF2B5EF4-FFF2-40B4-BE49-F238E27FC236}">
                  <a16:creationId xmlns:a16="http://schemas.microsoft.com/office/drawing/2014/main" id="{E79A577A-C55C-6E42-8644-5B7324304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29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200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94">
              <a:extLst>
                <a:ext uri="{FF2B5EF4-FFF2-40B4-BE49-F238E27FC236}">
                  <a16:creationId xmlns:a16="http://schemas.microsoft.com/office/drawing/2014/main" id="{25313556-5FBC-314D-9005-BE1E3D5DE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67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197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96">
              <a:extLst>
                <a:ext uri="{FF2B5EF4-FFF2-40B4-BE49-F238E27FC236}">
                  <a16:creationId xmlns:a16="http://schemas.microsoft.com/office/drawing/2014/main" id="{271C1C76-9BA3-CC42-B1FC-3B5E9CB16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05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191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98">
              <a:extLst>
                <a:ext uri="{FF2B5EF4-FFF2-40B4-BE49-F238E27FC236}">
                  <a16:creationId xmlns:a16="http://schemas.microsoft.com/office/drawing/2014/main" id="{D19F7835-B740-1F4D-9F20-2141B4B23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3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182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100">
              <a:extLst>
                <a:ext uri="{FF2B5EF4-FFF2-40B4-BE49-F238E27FC236}">
                  <a16:creationId xmlns:a16="http://schemas.microsoft.com/office/drawing/2014/main" id="{557A2A99-7D09-EA4C-99F3-A96D3603D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80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172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02">
              <a:extLst>
                <a:ext uri="{FF2B5EF4-FFF2-40B4-BE49-F238E27FC236}">
                  <a16:creationId xmlns:a16="http://schemas.microsoft.com/office/drawing/2014/main" id="{A2CC250D-6112-FF42-97FF-B8F35CD23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187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156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104">
              <a:extLst>
                <a:ext uri="{FF2B5EF4-FFF2-40B4-BE49-F238E27FC236}">
                  <a16:creationId xmlns:a16="http://schemas.microsoft.com/office/drawing/2014/main" id="{48BFC090-A3A8-B942-89A0-1369A0972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43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87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106">
              <a:extLst>
                <a:ext uri="{FF2B5EF4-FFF2-40B4-BE49-F238E27FC236}">
                  <a16:creationId xmlns:a16="http://schemas.microsoft.com/office/drawing/2014/main" id="{9CBACC41-4F59-5145-A9E4-EB380CF10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190">
              <a:extLst>
                <a:ext uri="{FF2B5EF4-FFF2-40B4-BE49-F238E27FC236}">
                  <a16:creationId xmlns:a16="http://schemas.microsoft.com/office/drawing/2014/main" id="{E20DA370-46C0-8F4D-8347-09D3AEFCA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8181" y="3975928"/>
              <a:ext cx="406361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No. at risk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194">
              <a:extLst>
                <a:ext uri="{FF2B5EF4-FFF2-40B4-BE49-F238E27FC236}">
                  <a16:creationId xmlns:a16="http://schemas.microsoft.com/office/drawing/2014/main" id="{1D78D59C-160A-6346-AAE3-06FD341BB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5496" y="4130549"/>
              <a:ext cx="55904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 3 mg/kg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195">
              <a:extLst>
                <a:ext uri="{FF2B5EF4-FFF2-40B4-BE49-F238E27FC236}">
                  <a16:creationId xmlns:a16="http://schemas.microsoft.com/office/drawing/2014/main" id="{76E50D7C-4A18-3741-B572-FB2134DF2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4406" y="4325010"/>
              <a:ext cx="500137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 10 mg/kg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83524C10-0B8F-2D41-B401-2BBFF1A92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1406099"/>
              <a:ext cx="5607952" cy="2315978"/>
            </a:xfrm>
            <a:custGeom>
              <a:avLst/>
              <a:gdLst>
                <a:gd name="T0" fmla="*/ 0 w 6772"/>
                <a:gd name="T1" fmla="*/ 0 h 2553"/>
                <a:gd name="T2" fmla="*/ 0 w 6772"/>
                <a:gd name="T3" fmla="*/ 0 h 2553"/>
                <a:gd name="T4" fmla="*/ 0 w 6772"/>
                <a:gd name="T5" fmla="*/ 2553 h 2553"/>
                <a:gd name="T6" fmla="*/ 6772 w 6772"/>
                <a:gd name="T7" fmla="*/ 2553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72" h="2553">
                  <a:moveTo>
                    <a:pt x="0" y="0"/>
                  </a:moveTo>
                  <a:lnTo>
                    <a:pt x="0" y="0"/>
                  </a:lnTo>
                  <a:lnTo>
                    <a:pt x="0" y="2553"/>
                  </a:lnTo>
                  <a:lnTo>
                    <a:pt x="6772" y="2553"/>
                  </a:lnTo>
                </a:path>
              </a:pathLst>
            </a:custGeom>
            <a:noFill/>
            <a:ln w="12700" cap="sq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22332B1D-D91B-A344-9C3E-78855BBFA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407048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4F142559-C622-F845-B9CF-6DD7D36BF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63924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742178D8-E130-5D44-890D-72272E2F2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187145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8D8064C8-983F-404E-8243-9C8454719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105159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258AF334-4BBC-D04B-B919-32D105C8D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33133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2AE308F-BAA7-AB48-856B-4379FF0DA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56202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87B811E7-84D5-CE4A-9A22-EE998BBF5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279573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2161461F-1D32-BF45-A2F6-6D4ACE506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0294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1" name="Freeform 14">
              <a:extLst>
                <a:ext uri="{FF2B5EF4-FFF2-40B4-BE49-F238E27FC236}">
                  <a16:creationId xmlns:a16="http://schemas.microsoft.com/office/drawing/2014/main" id="{C173D6D5-E7BA-DC48-A0D8-6F0317388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261640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09D640F4-D86D-F746-992D-D20833782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398" y="3493841"/>
              <a:ext cx="53804" cy="0"/>
            </a:xfrm>
            <a:custGeom>
              <a:avLst/>
              <a:gdLst>
                <a:gd name="T0" fmla="*/ 66 w 66"/>
                <a:gd name="T1" fmla="*/ 66 w 66"/>
                <a:gd name="T2" fmla="*/ 0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66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ED30EBD5-8A6C-2C49-9EA3-3F7E04A13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536" y="3722077"/>
              <a:ext cx="53804" cy="0"/>
            </a:xfrm>
            <a:custGeom>
              <a:avLst/>
              <a:gdLst>
                <a:gd name="T0" fmla="*/ 65 w 65"/>
                <a:gd name="T1" fmla="*/ 65 w 65"/>
                <a:gd name="T2" fmla="*/ 0 w 6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5">
                  <a:moveTo>
                    <a:pt x="65" y="0"/>
                  </a:moveTo>
                  <a:lnTo>
                    <a:pt x="65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38C772F4-2A79-C249-A84E-BBF95EB9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058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D1613AA5-5599-BD4B-B900-BE8B63580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440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EA52E56E-2156-9547-BF1C-82223929F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22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BAF576EC-8A89-6C4E-84C2-FE7B3E7DC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05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EEE97D5C-86F1-6C4B-BE83-19607DB69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87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id="{7211DC3F-22E5-DB4F-84EA-2D616E5A2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70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id="{DAE9D5EA-945B-7C47-9E5C-9E5C69D7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52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id="{2F32C040-C05B-CD47-A9CD-F7CE58EAF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34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2" name="Freeform 25">
              <a:extLst>
                <a:ext uri="{FF2B5EF4-FFF2-40B4-BE49-F238E27FC236}">
                  <a16:creationId xmlns:a16="http://schemas.microsoft.com/office/drawing/2014/main" id="{9DAF279F-A521-4A47-AB84-406CF00B1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17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id="{4E82D0BE-03CB-3E42-811D-22C01B195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99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0111E342-7FE5-7549-8EB7-663911F00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82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0A8BD75E-2160-E144-A766-D410BAB63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64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6" name="Freeform 29">
              <a:extLst>
                <a:ext uri="{FF2B5EF4-FFF2-40B4-BE49-F238E27FC236}">
                  <a16:creationId xmlns:a16="http://schemas.microsoft.com/office/drawing/2014/main" id="{35D353A8-B1C8-324B-9EB1-AF9F8C323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646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id="{F23DD5D2-DC3B-6D43-BA07-515D9579B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29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8" name="Freeform 31">
              <a:extLst>
                <a:ext uri="{FF2B5EF4-FFF2-40B4-BE49-F238E27FC236}">
                  <a16:creationId xmlns:a16="http://schemas.microsoft.com/office/drawing/2014/main" id="{4E3D0A14-1DC2-FC4C-BBAC-3CC0711F7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11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69" name="Freeform 32">
              <a:extLst>
                <a:ext uri="{FF2B5EF4-FFF2-40B4-BE49-F238E27FC236}">
                  <a16:creationId xmlns:a16="http://schemas.microsoft.com/office/drawing/2014/main" id="{7E32BCAA-D8BA-474B-99B9-BE38A27DB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94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id="{94B5CF4D-9580-2846-B6EE-90BE7FDA9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76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1" name="Freeform 34">
              <a:extLst>
                <a:ext uri="{FF2B5EF4-FFF2-40B4-BE49-F238E27FC236}">
                  <a16:creationId xmlns:a16="http://schemas.microsoft.com/office/drawing/2014/main" id="{A7221464-7E20-ED45-A414-F6105E4C0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558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2" name="Freeform 35">
              <a:extLst>
                <a:ext uri="{FF2B5EF4-FFF2-40B4-BE49-F238E27FC236}">
                  <a16:creationId xmlns:a16="http://schemas.microsoft.com/office/drawing/2014/main" id="{68FF9031-6283-7D42-BE63-75BE55326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413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73" name="Freeform 36">
              <a:extLst>
                <a:ext uri="{FF2B5EF4-FFF2-40B4-BE49-F238E27FC236}">
                  <a16:creationId xmlns:a16="http://schemas.microsoft.com/office/drawing/2014/main" id="{DEF96B65-5C2C-3348-AE03-88FB8E105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532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416">
              <a:extLst>
                <a:ext uri="{FF2B5EF4-FFF2-40B4-BE49-F238E27FC236}">
                  <a16:creationId xmlns:a16="http://schemas.microsoft.com/office/drawing/2014/main" id="{4681E76D-E484-174E-A0AC-2F9F4E03A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248199"/>
              <a:ext cx="210395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NIVO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418">
              <a:extLst>
                <a:ext uri="{FF2B5EF4-FFF2-40B4-BE49-F238E27FC236}">
                  <a16:creationId xmlns:a16="http://schemas.microsoft.com/office/drawing/2014/main" id="{18D3411A-22E4-704A-8A20-5C92C81CD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090" y="3421717"/>
              <a:ext cx="102192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0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IPI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9" name="Freeform 420">
              <a:extLst>
                <a:ext uri="{FF2B5EF4-FFF2-40B4-BE49-F238E27FC236}">
                  <a16:creationId xmlns:a16="http://schemas.microsoft.com/office/drawing/2014/main" id="{FCABC5EC-270E-3148-9171-329B30CAC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30733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90" name="Freeform 421">
              <a:extLst>
                <a:ext uri="{FF2B5EF4-FFF2-40B4-BE49-F238E27FC236}">
                  <a16:creationId xmlns:a16="http://schemas.microsoft.com/office/drawing/2014/main" id="{6554F51F-004B-5E46-ADF9-DF1059E34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819" y="3280192"/>
              <a:ext cx="49665" cy="46742"/>
            </a:xfrm>
            <a:custGeom>
              <a:avLst/>
              <a:gdLst>
                <a:gd name="T0" fmla="*/ 60 w 60"/>
                <a:gd name="T1" fmla="*/ 53 h 53"/>
                <a:gd name="T2" fmla="*/ 60 w 60"/>
                <a:gd name="T3" fmla="*/ 53 h 53"/>
                <a:gd name="T4" fmla="*/ 30 w 60"/>
                <a:gd name="T5" fmla="*/ 0 h 53"/>
                <a:gd name="T6" fmla="*/ 0 w 60"/>
                <a:gd name="T7" fmla="*/ 53 h 53"/>
                <a:gd name="T8" fmla="*/ 60 w 60"/>
                <a:gd name="T9" fmla="*/ 53 h 53"/>
                <a:gd name="T10" fmla="*/ 60 w 6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60" y="53"/>
                  </a:moveTo>
                  <a:lnTo>
                    <a:pt x="60" y="53"/>
                  </a:lnTo>
                  <a:lnTo>
                    <a:pt x="30" y="0"/>
                  </a:lnTo>
                  <a:lnTo>
                    <a:pt x="0" y="53"/>
                  </a:lnTo>
                  <a:lnTo>
                    <a:pt x="60" y="53"/>
                  </a:lnTo>
                  <a:lnTo>
                    <a:pt x="60" y="53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91" name="Freeform 422">
              <a:extLst>
                <a:ext uri="{FF2B5EF4-FFF2-40B4-BE49-F238E27FC236}">
                  <a16:creationId xmlns:a16="http://schemas.microsoft.com/office/drawing/2014/main" id="{1A5CC216-60A7-C248-9490-0D9FAA8F1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775" y="3479342"/>
              <a:ext cx="151753" cy="0"/>
            </a:xfrm>
            <a:custGeom>
              <a:avLst/>
              <a:gdLst>
                <a:gd name="T0" fmla="*/ 0 w 182"/>
                <a:gd name="T1" fmla="*/ 0 w 182"/>
                <a:gd name="T2" fmla="*/ 182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0" y="0"/>
                  </a:lnTo>
                  <a:lnTo>
                    <a:pt x="182" y="0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2" name="Freeform 423">
              <a:extLst>
                <a:ext uri="{FF2B5EF4-FFF2-40B4-BE49-F238E27FC236}">
                  <a16:creationId xmlns:a16="http://schemas.microsoft.com/office/drawing/2014/main" id="{0506F2C6-79EB-A249-9AA7-10723A823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060" y="3449186"/>
              <a:ext cx="53804" cy="58805"/>
            </a:xfrm>
            <a:custGeom>
              <a:avLst/>
              <a:gdLst>
                <a:gd name="T0" fmla="*/ 65 w 65"/>
                <a:gd name="T1" fmla="*/ 32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  <a:gd name="T10" fmla="*/ 65 w 65"/>
                <a:gd name="T11" fmla="*/ 32 h 64"/>
                <a:gd name="T12" fmla="*/ 65 w 65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4">
                  <a:moveTo>
                    <a:pt x="65" y="32"/>
                  </a:moveTo>
                  <a:lnTo>
                    <a:pt x="65" y="32"/>
                  </a:lnTo>
                  <a:cubicBezTo>
                    <a:pt x="65" y="49"/>
                    <a:pt x="50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0" y="0"/>
                    <a:pt x="65" y="14"/>
                    <a:pt x="65" y="32"/>
                  </a:cubicBezTo>
                  <a:lnTo>
                    <a:pt x="65" y="32"/>
                  </a:lnTo>
                  <a:close/>
                </a:path>
              </a:pathLst>
            </a:custGeom>
            <a:noFill/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3" name="Rectangle 48">
              <a:extLst>
                <a:ext uri="{FF2B5EF4-FFF2-40B4-BE49-F238E27FC236}">
                  <a16:creationId xmlns:a16="http://schemas.microsoft.com/office/drawing/2014/main" id="{DBA0EC75-DA25-954C-A620-83F335BF4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837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4" name="Rectangle 49">
              <a:extLst>
                <a:ext uri="{FF2B5EF4-FFF2-40B4-BE49-F238E27FC236}">
                  <a16:creationId xmlns:a16="http://schemas.microsoft.com/office/drawing/2014/main" id="{E551FC66-AEED-7447-BAB1-5165DC26E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215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5" name="Rectangle 50">
              <a:extLst>
                <a:ext uri="{FF2B5EF4-FFF2-40B4-BE49-F238E27FC236}">
                  <a16:creationId xmlns:a16="http://schemas.microsoft.com/office/drawing/2014/main" id="{6CC194A5-A9C4-534E-85D0-C96D6499B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93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6" name="Rectangle 51">
              <a:extLst>
                <a:ext uri="{FF2B5EF4-FFF2-40B4-BE49-F238E27FC236}">
                  <a16:creationId xmlns:a16="http://schemas.microsoft.com/office/drawing/2014/main" id="{562FD838-6927-6C47-9C7A-A1C033B82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719" y="3792385"/>
              <a:ext cx="5891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7" name="Rectangle 52">
              <a:extLst>
                <a:ext uri="{FF2B5EF4-FFF2-40B4-BE49-F238E27FC236}">
                  <a16:creationId xmlns:a16="http://schemas.microsoft.com/office/drawing/2014/main" id="{8AA2ED6F-AB4F-A94B-B8C9-A5B1C33DA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404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8" name="Rectangle 53">
              <a:extLst>
                <a:ext uri="{FF2B5EF4-FFF2-40B4-BE49-F238E27FC236}">
                  <a16:creationId xmlns:a16="http://schemas.microsoft.com/office/drawing/2014/main" id="{B99895C1-9463-014D-8152-C51C464928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82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99" name="Rectangle 54">
              <a:extLst>
                <a:ext uri="{FF2B5EF4-FFF2-40B4-BE49-F238E27FC236}">
                  <a16:creationId xmlns:a16="http://schemas.microsoft.com/office/drawing/2014/main" id="{FD1A449D-649A-BD42-B44D-686938287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0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0" name="Rectangle 55">
              <a:extLst>
                <a:ext uri="{FF2B5EF4-FFF2-40B4-BE49-F238E27FC236}">
                  <a16:creationId xmlns:a16="http://schemas.microsoft.com/office/drawing/2014/main" id="{E50B9548-62B2-6948-A0BB-E245CB3A6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538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1" name="Rectangle 56">
              <a:extLst>
                <a:ext uri="{FF2B5EF4-FFF2-40B4-BE49-F238E27FC236}">
                  <a16:creationId xmlns:a16="http://schemas.microsoft.com/office/drawing/2014/main" id="{60A82CDA-49BA-D24C-95F6-3AB40A58E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16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2" name="Rectangle 57">
              <a:extLst>
                <a:ext uri="{FF2B5EF4-FFF2-40B4-BE49-F238E27FC236}">
                  <a16:creationId xmlns:a16="http://schemas.microsoft.com/office/drawing/2014/main" id="{A32196D9-B6C6-5E47-BD7B-DDDA97C3B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944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27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3" name="Rectangle 58">
              <a:extLst>
                <a:ext uri="{FF2B5EF4-FFF2-40B4-BE49-F238E27FC236}">
                  <a16:creationId xmlns:a16="http://schemas.microsoft.com/office/drawing/2014/main" id="{B31A447B-5ABF-DD45-A008-2109CECB6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7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4" name="Rectangle 59">
              <a:extLst>
                <a:ext uri="{FF2B5EF4-FFF2-40B4-BE49-F238E27FC236}">
                  <a16:creationId xmlns:a16="http://schemas.microsoft.com/office/drawing/2014/main" id="{06782BA0-D598-C24D-85F6-E7ADEECD6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5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60">
              <a:extLst>
                <a:ext uri="{FF2B5EF4-FFF2-40B4-BE49-F238E27FC236}">
                  <a16:creationId xmlns:a16="http://schemas.microsoft.com/office/drawing/2014/main" id="{B5FBC954-CA9F-6246-8838-DDD2E22D2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2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6" name="Rectangle 61">
              <a:extLst>
                <a:ext uri="{FF2B5EF4-FFF2-40B4-BE49-F238E27FC236}">
                  <a16:creationId xmlns:a16="http://schemas.microsoft.com/office/drawing/2014/main" id="{35E0F319-CCF9-4444-A8DD-49E0C9DA1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806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39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62">
              <a:extLst>
                <a:ext uri="{FF2B5EF4-FFF2-40B4-BE49-F238E27FC236}">
                  <a16:creationId xmlns:a16="http://schemas.microsoft.com/office/drawing/2014/main" id="{1F703C76-373A-3A4C-8AC7-5AD9E4A42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184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42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8" name="Rectangle 63">
              <a:extLst>
                <a:ext uri="{FF2B5EF4-FFF2-40B4-BE49-F238E27FC236}">
                  <a16:creationId xmlns:a16="http://schemas.microsoft.com/office/drawing/2014/main" id="{578F810E-1D0F-1143-85B2-73B1C8686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56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45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9" name="Rectangle 64">
              <a:extLst>
                <a:ext uri="{FF2B5EF4-FFF2-40B4-BE49-F238E27FC236}">
                  <a16:creationId xmlns:a16="http://schemas.microsoft.com/office/drawing/2014/main" id="{C4110DCB-23DE-8747-8DF8-BD872C160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94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48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0" name="Rectangle 65">
              <a:extLst>
                <a:ext uri="{FF2B5EF4-FFF2-40B4-BE49-F238E27FC236}">
                  <a16:creationId xmlns:a16="http://schemas.microsoft.com/office/drawing/2014/main" id="{B8CE3E47-0502-714B-937A-E537BE06E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1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51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1" name="Rectangle 66">
              <a:extLst>
                <a:ext uri="{FF2B5EF4-FFF2-40B4-BE49-F238E27FC236}">
                  <a16:creationId xmlns:a16="http://schemas.microsoft.com/office/drawing/2014/main" id="{2CA45887-8E68-9A41-A93A-53CC15491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696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54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2" name="Rectangle 67">
              <a:extLst>
                <a:ext uri="{FF2B5EF4-FFF2-40B4-BE49-F238E27FC236}">
                  <a16:creationId xmlns:a16="http://schemas.microsoft.com/office/drawing/2014/main" id="{9839DDC7-2FBA-F744-9252-A7A40C4F6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5856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69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3" name="Rectangle 425">
              <a:extLst>
                <a:ext uri="{FF2B5EF4-FFF2-40B4-BE49-F238E27FC236}">
                  <a16:creationId xmlns:a16="http://schemas.microsoft.com/office/drawing/2014/main" id="{1C8BAF83-9406-F94E-8180-8B53C21E2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926" y="3960635"/>
              <a:ext cx="372843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Months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4" name="Rectangle 327">
              <a:extLst>
                <a:ext uri="{FF2B5EF4-FFF2-40B4-BE49-F238E27FC236}">
                  <a16:creationId xmlns:a16="http://schemas.microsoft.com/office/drawing/2014/main" id="{40D00D09-3AE0-8542-8C70-ECFD308EE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6549" y="2156995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60</a:t>
              </a:r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328">
              <a:extLst>
                <a:ext uri="{FF2B5EF4-FFF2-40B4-BE49-F238E27FC236}">
                  <a16:creationId xmlns:a16="http://schemas.microsoft.com/office/drawing/2014/main" id="{53FE6714-33C8-1440-A80B-20263DF67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3253" y="2209800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5</a:t>
              </a:r>
              <a:r>
                <a:rPr lang="ro-RO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8</a:t>
              </a:r>
              <a:r>
                <a:rPr lang="en-US" altLang="en-US" sz="1333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%</a:t>
              </a:r>
              <a:endParaRPr lang="en-US" altLang="en-US" sz="1333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329">
              <a:extLst>
                <a:ext uri="{FF2B5EF4-FFF2-40B4-BE49-F238E27FC236}">
                  <a16:creationId xmlns:a16="http://schemas.microsoft.com/office/drawing/2014/main" id="{4F39BDB1-C139-BE49-8B2B-F3A22730E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6178" y="2565529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</a:t>
              </a:r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4%</a:t>
              </a:r>
            </a:p>
          </p:txBody>
        </p:sp>
        <p:sp>
          <p:nvSpPr>
            <p:cNvPr id="117" name="Rectangle 330">
              <a:extLst>
                <a:ext uri="{FF2B5EF4-FFF2-40B4-BE49-F238E27FC236}">
                  <a16:creationId xmlns:a16="http://schemas.microsoft.com/office/drawing/2014/main" id="{0F661099-2C59-9A4C-8C4D-16CB36B09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5871" y="2622190"/>
              <a:ext cx="223619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ro-RO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</a:t>
              </a:r>
              <a:r>
                <a:rPr lang="en-US" altLang="en-US" sz="1333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1%</a:t>
              </a:r>
            </a:p>
          </p:txBody>
        </p:sp>
        <p:sp>
          <p:nvSpPr>
            <p:cNvPr id="119" name="Freeform 36">
              <a:extLst>
                <a:ext uri="{FF2B5EF4-FFF2-40B4-BE49-F238E27FC236}">
                  <a16:creationId xmlns:a16="http://schemas.microsoft.com/office/drawing/2014/main" id="{05A8890A-1EAF-6047-8861-6617B4C8E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709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0" name="Rectangle 67">
              <a:extLst>
                <a:ext uri="{FF2B5EF4-FFF2-40B4-BE49-F238E27FC236}">
                  <a16:creationId xmlns:a16="http://schemas.microsoft.com/office/drawing/2014/main" id="{2BE6FE40-C018-5247-BEDE-B4879159D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208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66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1" name="Rectangle 106">
              <a:extLst>
                <a:ext uri="{FF2B5EF4-FFF2-40B4-BE49-F238E27FC236}">
                  <a16:creationId xmlns:a16="http://schemas.microsoft.com/office/drawing/2014/main" id="{CA925A36-5210-FC4B-995C-943CE8410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9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4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2" name="Freeform 36">
              <a:extLst>
                <a:ext uri="{FF2B5EF4-FFF2-40B4-BE49-F238E27FC236}">
                  <a16:creationId xmlns:a16="http://schemas.microsoft.com/office/drawing/2014/main" id="{ABED598F-570E-D84F-AB52-D42C326D0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0885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3" name="Rectangle 67">
              <a:extLst>
                <a:ext uri="{FF2B5EF4-FFF2-40B4-BE49-F238E27FC236}">
                  <a16:creationId xmlns:a16="http://schemas.microsoft.com/office/drawing/2014/main" id="{EFB39A8A-2058-5344-98B9-38F2C1103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30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63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4" name="Rectangle 106">
              <a:extLst>
                <a:ext uri="{FF2B5EF4-FFF2-40B4-BE49-F238E27FC236}">
                  <a16:creationId xmlns:a16="http://schemas.microsoft.com/office/drawing/2014/main" id="{AA455EA8-CFF0-664F-BBE2-553A909D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21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5" name="Freeform 36">
              <a:extLst>
                <a:ext uri="{FF2B5EF4-FFF2-40B4-BE49-F238E27FC236}">
                  <a16:creationId xmlns:a16="http://schemas.microsoft.com/office/drawing/2014/main" id="{4EFEE1DE-659D-B142-9C05-F04C7282F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7061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6" name="Rectangle 67">
              <a:extLst>
                <a:ext uri="{FF2B5EF4-FFF2-40B4-BE49-F238E27FC236}">
                  <a16:creationId xmlns:a16="http://schemas.microsoft.com/office/drawing/2014/main" id="{399E31B5-3CDE-224F-BE51-27EDEBFC8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452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60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7" name="Rectangle 106">
              <a:extLst>
                <a:ext uri="{FF2B5EF4-FFF2-40B4-BE49-F238E27FC236}">
                  <a16:creationId xmlns:a16="http://schemas.microsoft.com/office/drawing/2014/main" id="{1E38B1A8-A8A7-3B4A-867D-2A9BAE3E5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565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130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28" name="Freeform 36">
              <a:extLst>
                <a:ext uri="{FF2B5EF4-FFF2-40B4-BE49-F238E27FC236}">
                  <a16:creationId xmlns:a16="http://schemas.microsoft.com/office/drawing/2014/main" id="{B8AD848A-3089-A148-AB37-53FFDDE4C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237" y="3723026"/>
              <a:ext cx="0" cy="58805"/>
            </a:xfrm>
            <a:custGeom>
              <a:avLst/>
              <a:gdLst>
                <a:gd name="T0" fmla="*/ 0 h 65"/>
                <a:gd name="T1" fmla="*/ 0 h 65"/>
                <a:gd name="T2" fmla="*/ 65 h 6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5">
                  <a:moveTo>
                    <a:pt x="0" y="0"/>
                  </a:moveTo>
                  <a:lnTo>
                    <a:pt x="0" y="0"/>
                  </a:lnTo>
                  <a:lnTo>
                    <a:pt x="0" y="65"/>
                  </a:lnTo>
                </a:path>
              </a:pathLst>
            </a:custGeom>
            <a:noFill/>
            <a:ln w="127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Times New Roman" panose="02020603050405020304" pitchFamily="18" charset="0"/>
              </a:endParaRPr>
            </a:p>
          </p:txBody>
        </p:sp>
        <p:sp>
          <p:nvSpPr>
            <p:cNvPr id="129" name="Rectangle 67">
              <a:extLst>
                <a:ext uri="{FF2B5EF4-FFF2-40B4-BE49-F238E27FC236}">
                  <a16:creationId xmlns:a16="http://schemas.microsoft.com/office/drawing/2014/main" id="{4066CAE9-BE08-BC4D-9D5C-AB68537E4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745" y="3792385"/>
              <a:ext cx="117821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200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57</a:t>
              </a:r>
              <a:endParaRPr lang="en-US" altLang="en-US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0" name="Rectangle 68">
              <a:extLst>
                <a:ext uri="{FF2B5EF4-FFF2-40B4-BE49-F238E27FC236}">
                  <a16:creationId xmlns:a16="http://schemas.microsoft.com/office/drawing/2014/main" id="{CFC71D05-0AAC-5042-9A67-C32B9932F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366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1" name="Rectangle 70">
              <a:extLst>
                <a:ext uri="{FF2B5EF4-FFF2-40B4-BE49-F238E27FC236}">
                  <a16:creationId xmlns:a16="http://schemas.microsoft.com/office/drawing/2014/main" id="{27BA4020-78F5-8C48-82FE-C58CC610A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6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314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2" name="Rectangle 72">
              <a:extLst>
                <a:ext uri="{FF2B5EF4-FFF2-40B4-BE49-F238E27FC236}">
                  <a16:creationId xmlns:a16="http://schemas.microsoft.com/office/drawing/2014/main" id="{A47F44F5-D22A-D945-B0A0-47B0DF977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3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287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3" name="Rectangle 74">
              <a:extLst>
                <a:ext uri="{FF2B5EF4-FFF2-40B4-BE49-F238E27FC236}">
                  <a16:creationId xmlns:a16="http://schemas.microsoft.com/office/drawing/2014/main" id="{3B8A75CC-6BD4-8540-AD20-0E9E298C1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1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257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4" name="Rectangle 76">
              <a:extLst>
                <a:ext uri="{FF2B5EF4-FFF2-40B4-BE49-F238E27FC236}">
                  <a16:creationId xmlns:a16="http://schemas.microsoft.com/office/drawing/2014/main" id="{EDD99A94-CC71-1C48-B466-E0500203F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9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244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5" name="Rectangle 78">
              <a:extLst>
                <a:ext uri="{FF2B5EF4-FFF2-40B4-BE49-F238E27FC236}">
                  <a16:creationId xmlns:a16="http://schemas.microsoft.com/office/drawing/2014/main" id="{A14A35BF-C819-4A4D-BF50-690EB9BCE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27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233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6" name="Rectangle 80">
              <a:extLst>
                <a:ext uri="{FF2B5EF4-FFF2-40B4-BE49-F238E27FC236}">
                  <a16:creationId xmlns:a16="http://schemas.microsoft.com/office/drawing/2014/main" id="{6FD18E71-4152-084B-9381-B50D2CC50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5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222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7" name="Rectangle 82">
              <a:extLst>
                <a:ext uri="{FF2B5EF4-FFF2-40B4-BE49-F238E27FC236}">
                  <a16:creationId xmlns:a16="http://schemas.microsoft.com/office/drawing/2014/main" id="{E6BD3F7D-52AD-C44C-B4BF-5499732D8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2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213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8" name="Rectangle 84">
              <a:extLst>
                <a:ext uri="{FF2B5EF4-FFF2-40B4-BE49-F238E27FC236}">
                  <a16:creationId xmlns:a16="http://schemas.microsoft.com/office/drawing/2014/main" id="{47297DC2-3282-0746-9FAC-889A52453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0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206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39" name="Rectangle 86">
              <a:extLst>
                <a:ext uri="{FF2B5EF4-FFF2-40B4-BE49-F238E27FC236}">
                  <a16:creationId xmlns:a16="http://schemas.microsoft.com/office/drawing/2014/main" id="{4A96D5E7-9C10-2340-8AB6-5A1472628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8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200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0" name="Rectangle 88">
              <a:extLst>
                <a:ext uri="{FF2B5EF4-FFF2-40B4-BE49-F238E27FC236}">
                  <a16:creationId xmlns:a16="http://schemas.microsoft.com/office/drawing/2014/main" id="{6C6B2734-BE74-6B45-8707-810EA8A4D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6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188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1" name="Rectangle 90">
              <a:extLst>
                <a:ext uri="{FF2B5EF4-FFF2-40B4-BE49-F238E27FC236}">
                  <a16:creationId xmlns:a16="http://schemas.microsoft.com/office/drawing/2014/main" id="{47E09C0B-80FD-2C46-92DD-A780AA412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54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180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2" name="Rectangle 92">
              <a:extLst>
                <a:ext uri="{FF2B5EF4-FFF2-40B4-BE49-F238E27FC236}">
                  <a16:creationId xmlns:a16="http://schemas.microsoft.com/office/drawing/2014/main" id="{CB353A62-B69C-D047-B918-62905DA68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1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3" name="Rectangle 94">
              <a:extLst>
                <a:ext uri="{FF2B5EF4-FFF2-40B4-BE49-F238E27FC236}">
                  <a16:creationId xmlns:a16="http://schemas.microsoft.com/office/drawing/2014/main" id="{0B164EC0-655A-7D45-9A83-948F0D5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29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4" name="Rectangle 96">
              <a:extLst>
                <a:ext uri="{FF2B5EF4-FFF2-40B4-BE49-F238E27FC236}">
                  <a16:creationId xmlns:a16="http://schemas.microsoft.com/office/drawing/2014/main" id="{D51EF55C-4E90-F24F-A543-531C7D2F0F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67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163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5" name="Rectangle 98">
              <a:extLst>
                <a:ext uri="{FF2B5EF4-FFF2-40B4-BE49-F238E27FC236}">
                  <a16:creationId xmlns:a16="http://schemas.microsoft.com/office/drawing/2014/main" id="{C66CBA26-9164-6346-82D5-4D8C12345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05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156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6" name="Rectangle 100">
              <a:extLst>
                <a:ext uri="{FF2B5EF4-FFF2-40B4-BE49-F238E27FC236}">
                  <a16:creationId xmlns:a16="http://schemas.microsoft.com/office/drawing/2014/main" id="{5E61A4BF-94DC-E04F-BA86-1B316C49D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3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150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7" name="Rectangle 102">
              <a:extLst>
                <a:ext uri="{FF2B5EF4-FFF2-40B4-BE49-F238E27FC236}">
                  <a16:creationId xmlns:a16="http://schemas.microsoft.com/office/drawing/2014/main" id="{108176E7-B133-2442-9747-09E4B5C7F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80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139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8" name="Rectangle 104">
              <a:extLst>
                <a:ext uri="{FF2B5EF4-FFF2-40B4-BE49-F238E27FC236}">
                  <a16:creationId xmlns:a16="http://schemas.microsoft.com/office/drawing/2014/main" id="{A6ACE0A0-1BCB-414A-8E16-1631403BE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565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111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49" name="Rectangle 106">
              <a:extLst>
                <a:ext uri="{FF2B5EF4-FFF2-40B4-BE49-F238E27FC236}">
                  <a16:creationId xmlns:a16="http://schemas.microsoft.com/office/drawing/2014/main" id="{261A0657-5C43-8549-80D4-9FB79AE9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076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0" name="Rectangle 106">
              <a:extLst>
                <a:ext uri="{FF2B5EF4-FFF2-40B4-BE49-F238E27FC236}">
                  <a16:creationId xmlns:a16="http://schemas.microsoft.com/office/drawing/2014/main" id="{74D8B370-2644-454C-A865-A4459CB1F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99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2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1" name="Rectangle 106">
              <a:extLst>
                <a:ext uri="{FF2B5EF4-FFF2-40B4-BE49-F238E27FC236}">
                  <a16:creationId xmlns:a16="http://schemas.microsoft.com/office/drawing/2014/main" id="{2C9B379B-41A4-CC47-A29A-0C957D6FA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21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17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2" name="Rectangle 106">
              <a:extLst>
                <a:ext uri="{FF2B5EF4-FFF2-40B4-BE49-F238E27FC236}">
                  <a16:creationId xmlns:a16="http://schemas.microsoft.com/office/drawing/2014/main" id="{CD6A556D-BBEE-CA46-89EE-57C8B7888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43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76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3" name="Rectangle 106">
              <a:extLst>
                <a:ext uri="{FF2B5EF4-FFF2-40B4-BE49-F238E27FC236}">
                  <a16:creationId xmlns:a16="http://schemas.microsoft.com/office/drawing/2014/main" id="{38C50469-5051-CF47-97B4-7C5AC8679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1875" y="4325010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595454"/>
                  </a:solidFill>
                  <a:latin typeface="+mn-lt"/>
                  <a:cs typeface="Times New Roman" panose="02020603050405020304" pitchFamily="18" charset="0"/>
                </a:rPr>
                <a:t>130</a:t>
              </a:r>
              <a:endParaRPr lang="en-US" altLang="en-US" b="1" dirty="0">
                <a:solidFill>
                  <a:srgbClr val="595454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55" name="Rectangle 92">
              <a:extLst>
                <a:ext uri="{FF2B5EF4-FFF2-40B4-BE49-F238E27FC236}">
                  <a16:creationId xmlns:a16="http://schemas.microsoft.com/office/drawing/2014/main" id="{0B9D2809-819B-C348-86D4-EA7FF5560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195" y="4130549"/>
              <a:ext cx="288000" cy="11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77"/>
              <a:r>
                <a:rPr lang="en-US" altLang="en-US" sz="1000" b="1" dirty="0">
                  <a:solidFill>
                    <a:srgbClr val="1DCE9B"/>
                  </a:solidFill>
                  <a:latin typeface="+mn-lt"/>
                  <a:cs typeface="Times New Roman" panose="02020603050405020304" pitchFamily="18" charset="0"/>
                </a:rPr>
                <a:t>210</a:t>
              </a:r>
              <a:endParaRPr lang="en-US" altLang="en-US" b="1" dirty="0">
                <a:latin typeface="+mn-lt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E6EF53F3-7387-46E2-8414-7E174CA19F9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20875" y="1390650"/>
              <a:ext cx="5514975" cy="1181100"/>
              <a:chOff x="1210" y="876"/>
              <a:chExt cx="3474" cy="744"/>
            </a:xfrm>
          </p:grpSpPr>
          <p:grpSp>
            <p:nvGrpSpPr>
              <p:cNvPr id="118" name="Group 205">
                <a:extLst>
                  <a:ext uri="{FF2B5EF4-FFF2-40B4-BE49-F238E27FC236}">
                    <a16:creationId xmlns:a16="http://schemas.microsoft.com/office/drawing/2014/main" id="{15D18442-0FE7-44C6-A3F6-AFB4E9C786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10" y="876"/>
                <a:ext cx="3474" cy="744"/>
                <a:chOff x="1210" y="876"/>
                <a:chExt cx="3474" cy="744"/>
              </a:xfrm>
            </p:grpSpPr>
            <p:sp>
              <p:nvSpPr>
                <p:cNvPr id="176" name="Freeform 6">
                  <a:extLst>
                    <a:ext uri="{FF2B5EF4-FFF2-40B4-BE49-F238E27FC236}">
                      <a16:creationId xmlns:a16="http://schemas.microsoft.com/office/drawing/2014/main" id="{EE93681A-8040-4D0C-9B8B-C311101A14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7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77" name="Freeform 7">
                  <a:extLst>
                    <a:ext uri="{FF2B5EF4-FFF2-40B4-BE49-F238E27FC236}">
                      <a16:creationId xmlns:a16="http://schemas.microsoft.com/office/drawing/2014/main" id="{C9B3E424-584F-41FC-BC40-2E21E541D5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1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78" name="Freeform 8">
                  <a:extLst>
                    <a:ext uri="{FF2B5EF4-FFF2-40B4-BE49-F238E27FC236}">
                      <a16:creationId xmlns:a16="http://schemas.microsoft.com/office/drawing/2014/main" id="{E5172865-B90C-4383-8B35-FDD10E732A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9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79" name="Freeform 9">
                  <a:extLst>
                    <a:ext uri="{FF2B5EF4-FFF2-40B4-BE49-F238E27FC236}">
                      <a16:creationId xmlns:a16="http://schemas.microsoft.com/office/drawing/2014/main" id="{821EA552-C8E9-4DDF-BF02-31842A41D1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1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0" name="Freeform 10">
                  <a:extLst>
                    <a:ext uri="{FF2B5EF4-FFF2-40B4-BE49-F238E27FC236}">
                      <a16:creationId xmlns:a16="http://schemas.microsoft.com/office/drawing/2014/main" id="{259B9D51-6BD8-4477-BA3E-2A27DF2B04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2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1" name="Freeform 11">
                  <a:extLst>
                    <a:ext uri="{FF2B5EF4-FFF2-40B4-BE49-F238E27FC236}">
                      <a16:creationId xmlns:a16="http://schemas.microsoft.com/office/drawing/2014/main" id="{CF86C297-4E5E-4BD5-BE01-2946FF77E4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1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2" name="Freeform 12">
                  <a:extLst>
                    <a:ext uri="{FF2B5EF4-FFF2-40B4-BE49-F238E27FC236}">
                      <a16:creationId xmlns:a16="http://schemas.microsoft.com/office/drawing/2014/main" id="{2AE91D48-4DB0-44BE-A2EF-76BA486C39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2" y="158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3" name="Freeform 13">
                  <a:extLst>
                    <a:ext uri="{FF2B5EF4-FFF2-40B4-BE49-F238E27FC236}">
                      <a16:creationId xmlns:a16="http://schemas.microsoft.com/office/drawing/2014/main" id="{27EEEC5B-75F8-49D2-B437-821C92C913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6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4" name="Freeform 14">
                  <a:extLst>
                    <a:ext uri="{FF2B5EF4-FFF2-40B4-BE49-F238E27FC236}">
                      <a16:creationId xmlns:a16="http://schemas.microsoft.com/office/drawing/2014/main" id="{89073CAA-1315-48AA-AC02-C213A483C5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5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5" name="Freeform 15">
                  <a:extLst>
                    <a:ext uri="{FF2B5EF4-FFF2-40B4-BE49-F238E27FC236}">
                      <a16:creationId xmlns:a16="http://schemas.microsoft.com/office/drawing/2014/main" id="{70DFB8DF-92C9-4DFB-8CA2-99AA092E9D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0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6" name="Freeform 16">
                  <a:extLst>
                    <a:ext uri="{FF2B5EF4-FFF2-40B4-BE49-F238E27FC236}">
                      <a16:creationId xmlns:a16="http://schemas.microsoft.com/office/drawing/2014/main" id="{5B901270-9FC2-4D79-8CE7-0DBFB1CF50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9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7" name="Freeform 17">
                  <a:extLst>
                    <a:ext uri="{FF2B5EF4-FFF2-40B4-BE49-F238E27FC236}">
                      <a16:creationId xmlns:a16="http://schemas.microsoft.com/office/drawing/2014/main" id="{6AACBB5E-A93D-40B4-B802-B0FE720DED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8" name="Freeform 18">
                  <a:extLst>
                    <a:ext uri="{FF2B5EF4-FFF2-40B4-BE49-F238E27FC236}">
                      <a16:creationId xmlns:a16="http://schemas.microsoft.com/office/drawing/2014/main" id="{7E9E7FE8-53B4-4062-8A21-99D31C50B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0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89" name="Freeform 19">
                  <a:extLst>
                    <a:ext uri="{FF2B5EF4-FFF2-40B4-BE49-F238E27FC236}">
                      <a16:creationId xmlns:a16="http://schemas.microsoft.com/office/drawing/2014/main" id="{A341AB12-E885-4BAA-B501-25A494DFA3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5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90" name="Freeform 20">
                  <a:extLst>
                    <a:ext uri="{FF2B5EF4-FFF2-40B4-BE49-F238E27FC236}">
                      <a16:creationId xmlns:a16="http://schemas.microsoft.com/office/drawing/2014/main" id="{7AF763C0-6766-449B-BD1A-B58D01567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0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91" name="Freeform 21">
                  <a:extLst>
                    <a:ext uri="{FF2B5EF4-FFF2-40B4-BE49-F238E27FC236}">
                      <a16:creationId xmlns:a16="http://schemas.microsoft.com/office/drawing/2014/main" id="{34548369-2758-49BD-A8CC-8AF64FB3D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5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0" name="Freeform 22">
                  <a:extLst>
                    <a:ext uri="{FF2B5EF4-FFF2-40B4-BE49-F238E27FC236}">
                      <a16:creationId xmlns:a16="http://schemas.microsoft.com/office/drawing/2014/main" id="{CFD69A14-F098-4AC9-B381-FBB9F21E87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1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1" name="Freeform 23">
                  <a:extLst>
                    <a:ext uri="{FF2B5EF4-FFF2-40B4-BE49-F238E27FC236}">
                      <a16:creationId xmlns:a16="http://schemas.microsoft.com/office/drawing/2014/main" id="{EDEB3659-68BE-4FEE-8C82-3FA64F49B8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6" y="158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2" name="Freeform 24">
                  <a:extLst>
                    <a:ext uri="{FF2B5EF4-FFF2-40B4-BE49-F238E27FC236}">
                      <a16:creationId xmlns:a16="http://schemas.microsoft.com/office/drawing/2014/main" id="{92448602-FDC3-4CEB-BDD9-956BEA7E45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1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3" name="Freeform 25">
                  <a:extLst>
                    <a:ext uri="{FF2B5EF4-FFF2-40B4-BE49-F238E27FC236}">
                      <a16:creationId xmlns:a16="http://schemas.microsoft.com/office/drawing/2014/main" id="{98E9A28E-3BE5-4C05-AD35-8B121DE32A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6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4" name="Freeform 26">
                  <a:extLst>
                    <a:ext uri="{FF2B5EF4-FFF2-40B4-BE49-F238E27FC236}">
                      <a16:creationId xmlns:a16="http://schemas.microsoft.com/office/drawing/2014/main" id="{0B45C40B-3AC0-4345-B2B3-62EF8D8FBA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1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5" name="Freeform 27">
                  <a:extLst>
                    <a:ext uri="{FF2B5EF4-FFF2-40B4-BE49-F238E27FC236}">
                      <a16:creationId xmlns:a16="http://schemas.microsoft.com/office/drawing/2014/main" id="{AE91BDC5-3679-4E1C-A6FA-EC6E036D4D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7" y="158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6" name="Freeform 28">
                  <a:extLst>
                    <a:ext uri="{FF2B5EF4-FFF2-40B4-BE49-F238E27FC236}">
                      <a16:creationId xmlns:a16="http://schemas.microsoft.com/office/drawing/2014/main" id="{25D41826-CF58-4775-9678-DB4A563F68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2" y="1588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7" name="Freeform 29">
                  <a:extLst>
                    <a:ext uri="{FF2B5EF4-FFF2-40B4-BE49-F238E27FC236}">
                      <a16:creationId xmlns:a16="http://schemas.microsoft.com/office/drawing/2014/main" id="{E21B3DB9-A79F-4B24-841B-827B932B6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7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8" name="Freeform 30">
                  <a:extLst>
                    <a:ext uri="{FF2B5EF4-FFF2-40B4-BE49-F238E27FC236}">
                      <a16:creationId xmlns:a16="http://schemas.microsoft.com/office/drawing/2014/main" id="{B041C137-E09C-4DEC-AE62-D7F1E8D86C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2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29" name="Freeform 31">
                  <a:extLst>
                    <a:ext uri="{FF2B5EF4-FFF2-40B4-BE49-F238E27FC236}">
                      <a16:creationId xmlns:a16="http://schemas.microsoft.com/office/drawing/2014/main" id="{F9AD89DC-90A0-4C2E-86CF-6FC40FF2B9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7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0" name="Freeform 32">
                  <a:extLst>
                    <a:ext uri="{FF2B5EF4-FFF2-40B4-BE49-F238E27FC236}">
                      <a16:creationId xmlns:a16="http://schemas.microsoft.com/office/drawing/2014/main" id="{94293300-119D-426F-87B5-428696B35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2" y="158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1" name="Freeform 33">
                  <a:extLst>
                    <a:ext uri="{FF2B5EF4-FFF2-40B4-BE49-F238E27FC236}">
                      <a16:creationId xmlns:a16="http://schemas.microsoft.com/office/drawing/2014/main" id="{1A4D089C-B6D4-49C8-B587-7B0849C3D1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0" y="158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2" name="Freeform 34">
                  <a:extLst>
                    <a:ext uri="{FF2B5EF4-FFF2-40B4-BE49-F238E27FC236}">
                      <a16:creationId xmlns:a16="http://schemas.microsoft.com/office/drawing/2014/main" id="{B13FC92D-2AD6-4E71-BB48-BCEAC91B5D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7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3" name="Freeform 35">
                  <a:extLst>
                    <a:ext uri="{FF2B5EF4-FFF2-40B4-BE49-F238E27FC236}">
                      <a16:creationId xmlns:a16="http://schemas.microsoft.com/office/drawing/2014/main" id="{CE9447E7-2468-4F18-934A-B356583430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8" y="1589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4" name="Freeform 36">
                  <a:extLst>
                    <a:ext uri="{FF2B5EF4-FFF2-40B4-BE49-F238E27FC236}">
                      <a16:creationId xmlns:a16="http://schemas.microsoft.com/office/drawing/2014/main" id="{4B599B0D-4589-4F30-86D1-39E2A25DA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9" y="1589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5" name="Freeform 37">
                  <a:extLst>
                    <a:ext uri="{FF2B5EF4-FFF2-40B4-BE49-F238E27FC236}">
                      <a16:creationId xmlns:a16="http://schemas.microsoft.com/office/drawing/2014/main" id="{449A950E-D516-4F4F-B693-BAC099987D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0" y="1588"/>
                  <a:ext cx="33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6" name="Freeform 38">
                  <a:extLst>
                    <a:ext uri="{FF2B5EF4-FFF2-40B4-BE49-F238E27FC236}">
                      <a16:creationId xmlns:a16="http://schemas.microsoft.com/office/drawing/2014/main" id="{F7F36E09-CEF7-4E84-B6E3-C96D39F909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8" name="Freeform 39">
                  <a:extLst>
                    <a:ext uri="{FF2B5EF4-FFF2-40B4-BE49-F238E27FC236}">
                      <a16:creationId xmlns:a16="http://schemas.microsoft.com/office/drawing/2014/main" id="{C65BB5D0-44CA-47EB-8657-314EB8AFF6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3" y="158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39" name="Freeform 40">
                  <a:extLst>
                    <a:ext uri="{FF2B5EF4-FFF2-40B4-BE49-F238E27FC236}">
                      <a16:creationId xmlns:a16="http://schemas.microsoft.com/office/drawing/2014/main" id="{A3ED2EF9-D3BC-45AE-8B8A-7128794790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7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0" name="Freeform 41">
                  <a:extLst>
                    <a:ext uri="{FF2B5EF4-FFF2-40B4-BE49-F238E27FC236}">
                      <a16:creationId xmlns:a16="http://schemas.microsoft.com/office/drawing/2014/main" id="{6D6DA7A9-E8FC-4D9C-BE3D-8F3DA7C79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1" y="158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1" name="Freeform 42">
                  <a:extLst>
                    <a:ext uri="{FF2B5EF4-FFF2-40B4-BE49-F238E27FC236}">
                      <a16:creationId xmlns:a16="http://schemas.microsoft.com/office/drawing/2014/main" id="{AC42F191-6C7A-4C4E-80D7-A7F3F0FB83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9" y="158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2" name="Freeform 43">
                  <a:extLst>
                    <a:ext uri="{FF2B5EF4-FFF2-40B4-BE49-F238E27FC236}">
                      <a16:creationId xmlns:a16="http://schemas.microsoft.com/office/drawing/2014/main" id="{4A67556E-1085-4A6A-940E-AEB2793F25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1" y="1582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3" name="Freeform 44">
                  <a:extLst>
                    <a:ext uri="{FF2B5EF4-FFF2-40B4-BE49-F238E27FC236}">
                      <a16:creationId xmlns:a16="http://schemas.microsoft.com/office/drawing/2014/main" id="{77442DEC-C38D-4D2E-9D30-B4A6C57F8D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" y="158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4" name="Freeform 45">
                  <a:extLst>
                    <a:ext uri="{FF2B5EF4-FFF2-40B4-BE49-F238E27FC236}">
                      <a16:creationId xmlns:a16="http://schemas.microsoft.com/office/drawing/2014/main" id="{814AD941-11EB-4E04-9AE3-FA41F9994E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4" y="158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5" name="Freeform 46">
                  <a:extLst>
                    <a:ext uri="{FF2B5EF4-FFF2-40B4-BE49-F238E27FC236}">
                      <a16:creationId xmlns:a16="http://schemas.microsoft.com/office/drawing/2014/main" id="{B21A351F-6ABE-47D4-87C2-0AFADD9315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5" y="158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6" name="Freeform 47">
                  <a:extLst>
                    <a:ext uri="{FF2B5EF4-FFF2-40B4-BE49-F238E27FC236}">
                      <a16:creationId xmlns:a16="http://schemas.microsoft.com/office/drawing/2014/main" id="{149AAF3D-EE65-4773-AAF5-EEFFEEB01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6" y="1578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7" name="Freeform 48">
                  <a:extLst>
                    <a:ext uri="{FF2B5EF4-FFF2-40B4-BE49-F238E27FC236}">
                      <a16:creationId xmlns:a16="http://schemas.microsoft.com/office/drawing/2014/main" id="{DE644D31-88F3-452A-B105-551DD69753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2" y="1577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8" name="Freeform 49">
                  <a:extLst>
                    <a:ext uri="{FF2B5EF4-FFF2-40B4-BE49-F238E27FC236}">
                      <a16:creationId xmlns:a16="http://schemas.microsoft.com/office/drawing/2014/main" id="{9F81045F-4534-402B-93BB-3BCD3FD620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5" y="1577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49" name="Freeform 50">
                  <a:extLst>
                    <a:ext uri="{FF2B5EF4-FFF2-40B4-BE49-F238E27FC236}">
                      <a16:creationId xmlns:a16="http://schemas.microsoft.com/office/drawing/2014/main" id="{1D415AE7-B7C7-48B2-A644-1365E11F06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1" y="1571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0" name="Freeform 51">
                  <a:extLst>
                    <a:ext uri="{FF2B5EF4-FFF2-40B4-BE49-F238E27FC236}">
                      <a16:creationId xmlns:a16="http://schemas.microsoft.com/office/drawing/2014/main" id="{0D2C7009-E830-4FAE-A844-5974AF8B3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5" y="157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1" name="Freeform 52">
                  <a:extLst>
                    <a:ext uri="{FF2B5EF4-FFF2-40B4-BE49-F238E27FC236}">
                      <a16:creationId xmlns:a16="http://schemas.microsoft.com/office/drawing/2014/main" id="{44BFB076-092D-49E2-B816-E06AFD2680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4" y="1570"/>
                  <a:ext cx="31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2" name="Freeform 53">
                  <a:extLst>
                    <a:ext uri="{FF2B5EF4-FFF2-40B4-BE49-F238E27FC236}">
                      <a16:creationId xmlns:a16="http://schemas.microsoft.com/office/drawing/2014/main" id="{B1ECA179-BDAC-4D0A-9BD2-D2815D5BD8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1" y="1570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3" name="Freeform 54">
                  <a:extLst>
                    <a:ext uri="{FF2B5EF4-FFF2-40B4-BE49-F238E27FC236}">
                      <a16:creationId xmlns:a16="http://schemas.microsoft.com/office/drawing/2014/main" id="{2F8CF397-565E-41B3-9E75-2D61CEF905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2" y="1570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4" name="Freeform 55">
                  <a:extLst>
                    <a:ext uri="{FF2B5EF4-FFF2-40B4-BE49-F238E27FC236}">
                      <a16:creationId xmlns:a16="http://schemas.microsoft.com/office/drawing/2014/main" id="{B3D92A98-DF69-4D2E-85E1-814589BE78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6" y="1554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5" name="Freeform 56">
                  <a:extLst>
                    <a:ext uri="{FF2B5EF4-FFF2-40B4-BE49-F238E27FC236}">
                      <a16:creationId xmlns:a16="http://schemas.microsoft.com/office/drawing/2014/main" id="{DE462837-12F2-4BF2-A34F-FE2ECC21A7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7" y="1554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6" name="Freeform 57">
                  <a:extLst>
                    <a:ext uri="{FF2B5EF4-FFF2-40B4-BE49-F238E27FC236}">
                      <a16:creationId xmlns:a16="http://schemas.microsoft.com/office/drawing/2014/main" id="{F486ADD6-7749-499E-B704-910178123A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7" y="1554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7" name="Freeform 58">
                  <a:extLst>
                    <a:ext uri="{FF2B5EF4-FFF2-40B4-BE49-F238E27FC236}">
                      <a16:creationId xmlns:a16="http://schemas.microsoft.com/office/drawing/2014/main" id="{B94804D7-D6F6-470D-9891-3FD1A620E3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5" y="1554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8" name="Freeform 59">
                  <a:extLst>
                    <a:ext uri="{FF2B5EF4-FFF2-40B4-BE49-F238E27FC236}">
                      <a16:creationId xmlns:a16="http://schemas.microsoft.com/office/drawing/2014/main" id="{32639F88-4F6B-46C4-9501-0C26E413F6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6" y="1548"/>
                  <a:ext cx="32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59" name="Freeform 60">
                  <a:extLst>
                    <a:ext uri="{FF2B5EF4-FFF2-40B4-BE49-F238E27FC236}">
                      <a16:creationId xmlns:a16="http://schemas.microsoft.com/office/drawing/2014/main" id="{E4E17F4F-DCFB-40F5-92BD-0704CD55C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7" y="1546"/>
                  <a:ext cx="31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0" name="Freeform 61">
                  <a:extLst>
                    <a:ext uri="{FF2B5EF4-FFF2-40B4-BE49-F238E27FC236}">
                      <a16:creationId xmlns:a16="http://schemas.microsoft.com/office/drawing/2014/main" id="{6A2ECC3C-D2DA-4D16-9A60-758A87674D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7" y="1546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1" name="Freeform 62">
                  <a:extLst>
                    <a:ext uri="{FF2B5EF4-FFF2-40B4-BE49-F238E27FC236}">
                      <a16:creationId xmlns:a16="http://schemas.microsoft.com/office/drawing/2014/main" id="{BB651DA8-5CAA-404E-AAEF-8857FCF83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3" y="1546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2" name="Freeform 63">
                  <a:extLst>
                    <a:ext uri="{FF2B5EF4-FFF2-40B4-BE49-F238E27FC236}">
                      <a16:creationId xmlns:a16="http://schemas.microsoft.com/office/drawing/2014/main" id="{FE8F5293-3BAB-4849-A1BF-E5997ECF88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" y="1546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3" name="Freeform 64">
                  <a:extLst>
                    <a:ext uri="{FF2B5EF4-FFF2-40B4-BE49-F238E27FC236}">
                      <a16:creationId xmlns:a16="http://schemas.microsoft.com/office/drawing/2014/main" id="{C719CEB2-1880-42B1-A854-4267CDB0B3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6" y="154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4" name="Freeform 65">
                  <a:extLst>
                    <a:ext uri="{FF2B5EF4-FFF2-40B4-BE49-F238E27FC236}">
                      <a16:creationId xmlns:a16="http://schemas.microsoft.com/office/drawing/2014/main" id="{38D192AB-95AA-4533-B010-AFA1922904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71" y="1515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5" name="Freeform 66">
                  <a:extLst>
                    <a:ext uri="{FF2B5EF4-FFF2-40B4-BE49-F238E27FC236}">
                      <a16:creationId xmlns:a16="http://schemas.microsoft.com/office/drawing/2014/main" id="{C802B1F4-514E-46C1-AD9D-595E46075B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5" y="1511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3 w 66"/>
                    <a:gd name="T5" fmla="*/ 66 h 66"/>
                    <a:gd name="T6" fmla="*/ 0 w 66"/>
                    <a:gd name="T7" fmla="*/ 33 h 66"/>
                    <a:gd name="T8" fmla="*/ 33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6" name="Freeform 67">
                  <a:extLst>
                    <a:ext uri="{FF2B5EF4-FFF2-40B4-BE49-F238E27FC236}">
                      <a16:creationId xmlns:a16="http://schemas.microsoft.com/office/drawing/2014/main" id="{32C4E86F-4647-4769-A652-2FD30CE004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5" y="1509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7" name="Freeform 68">
                  <a:extLst>
                    <a:ext uri="{FF2B5EF4-FFF2-40B4-BE49-F238E27FC236}">
                      <a16:creationId xmlns:a16="http://schemas.microsoft.com/office/drawing/2014/main" id="{F2B053F5-593A-435D-9CDC-901006C62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8" y="150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8" name="Freeform 69">
                  <a:extLst>
                    <a:ext uri="{FF2B5EF4-FFF2-40B4-BE49-F238E27FC236}">
                      <a16:creationId xmlns:a16="http://schemas.microsoft.com/office/drawing/2014/main" id="{2E0702D9-0AEF-4026-9B2F-91E262630A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9" y="1499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69" name="Freeform 70">
                  <a:extLst>
                    <a:ext uri="{FF2B5EF4-FFF2-40B4-BE49-F238E27FC236}">
                      <a16:creationId xmlns:a16="http://schemas.microsoft.com/office/drawing/2014/main" id="{3D395A9E-5648-4EE7-9E42-1EA9230B3B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6" y="1494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0" name="Freeform 71">
                  <a:extLst>
                    <a:ext uri="{FF2B5EF4-FFF2-40B4-BE49-F238E27FC236}">
                      <a16:creationId xmlns:a16="http://schemas.microsoft.com/office/drawing/2014/main" id="{08E557AC-0B44-4578-B126-30D00CC6B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3" y="1473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1" name="Freeform 72">
                  <a:extLst>
                    <a:ext uri="{FF2B5EF4-FFF2-40B4-BE49-F238E27FC236}">
                      <a16:creationId xmlns:a16="http://schemas.microsoft.com/office/drawing/2014/main" id="{641FC8C8-863B-4157-987A-BA3146479C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" y="147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2" name="Freeform 73">
                  <a:extLst>
                    <a:ext uri="{FF2B5EF4-FFF2-40B4-BE49-F238E27FC236}">
                      <a16:creationId xmlns:a16="http://schemas.microsoft.com/office/drawing/2014/main" id="{7AA5E1F7-FC98-44D9-96C9-CAFEA1F647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6" y="1461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3" name="Freeform 74">
                  <a:extLst>
                    <a:ext uri="{FF2B5EF4-FFF2-40B4-BE49-F238E27FC236}">
                      <a16:creationId xmlns:a16="http://schemas.microsoft.com/office/drawing/2014/main" id="{62275B51-9A1D-4D68-AEEF-CFCC6F4430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145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4" name="Freeform 75">
                  <a:extLst>
                    <a:ext uri="{FF2B5EF4-FFF2-40B4-BE49-F238E27FC236}">
                      <a16:creationId xmlns:a16="http://schemas.microsoft.com/office/drawing/2014/main" id="{B49D69B9-E084-434D-9934-4720720C5A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" y="1441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5" name="Freeform 76">
                  <a:extLst>
                    <a:ext uri="{FF2B5EF4-FFF2-40B4-BE49-F238E27FC236}">
                      <a16:creationId xmlns:a16="http://schemas.microsoft.com/office/drawing/2014/main" id="{8F5E729A-572B-440B-A941-18114876CE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2" y="144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6" name="Freeform 77">
                  <a:extLst>
                    <a:ext uri="{FF2B5EF4-FFF2-40B4-BE49-F238E27FC236}">
                      <a16:creationId xmlns:a16="http://schemas.microsoft.com/office/drawing/2014/main" id="{BB91B08C-E668-4725-8816-C919385864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6" y="1421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7" name="Freeform 78">
                  <a:extLst>
                    <a:ext uri="{FF2B5EF4-FFF2-40B4-BE49-F238E27FC236}">
                      <a16:creationId xmlns:a16="http://schemas.microsoft.com/office/drawing/2014/main" id="{42F21A5A-E647-4BF4-A027-7E3360550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04" y="1422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8" name="Freeform 79">
                  <a:extLst>
                    <a:ext uri="{FF2B5EF4-FFF2-40B4-BE49-F238E27FC236}">
                      <a16:creationId xmlns:a16="http://schemas.microsoft.com/office/drawing/2014/main" id="{BA5F83AF-7ECE-47D3-B1E9-C62090C899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6" y="1413"/>
                  <a:ext cx="32" cy="33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79" name="Freeform 80">
                  <a:extLst>
                    <a:ext uri="{FF2B5EF4-FFF2-40B4-BE49-F238E27FC236}">
                      <a16:creationId xmlns:a16="http://schemas.microsoft.com/office/drawing/2014/main" id="{02D4D295-B03B-40D5-8229-FBCC80019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7" y="1405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0" name="Freeform 81">
                  <a:extLst>
                    <a:ext uri="{FF2B5EF4-FFF2-40B4-BE49-F238E27FC236}">
                      <a16:creationId xmlns:a16="http://schemas.microsoft.com/office/drawing/2014/main" id="{5CE4E15E-19D4-45F6-A4F1-E42D18D00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4" y="1386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1" name="Freeform 82">
                  <a:extLst>
                    <a:ext uri="{FF2B5EF4-FFF2-40B4-BE49-F238E27FC236}">
                      <a16:creationId xmlns:a16="http://schemas.microsoft.com/office/drawing/2014/main" id="{1FEDC065-EB43-4FED-8F42-1A8C6A721C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1" y="1377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2" name="Freeform 83">
                  <a:extLst>
                    <a:ext uri="{FF2B5EF4-FFF2-40B4-BE49-F238E27FC236}">
                      <a16:creationId xmlns:a16="http://schemas.microsoft.com/office/drawing/2014/main" id="{984BF2F2-09D2-4F07-A435-040A21AEF4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9" y="1366"/>
                  <a:ext cx="31" cy="32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4 w 66"/>
                    <a:gd name="T5" fmla="*/ 66 h 66"/>
                    <a:gd name="T6" fmla="*/ 0 w 66"/>
                    <a:gd name="T7" fmla="*/ 32 h 66"/>
                    <a:gd name="T8" fmla="*/ 34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3" name="Freeform 84">
                  <a:extLst>
                    <a:ext uri="{FF2B5EF4-FFF2-40B4-BE49-F238E27FC236}">
                      <a16:creationId xmlns:a16="http://schemas.microsoft.com/office/drawing/2014/main" id="{2C224753-99F9-409A-993A-C4D014DFBA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6" y="1354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4" name="Freeform 85">
                  <a:extLst>
                    <a:ext uri="{FF2B5EF4-FFF2-40B4-BE49-F238E27FC236}">
                      <a16:creationId xmlns:a16="http://schemas.microsoft.com/office/drawing/2014/main" id="{16E81D30-0976-48AC-8DB2-92782F159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4" y="1347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5" name="Freeform 86">
                  <a:extLst>
                    <a:ext uri="{FF2B5EF4-FFF2-40B4-BE49-F238E27FC236}">
                      <a16:creationId xmlns:a16="http://schemas.microsoft.com/office/drawing/2014/main" id="{165C308E-E02B-4D8E-A098-88EB1C8C0C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3" y="1345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6" name="Freeform 87">
                  <a:extLst>
                    <a:ext uri="{FF2B5EF4-FFF2-40B4-BE49-F238E27FC236}">
                      <a16:creationId xmlns:a16="http://schemas.microsoft.com/office/drawing/2014/main" id="{543AA812-8F14-4F93-9719-929698B402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6" y="1337"/>
                  <a:ext cx="32" cy="32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7" name="Freeform 88">
                  <a:extLst>
                    <a:ext uri="{FF2B5EF4-FFF2-40B4-BE49-F238E27FC236}">
                      <a16:creationId xmlns:a16="http://schemas.microsoft.com/office/drawing/2014/main" id="{27273267-A1AE-4DCF-9EE5-681B85545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6" y="1326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8" name="Freeform 89">
                  <a:extLst>
                    <a:ext uri="{FF2B5EF4-FFF2-40B4-BE49-F238E27FC236}">
                      <a16:creationId xmlns:a16="http://schemas.microsoft.com/office/drawing/2014/main" id="{39A091A5-1EB8-4F7C-AA9F-108CC0A3CD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6" y="1321"/>
                  <a:ext cx="33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89" name="Freeform 90">
                  <a:extLst>
                    <a:ext uri="{FF2B5EF4-FFF2-40B4-BE49-F238E27FC236}">
                      <a16:creationId xmlns:a16="http://schemas.microsoft.com/office/drawing/2014/main" id="{41D63777-DB2E-43C3-B80C-14DABEA76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7" y="1311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0" name="Freeform 91">
                  <a:extLst>
                    <a:ext uri="{FF2B5EF4-FFF2-40B4-BE49-F238E27FC236}">
                      <a16:creationId xmlns:a16="http://schemas.microsoft.com/office/drawing/2014/main" id="{92B0EE83-CCE4-43C1-BC51-2654C3FE27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7" y="1249"/>
                  <a:ext cx="32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7"/>
                        <a:pt x="34" y="67"/>
                      </a:cubicBezTo>
                      <a:cubicBezTo>
                        <a:pt x="16" y="67"/>
                        <a:pt x="0" y="51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1" name="Freeform 92">
                  <a:extLst>
                    <a:ext uri="{FF2B5EF4-FFF2-40B4-BE49-F238E27FC236}">
                      <a16:creationId xmlns:a16="http://schemas.microsoft.com/office/drawing/2014/main" id="{C4AEADA1-518E-4387-AEF3-AE33E8F8FD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9" y="1222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2" name="Freeform 93">
                  <a:extLst>
                    <a:ext uri="{FF2B5EF4-FFF2-40B4-BE49-F238E27FC236}">
                      <a16:creationId xmlns:a16="http://schemas.microsoft.com/office/drawing/2014/main" id="{5DB118ED-7E25-4A83-934E-9A521346E5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" y="1218"/>
                  <a:ext cx="32" cy="31"/>
                </a:xfrm>
                <a:custGeom>
                  <a:avLst/>
                  <a:gdLst>
                    <a:gd name="T0" fmla="*/ 66 w 66"/>
                    <a:gd name="T1" fmla="*/ 32 h 66"/>
                    <a:gd name="T2" fmla="*/ 66 w 66"/>
                    <a:gd name="T3" fmla="*/ 32 h 66"/>
                    <a:gd name="T4" fmla="*/ 33 w 66"/>
                    <a:gd name="T5" fmla="*/ 66 h 66"/>
                    <a:gd name="T6" fmla="*/ 0 w 66"/>
                    <a:gd name="T7" fmla="*/ 32 h 66"/>
                    <a:gd name="T8" fmla="*/ 33 w 66"/>
                    <a:gd name="T9" fmla="*/ 0 h 66"/>
                    <a:gd name="T10" fmla="*/ 66 w 66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2"/>
                      </a:moveTo>
                      <a:lnTo>
                        <a:pt x="66" y="32"/>
                      </a:lnTo>
                      <a:cubicBezTo>
                        <a:pt x="66" y="51"/>
                        <a:pt x="51" y="66"/>
                        <a:pt x="33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3" name="Freeform 94">
                  <a:extLst>
                    <a:ext uri="{FF2B5EF4-FFF2-40B4-BE49-F238E27FC236}">
                      <a16:creationId xmlns:a16="http://schemas.microsoft.com/office/drawing/2014/main" id="{84B63B2C-D774-4EF0-B74D-BC95E3D6B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4" y="1213"/>
                  <a:ext cx="32" cy="32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1" y="67"/>
                        <a:pt x="34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4" y="0"/>
                      </a:cubicBezTo>
                      <a:cubicBezTo>
                        <a:pt x="51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4" name="Freeform 95">
                  <a:extLst>
                    <a:ext uri="{FF2B5EF4-FFF2-40B4-BE49-F238E27FC236}">
                      <a16:creationId xmlns:a16="http://schemas.microsoft.com/office/drawing/2014/main" id="{3CDB94F4-1300-4056-A2C7-BB4D74F261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15" y="1179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5" name="Freeform 96">
                  <a:extLst>
                    <a:ext uri="{FF2B5EF4-FFF2-40B4-BE49-F238E27FC236}">
                      <a16:creationId xmlns:a16="http://schemas.microsoft.com/office/drawing/2014/main" id="{3EF61B94-B4CB-4BC6-A2DC-B938C41E1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6" y="1178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4 w 66"/>
                    <a:gd name="T5" fmla="*/ 67 h 67"/>
                    <a:gd name="T6" fmla="*/ 0 w 66"/>
                    <a:gd name="T7" fmla="*/ 33 h 67"/>
                    <a:gd name="T8" fmla="*/ 34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4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6" name="Freeform 97">
                  <a:extLst>
                    <a:ext uri="{FF2B5EF4-FFF2-40B4-BE49-F238E27FC236}">
                      <a16:creationId xmlns:a16="http://schemas.microsoft.com/office/drawing/2014/main" id="{D90E5FA0-17BA-41FF-A3C7-2DAA096072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1" y="1095"/>
                  <a:ext cx="33" cy="33"/>
                </a:xfrm>
                <a:custGeom>
                  <a:avLst/>
                  <a:gdLst>
                    <a:gd name="T0" fmla="*/ 67 w 67"/>
                    <a:gd name="T1" fmla="*/ 33 h 67"/>
                    <a:gd name="T2" fmla="*/ 67 w 67"/>
                    <a:gd name="T3" fmla="*/ 33 h 67"/>
                    <a:gd name="T4" fmla="*/ 34 w 67"/>
                    <a:gd name="T5" fmla="*/ 67 h 67"/>
                    <a:gd name="T6" fmla="*/ 0 w 67"/>
                    <a:gd name="T7" fmla="*/ 33 h 67"/>
                    <a:gd name="T8" fmla="*/ 34 w 67"/>
                    <a:gd name="T9" fmla="*/ 0 h 67"/>
                    <a:gd name="T10" fmla="*/ 67 w 67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7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2"/>
                        <a:pt x="52" y="67"/>
                        <a:pt x="34" y="67"/>
                      </a:cubicBezTo>
                      <a:cubicBezTo>
                        <a:pt x="16" y="67"/>
                        <a:pt x="0" y="52"/>
                        <a:pt x="0" y="33"/>
                      </a:cubicBezTo>
                      <a:cubicBezTo>
                        <a:pt x="0" y="16"/>
                        <a:pt x="16" y="0"/>
                        <a:pt x="34" y="0"/>
                      </a:cubicBezTo>
                      <a:cubicBezTo>
                        <a:pt x="52" y="0"/>
                        <a:pt x="67" y="16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7" name="Freeform 98">
                  <a:extLst>
                    <a:ext uri="{FF2B5EF4-FFF2-40B4-BE49-F238E27FC236}">
                      <a16:creationId xmlns:a16="http://schemas.microsoft.com/office/drawing/2014/main" id="{493CD5E1-948B-4608-9C79-CB508EAC2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84" y="1087"/>
                  <a:ext cx="32" cy="32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98" name="Freeform 99">
                  <a:extLst>
                    <a:ext uri="{FF2B5EF4-FFF2-40B4-BE49-F238E27FC236}">
                      <a16:creationId xmlns:a16="http://schemas.microsoft.com/office/drawing/2014/main" id="{58B53286-B956-44A9-B33B-2EEAA566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1" y="1048"/>
                  <a:ext cx="32" cy="32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1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0" name="Freeform 100">
                  <a:extLst>
                    <a:ext uri="{FF2B5EF4-FFF2-40B4-BE49-F238E27FC236}">
                      <a16:creationId xmlns:a16="http://schemas.microsoft.com/office/drawing/2014/main" id="{C4A24DEC-D0E6-4D08-B683-733E43C2F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5" y="1019"/>
                  <a:ext cx="32" cy="31"/>
                </a:xfrm>
                <a:custGeom>
                  <a:avLst/>
                  <a:gdLst>
                    <a:gd name="T0" fmla="*/ 66 w 66"/>
                    <a:gd name="T1" fmla="*/ 33 h 66"/>
                    <a:gd name="T2" fmla="*/ 66 w 66"/>
                    <a:gd name="T3" fmla="*/ 33 h 66"/>
                    <a:gd name="T4" fmla="*/ 34 w 66"/>
                    <a:gd name="T5" fmla="*/ 66 h 66"/>
                    <a:gd name="T6" fmla="*/ 0 w 66"/>
                    <a:gd name="T7" fmla="*/ 33 h 66"/>
                    <a:gd name="T8" fmla="*/ 34 w 66"/>
                    <a:gd name="T9" fmla="*/ 0 h 66"/>
                    <a:gd name="T10" fmla="*/ 66 w 66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1" name="Freeform 101">
                  <a:extLst>
                    <a:ext uri="{FF2B5EF4-FFF2-40B4-BE49-F238E27FC236}">
                      <a16:creationId xmlns:a16="http://schemas.microsoft.com/office/drawing/2014/main" id="{CEC5D726-72B3-4978-A741-60062982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9" y="1005"/>
                  <a:ext cx="32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2"/>
                        <a:pt x="51" y="67"/>
                        <a:pt x="33" y="67"/>
                      </a:cubicBezTo>
                      <a:cubicBezTo>
                        <a:pt x="15" y="67"/>
                        <a:pt x="0" y="52"/>
                        <a:pt x="0" y="33"/>
                      </a:cubicBezTo>
                      <a:cubicBezTo>
                        <a:pt x="0" y="16"/>
                        <a:pt x="15" y="0"/>
                        <a:pt x="33" y="0"/>
                      </a:cubicBezTo>
                      <a:cubicBezTo>
                        <a:pt x="51" y="0"/>
                        <a:pt x="66" y="16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2" name="Freeform 102">
                  <a:extLst>
                    <a:ext uri="{FF2B5EF4-FFF2-40B4-BE49-F238E27FC236}">
                      <a16:creationId xmlns:a16="http://schemas.microsoft.com/office/drawing/2014/main" id="{DF5B9DBB-ABD6-4758-8170-BEE0E78B45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2" y="945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3" name="Freeform 103">
                  <a:extLst>
                    <a:ext uri="{FF2B5EF4-FFF2-40B4-BE49-F238E27FC236}">
                      <a16:creationId xmlns:a16="http://schemas.microsoft.com/office/drawing/2014/main" id="{FD615790-B8F0-4459-9C09-ADBF7CBF63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1" y="916"/>
                  <a:ext cx="31" cy="32"/>
                </a:xfrm>
                <a:custGeom>
                  <a:avLst/>
                  <a:gdLst>
                    <a:gd name="T0" fmla="*/ 66 w 66"/>
                    <a:gd name="T1" fmla="*/ 33 h 67"/>
                    <a:gd name="T2" fmla="*/ 66 w 66"/>
                    <a:gd name="T3" fmla="*/ 33 h 67"/>
                    <a:gd name="T4" fmla="*/ 33 w 66"/>
                    <a:gd name="T5" fmla="*/ 67 h 67"/>
                    <a:gd name="T6" fmla="*/ 0 w 66"/>
                    <a:gd name="T7" fmla="*/ 33 h 67"/>
                    <a:gd name="T8" fmla="*/ 33 w 66"/>
                    <a:gd name="T9" fmla="*/ 0 h 67"/>
                    <a:gd name="T10" fmla="*/ 66 w 66"/>
                    <a:gd name="T11" fmla="*/ 3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67">
                      <a:moveTo>
                        <a:pt x="66" y="33"/>
                      </a:moveTo>
                      <a:lnTo>
                        <a:pt x="66" y="33"/>
                      </a:lnTo>
                      <a:cubicBezTo>
                        <a:pt x="66" y="51"/>
                        <a:pt x="51" y="67"/>
                        <a:pt x="33" y="67"/>
                      </a:cubicBezTo>
                      <a:cubicBezTo>
                        <a:pt x="15" y="67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4" name="Freeform 104">
                  <a:extLst>
                    <a:ext uri="{FF2B5EF4-FFF2-40B4-BE49-F238E27FC236}">
                      <a16:creationId xmlns:a16="http://schemas.microsoft.com/office/drawing/2014/main" id="{9B1B37F2-2472-426D-BC67-77DEBB6A6B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" y="894"/>
                  <a:ext cx="32" cy="31"/>
                </a:xfrm>
                <a:custGeom>
                  <a:avLst/>
                  <a:gdLst>
                    <a:gd name="T0" fmla="*/ 67 w 67"/>
                    <a:gd name="T1" fmla="*/ 33 h 66"/>
                    <a:gd name="T2" fmla="*/ 67 w 67"/>
                    <a:gd name="T3" fmla="*/ 33 h 66"/>
                    <a:gd name="T4" fmla="*/ 34 w 67"/>
                    <a:gd name="T5" fmla="*/ 66 h 66"/>
                    <a:gd name="T6" fmla="*/ 0 w 67"/>
                    <a:gd name="T7" fmla="*/ 33 h 66"/>
                    <a:gd name="T8" fmla="*/ 34 w 67"/>
                    <a:gd name="T9" fmla="*/ 0 h 66"/>
                    <a:gd name="T10" fmla="*/ 67 w 67"/>
                    <a:gd name="T11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3"/>
                      </a:moveTo>
                      <a:lnTo>
                        <a:pt x="67" y="33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3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3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5" name="Freeform 105">
                  <a:extLst>
                    <a:ext uri="{FF2B5EF4-FFF2-40B4-BE49-F238E27FC236}">
                      <a16:creationId xmlns:a16="http://schemas.microsoft.com/office/drawing/2014/main" id="{2FCE6E13-A5A8-484F-BCAD-06DB88BB49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0" y="876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2" y="66"/>
                        <a:pt x="34" y="66"/>
                      </a:cubicBezTo>
                      <a:cubicBezTo>
                        <a:pt x="16" y="66"/>
                        <a:pt x="0" y="51"/>
                        <a:pt x="0" y="32"/>
                      </a:cubicBezTo>
                      <a:cubicBezTo>
                        <a:pt x="0" y="15"/>
                        <a:pt x="16" y="0"/>
                        <a:pt x="34" y="0"/>
                      </a:cubicBezTo>
                      <a:cubicBezTo>
                        <a:pt x="52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6" name="Freeform 106">
                  <a:extLst>
                    <a:ext uri="{FF2B5EF4-FFF2-40B4-BE49-F238E27FC236}">
                      <a16:creationId xmlns:a16="http://schemas.microsoft.com/office/drawing/2014/main" id="{C763CB1A-2BA8-448B-A6BB-33206BC7BF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9" y="1588"/>
                  <a:ext cx="32" cy="31"/>
                </a:xfrm>
                <a:custGeom>
                  <a:avLst/>
                  <a:gdLst>
                    <a:gd name="T0" fmla="*/ 67 w 67"/>
                    <a:gd name="T1" fmla="*/ 32 h 66"/>
                    <a:gd name="T2" fmla="*/ 67 w 67"/>
                    <a:gd name="T3" fmla="*/ 32 h 66"/>
                    <a:gd name="T4" fmla="*/ 34 w 67"/>
                    <a:gd name="T5" fmla="*/ 66 h 66"/>
                    <a:gd name="T6" fmla="*/ 0 w 67"/>
                    <a:gd name="T7" fmla="*/ 32 h 66"/>
                    <a:gd name="T8" fmla="*/ 34 w 67"/>
                    <a:gd name="T9" fmla="*/ 0 h 66"/>
                    <a:gd name="T10" fmla="*/ 67 w 67"/>
                    <a:gd name="T11" fmla="*/ 3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66">
                      <a:moveTo>
                        <a:pt x="67" y="32"/>
                      </a:moveTo>
                      <a:lnTo>
                        <a:pt x="67" y="32"/>
                      </a:lnTo>
                      <a:cubicBezTo>
                        <a:pt x="67" y="51"/>
                        <a:pt x="51" y="66"/>
                        <a:pt x="34" y="66"/>
                      </a:cubicBezTo>
                      <a:cubicBezTo>
                        <a:pt x="15" y="66"/>
                        <a:pt x="0" y="51"/>
                        <a:pt x="0" y="32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51" y="0"/>
                        <a:pt x="67" y="15"/>
                        <a:pt x="67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7" name="Freeform 107">
                  <a:extLst>
                    <a:ext uri="{FF2B5EF4-FFF2-40B4-BE49-F238E27FC236}">
                      <a16:creationId xmlns:a16="http://schemas.microsoft.com/office/drawing/2014/main" id="{1386CF79-C0D4-494A-BF34-80FA0F5677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3" y="886"/>
                  <a:ext cx="3404" cy="717"/>
                </a:xfrm>
                <a:custGeom>
                  <a:avLst/>
                  <a:gdLst>
                    <a:gd name="T0" fmla="*/ 58 w 7096"/>
                    <a:gd name="T1" fmla="*/ 14 h 1496"/>
                    <a:gd name="T2" fmla="*/ 141 w 7096"/>
                    <a:gd name="T3" fmla="*/ 26 h 1496"/>
                    <a:gd name="T4" fmla="*/ 241 w 7096"/>
                    <a:gd name="T5" fmla="*/ 72 h 1496"/>
                    <a:gd name="T6" fmla="*/ 269 w 7096"/>
                    <a:gd name="T7" fmla="*/ 91 h 1496"/>
                    <a:gd name="T8" fmla="*/ 294 w 7096"/>
                    <a:gd name="T9" fmla="*/ 152 h 1496"/>
                    <a:gd name="T10" fmla="*/ 308 w 7096"/>
                    <a:gd name="T11" fmla="*/ 280 h 1496"/>
                    <a:gd name="T12" fmla="*/ 328 w 7096"/>
                    <a:gd name="T13" fmla="*/ 333 h 1496"/>
                    <a:gd name="T14" fmla="*/ 349 w 7096"/>
                    <a:gd name="T15" fmla="*/ 355 h 1496"/>
                    <a:gd name="T16" fmla="*/ 399 w 7096"/>
                    <a:gd name="T17" fmla="*/ 367 h 1496"/>
                    <a:gd name="T18" fmla="*/ 435 w 7096"/>
                    <a:gd name="T19" fmla="*/ 388 h 1496"/>
                    <a:gd name="T20" fmla="*/ 535 w 7096"/>
                    <a:gd name="T21" fmla="*/ 402 h 1496"/>
                    <a:gd name="T22" fmla="*/ 574 w 7096"/>
                    <a:gd name="T23" fmla="*/ 427 h 1496"/>
                    <a:gd name="T24" fmla="*/ 602 w 7096"/>
                    <a:gd name="T25" fmla="*/ 472 h 1496"/>
                    <a:gd name="T26" fmla="*/ 619 w 7096"/>
                    <a:gd name="T27" fmla="*/ 509 h 1496"/>
                    <a:gd name="T28" fmla="*/ 642 w 7096"/>
                    <a:gd name="T29" fmla="*/ 537 h 1496"/>
                    <a:gd name="T30" fmla="*/ 671 w 7096"/>
                    <a:gd name="T31" fmla="*/ 548 h 1496"/>
                    <a:gd name="T32" fmla="*/ 717 w 7096"/>
                    <a:gd name="T33" fmla="*/ 581 h 1496"/>
                    <a:gd name="T34" fmla="*/ 778 w 7096"/>
                    <a:gd name="T35" fmla="*/ 605 h 1496"/>
                    <a:gd name="T36" fmla="*/ 868 w 7096"/>
                    <a:gd name="T37" fmla="*/ 645 h 1496"/>
                    <a:gd name="T38" fmla="*/ 884 w 7096"/>
                    <a:gd name="T39" fmla="*/ 665 h 1496"/>
                    <a:gd name="T40" fmla="*/ 905 w 7096"/>
                    <a:gd name="T41" fmla="*/ 714 h 1496"/>
                    <a:gd name="T42" fmla="*/ 1008 w 7096"/>
                    <a:gd name="T43" fmla="*/ 741 h 1496"/>
                    <a:gd name="T44" fmla="*/ 1156 w 7096"/>
                    <a:gd name="T45" fmla="*/ 768 h 1496"/>
                    <a:gd name="T46" fmla="*/ 1192 w 7096"/>
                    <a:gd name="T47" fmla="*/ 787 h 1496"/>
                    <a:gd name="T48" fmla="*/ 1207 w 7096"/>
                    <a:gd name="T49" fmla="*/ 823 h 1496"/>
                    <a:gd name="T50" fmla="*/ 1244 w 7096"/>
                    <a:gd name="T51" fmla="*/ 845 h 1496"/>
                    <a:gd name="T52" fmla="*/ 1390 w 7096"/>
                    <a:gd name="T53" fmla="*/ 858 h 1496"/>
                    <a:gd name="T54" fmla="*/ 1404 w 7096"/>
                    <a:gd name="T55" fmla="*/ 868 h 1496"/>
                    <a:gd name="T56" fmla="*/ 1464 w 7096"/>
                    <a:gd name="T57" fmla="*/ 883 h 1496"/>
                    <a:gd name="T58" fmla="*/ 1493 w 7096"/>
                    <a:gd name="T59" fmla="*/ 904 h 1496"/>
                    <a:gd name="T60" fmla="*/ 1570 w 7096"/>
                    <a:gd name="T61" fmla="*/ 920 h 1496"/>
                    <a:gd name="T62" fmla="*/ 1610 w 7096"/>
                    <a:gd name="T63" fmla="*/ 937 h 1496"/>
                    <a:gd name="T64" fmla="*/ 1698 w 7096"/>
                    <a:gd name="T65" fmla="*/ 947 h 1496"/>
                    <a:gd name="T66" fmla="*/ 1760 w 7096"/>
                    <a:gd name="T67" fmla="*/ 966 h 1496"/>
                    <a:gd name="T68" fmla="*/ 1828 w 7096"/>
                    <a:gd name="T69" fmla="*/ 983 h 1496"/>
                    <a:gd name="T70" fmla="*/ 1994 w 7096"/>
                    <a:gd name="T71" fmla="*/ 1004 h 1496"/>
                    <a:gd name="T72" fmla="*/ 2103 w 7096"/>
                    <a:gd name="T73" fmla="*/ 1023 h 1496"/>
                    <a:gd name="T74" fmla="*/ 2118 w 7096"/>
                    <a:gd name="T75" fmla="*/ 1039 h 1496"/>
                    <a:gd name="T76" fmla="*/ 2354 w 7096"/>
                    <a:gd name="T77" fmla="*/ 1059 h 1496"/>
                    <a:gd name="T78" fmla="*/ 2403 w 7096"/>
                    <a:gd name="T79" fmla="*/ 1076 h 1496"/>
                    <a:gd name="T80" fmla="*/ 2478 w 7096"/>
                    <a:gd name="T81" fmla="*/ 1089 h 1496"/>
                    <a:gd name="T82" fmla="*/ 2724 w 7096"/>
                    <a:gd name="T83" fmla="*/ 1115 h 1496"/>
                    <a:gd name="T84" fmla="*/ 2900 w 7096"/>
                    <a:gd name="T85" fmla="*/ 1134 h 1496"/>
                    <a:gd name="T86" fmla="*/ 3069 w 7096"/>
                    <a:gd name="T87" fmla="*/ 1165 h 1496"/>
                    <a:gd name="T88" fmla="*/ 3162 w 7096"/>
                    <a:gd name="T89" fmla="*/ 1190 h 1496"/>
                    <a:gd name="T90" fmla="*/ 3255 w 7096"/>
                    <a:gd name="T91" fmla="*/ 1210 h 1496"/>
                    <a:gd name="T92" fmla="*/ 3320 w 7096"/>
                    <a:gd name="T93" fmla="*/ 1229 h 1496"/>
                    <a:gd name="T94" fmla="*/ 3604 w 7096"/>
                    <a:gd name="T95" fmla="*/ 1249 h 1496"/>
                    <a:gd name="T96" fmla="*/ 3746 w 7096"/>
                    <a:gd name="T97" fmla="*/ 1271 h 1496"/>
                    <a:gd name="T98" fmla="*/ 3809 w 7096"/>
                    <a:gd name="T99" fmla="*/ 1292 h 1496"/>
                    <a:gd name="T100" fmla="*/ 4392 w 7096"/>
                    <a:gd name="T101" fmla="*/ 1310 h 1496"/>
                    <a:gd name="T102" fmla="*/ 4466 w 7096"/>
                    <a:gd name="T103" fmla="*/ 1329 h 1496"/>
                    <a:gd name="T104" fmla="*/ 4520 w 7096"/>
                    <a:gd name="T105" fmla="*/ 1344 h 1496"/>
                    <a:gd name="T106" fmla="*/ 4537 w 7096"/>
                    <a:gd name="T107" fmla="*/ 1360 h 1496"/>
                    <a:gd name="T108" fmla="*/ 4740 w 7096"/>
                    <a:gd name="T109" fmla="*/ 1384 h 1496"/>
                    <a:gd name="T110" fmla="*/ 4929 w 7096"/>
                    <a:gd name="T111" fmla="*/ 1404 h 1496"/>
                    <a:gd name="T112" fmla="*/ 5545 w 7096"/>
                    <a:gd name="T113" fmla="*/ 1426 h 1496"/>
                    <a:gd name="T114" fmla="*/ 5639 w 7096"/>
                    <a:gd name="T115" fmla="*/ 1450 h 1496"/>
                    <a:gd name="T116" fmla="*/ 5814 w 7096"/>
                    <a:gd name="T117" fmla="*/ 1473 h 1496"/>
                    <a:gd name="T118" fmla="*/ 7096 w 7096"/>
                    <a:gd name="T119" fmla="*/ 1496 h 1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096" h="1496">
                      <a:moveTo>
                        <a:pt x="0" y="0"/>
                      </a:moveTo>
                      <a:lnTo>
                        <a:pt x="15" y="0"/>
                      </a:lnTo>
                      <a:lnTo>
                        <a:pt x="15" y="14"/>
                      </a:lnTo>
                      <a:lnTo>
                        <a:pt x="58" y="14"/>
                      </a:lnTo>
                      <a:lnTo>
                        <a:pt x="58" y="19"/>
                      </a:lnTo>
                      <a:lnTo>
                        <a:pt x="107" y="19"/>
                      </a:lnTo>
                      <a:lnTo>
                        <a:pt x="107" y="26"/>
                      </a:lnTo>
                      <a:lnTo>
                        <a:pt x="141" y="26"/>
                      </a:lnTo>
                      <a:lnTo>
                        <a:pt x="141" y="61"/>
                      </a:lnTo>
                      <a:lnTo>
                        <a:pt x="233" y="61"/>
                      </a:lnTo>
                      <a:lnTo>
                        <a:pt x="233" y="72"/>
                      </a:lnTo>
                      <a:lnTo>
                        <a:pt x="241" y="72"/>
                      </a:lnTo>
                      <a:lnTo>
                        <a:pt x="241" y="83"/>
                      </a:lnTo>
                      <a:lnTo>
                        <a:pt x="258" y="83"/>
                      </a:lnTo>
                      <a:lnTo>
                        <a:pt x="258" y="91"/>
                      </a:lnTo>
                      <a:lnTo>
                        <a:pt x="269" y="91"/>
                      </a:lnTo>
                      <a:lnTo>
                        <a:pt x="269" y="121"/>
                      </a:lnTo>
                      <a:lnTo>
                        <a:pt x="278" y="121"/>
                      </a:lnTo>
                      <a:lnTo>
                        <a:pt x="278" y="152"/>
                      </a:lnTo>
                      <a:lnTo>
                        <a:pt x="294" y="152"/>
                      </a:lnTo>
                      <a:lnTo>
                        <a:pt x="294" y="168"/>
                      </a:lnTo>
                      <a:lnTo>
                        <a:pt x="301" y="168"/>
                      </a:lnTo>
                      <a:lnTo>
                        <a:pt x="301" y="280"/>
                      </a:lnTo>
                      <a:lnTo>
                        <a:pt x="308" y="280"/>
                      </a:lnTo>
                      <a:lnTo>
                        <a:pt x="308" y="310"/>
                      </a:lnTo>
                      <a:lnTo>
                        <a:pt x="318" y="310"/>
                      </a:lnTo>
                      <a:lnTo>
                        <a:pt x="318" y="333"/>
                      </a:lnTo>
                      <a:lnTo>
                        <a:pt x="328" y="333"/>
                      </a:lnTo>
                      <a:lnTo>
                        <a:pt x="328" y="346"/>
                      </a:lnTo>
                      <a:lnTo>
                        <a:pt x="337" y="346"/>
                      </a:lnTo>
                      <a:lnTo>
                        <a:pt x="337" y="355"/>
                      </a:lnTo>
                      <a:lnTo>
                        <a:pt x="349" y="355"/>
                      </a:lnTo>
                      <a:lnTo>
                        <a:pt x="349" y="361"/>
                      </a:lnTo>
                      <a:lnTo>
                        <a:pt x="367" y="361"/>
                      </a:lnTo>
                      <a:lnTo>
                        <a:pt x="367" y="367"/>
                      </a:lnTo>
                      <a:lnTo>
                        <a:pt x="399" y="367"/>
                      </a:lnTo>
                      <a:lnTo>
                        <a:pt x="399" y="377"/>
                      </a:lnTo>
                      <a:lnTo>
                        <a:pt x="427" y="377"/>
                      </a:lnTo>
                      <a:lnTo>
                        <a:pt x="427" y="388"/>
                      </a:lnTo>
                      <a:lnTo>
                        <a:pt x="435" y="388"/>
                      </a:lnTo>
                      <a:lnTo>
                        <a:pt x="435" y="395"/>
                      </a:lnTo>
                      <a:lnTo>
                        <a:pt x="508" y="395"/>
                      </a:lnTo>
                      <a:lnTo>
                        <a:pt x="508" y="402"/>
                      </a:lnTo>
                      <a:lnTo>
                        <a:pt x="535" y="402"/>
                      </a:lnTo>
                      <a:lnTo>
                        <a:pt x="535" y="407"/>
                      </a:lnTo>
                      <a:lnTo>
                        <a:pt x="557" y="407"/>
                      </a:lnTo>
                      <a:lnTo>
                        <a:pt x="557" y="427"/>
                      </a:lnTo>
                      <a:lnTo>
                        <a:pt x="574" y="427"/>
                      </a:lnTo>
                      <a:lnTo>
                        <a:pt x="574" y="452"/>
                      </a:lnTo>
                      <a:lnTo>
                        <a:pt x="590" y="452"/>
                      </a:lnTo>
                      <a:lnTo>
                        <a:pt x="590" y="472"/>
                      </a:lnTo>
                      <a:lnTo>
                        <a:pt x="602" y="472"/>
                      </a:lnTo>
                      <a:lnTo>
                        <a:pt x="602" y="497"/>
                      </a:lnTo>
                      <a:lnTo>
                        <a:pt x="610" y="497"/>
                      </a:lnTo>
                      <a:lnTo>
                        <a:pt x="610" y="509"/>
                      </a:lnTo>
                      <a:lnTo>
                        <a:pt x="619" y="509"/>
                      </a:lnTo>
                      <a:lnTo>
                        <a:pt x="619" y="525"/>
                      </a:lnTo>
                      <a:lnTo>
                        <a:pt x="629" y="525"/>
                      </a:lnTo>
                      <a:lnTo>
                        <a:pt x="629" y="537"/>
                      </a:lnTo>
                      <a:lnTo>
                        <a:pt x="642" y="537"/>
                      </a:lnTo>
                      <a:lnTo>
                        <a:pt x="642" y="542"/>
                      </a:lnTo>
                      <a:lnTo>
                        <a:pt x="651" y="542"/>
                      </a:lnTo>
                      <a:lnTo>
                        <a:pt x="651" y="548"/>
                      </a:lnTo>
                      <a:lnTo>
                        <a:pt x="671" y="548"/>
                      </a:lnTo>
                      <a:lnTo>
                        <a:pt x="671" y="557"/>
                      </a:lnTo>
                      <a:lnTo>
                        <a:pt x="690" y="557"/>
                      </a:lnTo>
                      <a:lnTo>
                        <a:pt x="690" y="581"/>
                      </a:lnTo>
                      <a:lnTo>
                        <a:pt x="717" y="581"/>
                      </a:lnTo>
                      <a:lnTo>
                        <a:pt x="717" y="592"/>
                      </a:lnTo>
                      <a:lnTo>
                        <a:pt x="768" y="592"/>
                      </a:lnTo>
                      <a:lnTo>
                        <a:pt x="768" y="605"/>
                      </a:lnTo>
                      <a:lnTo>
                        <a:pt x="778" y="605"/>
                      </a:lnTo>
                      <a:lnTo>
                        <a:pt x="778" y="610"/>
                      </a:lnTo>
                      <a:lnTo>
                        <a:pt x="817" y="610"/>
                      </a:lnTo>
                      <a:lnTo>
                        <a:pt x="817" y="645"/>
                      </a:lnTo>
                      <a:lnTo>
                        <a:pt x="868" y="645"/>
                      </a:lnTo>
                      <a:lnTo>
                        <a:pt x="868" y="655"/>
                      </a:lnTo>
                      <a:lnTo>
                        <a:pt x="875" y="655"/>
                      </a:lnTo>
                      <a:lnTo>
                        <a:pt x="875" y="665"/>
                      </a:lnTo>
                      <a:lnTo>
                        <a:pt x="884" y="665"/>
                      </a:lnTo>
                      <a:lnTo>
                        <a:pt x="884" y="673"/>
                      </a:lnTo>
                      <a:lnTo>
                        <a:pt x="896" y="673"/>
                      </a:lnTo>
                      <a:lnTo>
                        <a:pt x="896" y="714"/>
                      </a:lnTo>
                      <a:lnTo>
                        <a:pt x="905" y="714"/>
                      </a:lnTo>
                      <a:lnTo>
                        <a:pt x="905" y="720"/>
                      </a:lnTo>
                      <a:lnTo>
                        <a:pt x="955" y="720"/>
                      </a:lnTo>
                      <a:lnTo>
                        <a:pt x="955" y="741"/>
                      </a:lnTo>
                      <a:lnTo>
                        <a:pt x="1008" y="741"/>
                      </a:lnTo>
                      <a:lnTo>
                        <a:pt x="1008" y="752"/>
                      </a:lnTo>
                      <a:lnTo>
                        <a:pt x="1082" y="752"/>
                      </a:lnTo>
                      <a:lnTo>
                        <a:pt x="1082" y="768"/>
                      </a:lnTo>
                      <a:lnTo>
                        <a:pt x="1156" y="768"/>
                      </a:lnTo>
                      <a:lnTo>
                        <a:pt x="1156" y="777"/>
                      </a:lnTo>
                      <a:lnTo>
                        <a:pt x="1184" y="777"/>
                      </a:lnTo>
                      <a:lnTo>
                        <a:pt x="1184" y="787"/>
                      </a:lnTo>
                      <a:lnTo>
                        <a:pt x="1192" y="787"/>
                      </a:lnTo>
                      <a:lnTo>
                        <a:pt x="1192" y="805"/>
                      </a:lnTo>
                      <a:lnTo>
                        <a:pt x="1201" y="805"/>
                      </a:lnTo>
                      <a:lnTo>
                        <a:pt x="1201" y="823"/>
                      </a:lnTo>
                      <a:lnTo>
                        <a:pt x="1207" y="823"/>
                      </a:lnTo>
                      <a:lnTo>
                        <a:pt x="1207" y="832"/>
                      </a:lnTo>
                      <a:lnTo>
                        <a:pt x="1238" y="832"/>
                      </a:lnTo>
                      <a:lnTo>
                        <a:pt x="1238" y="845"/>
                      </a:lnTo>
                      <a:lnTo>
                        <a:pt x="1244" y="845"/>
                      </a:lnTo>
                      <a:lnTo>
                        <a:pt x="1244" y="849"/>
                      </a:lnTo>
                      <a:lnTo>
                        <a:pt x="1317" y="849"/>
                      </a:lnTo>
                      <a:lnTo>
                        <a:pt x="1317" y="858"/>
                      </a:lnTo>
                      <a:lnTo>
                        <a:pt x="1390" y="858"/>
                      </a:lnTo>
                      <a:lnTo>
                        <a:pt x="1390" y="863"/>
                      </a:lnTo>
                      <a:lnTo>
                        <a:pt x="1397" y="863"/>
                      </a:lnTo>
                      <a:lnTo>
                        <a:pt x="1397" y="868"/>
                      </a:lnTo>
                      <a:lnTo>
                        <a:pt x="1404" y="868"/>
                      </a:lnTo>
                      <a:lnTo>
                        <a:pt x="1404" y="874"/>
                      </a:lnTo>
                      <a:lnTo>
                        <a:pt x="1444" y="874"/>
                      </a:lnTo>
                      <a:lnTo>
                        <a:pt x="1444" y="883"/>
                      </a:lnTo>
                      <a:lnTo>
                        <a:pt x="1464" y="883"/>
                      </a:lnTo>
                      <a:lnTo>
                        <a:pt x="1464" y="899"/>
                      </a:lnTo>
                      <a:lnTo>
                        <a:pt x="1471" y="899"/>
                      </a:lnTo>
                      <a:lnTo>
                        <a:pt x="1471" y="904"/>
                      </a:lnTo>
                      <a:lnTo>
                        <a:pt x="1493" y="904"/>
                      </a:lnTo>
                      <a:lnTo>
                        <a:pt x="1493" y="913"/>
                      </a:lnTo>
                      <a:lnTo>
                        <a:pt x="1502" y="913"/>
                      </a:lnTo>
                      <a:lnTo>
                        <a:pt x="1502" y="920"/>
                      </a:lnTo>
                      <a:lnTo>
                        <a:pt x="1570" y="920"/>
                      </a:lnTo>
                      <a:lnTo>
                        <a:pt x="1570" y="933"/>
                      </a:lnTo>
                      <a:lnTo>
                        <a:pt x="1578" y="933"/>
                      </a:lnTo>
                      <a:lnTo>
                        <a:pt x="1578" y="937"/>
                      </a:lnTo>
                      <a:lnTo>
                        <a:pt x="1610" y="937"/>
                      </a:lnTo>
                      <a:lnTo>
                        <a:pt x="1610" y="943"/>
                      </a:lnTo>
                      <a:lnTo>
                        <a:pt x="1619" y="943"/>
                      </a:lnTo>
                      <a:lnTo>
                        <a:pt x="1619" y="947"/>
                      </a:lnTo>
                      <a:lnTo>
                        <a:pt x="1698" y="947"/>
                      </a:lnTo>
                      <a:lnTo>
                        <a:pt x="1698" y="958"/>
                      </a:lnTo>
                      <a:lnTo>
                        <a:pt x="1725" y="958"/>
                      </a:lnTo>
                      <a:lnTo>
                        <a:pt x="1725" y="966"/>
                      </a:lnTo>
                      <a:lnTo>
                        <a:pt x="1760" y="966"/>
                      </a:lnTo>
                      <a:lnTo>
                        <a:pt x="1760" y="977"/>
                      </a:lnTo>
                      <a:lnTo>
                        <a:pt x="1778" y="977"/>
                      </a:lnTo>
                      <a:lnTo>
                        <a:pt x="1778" y="983"/>
                      </a:lnTo>
                      <a:lnTo>
                        <a:pt x="1828" y="983"/>
                      </a:lnTo>
                      <a:lnTo>
                        <a:pt x="1828" y="996"/>
                      </a:lnTo>
                      <a:lnTo>
                        <a:pt x="1985" y="996"/>
                      </a:lnTo>
                      <a:lnTo>
                        <a:pt x="1985" y="1004"/>
                      </a:lnTo>
                      <a:lnTo>
                        <a:pt x="1994" y="1004"/>
                      </a:lnTo>
                      <a:lnTo>
                        <a:pt x="1994" y="1013"/>
                      </a:lnTo>
                      <a:lnTo>
                        <a:pt x="2028" y="1013"/>
                      </a:lnTo>
                      <a:lnTo>
                        <a:pt x="2028" y="1023"/>
                      </a:lnTo>
                      <a:lnTo>
                        <a:pt x="2103" y="1023"/>
                      </a:lnTo>
                      <a:lnTo>
                        <a:pt x="2103" y="1031"/>
                      </a:lnTo>
                      <a:lnTo>
                        <a:pt x="2109" y="1031"/>
                      </a:lnTo>
                      <a:lnTo>
                        <a:pt x="2109" y="1039"/>
                      </a:lnTo>
                      <a:lnTo>
                        <a:pt x="2118" y="1039"/>
                      </a:lnTo>
                      <a:lnTo>
                        <a:pt x="2118" y="1047"/>
                      </a:lnTo>
                      <a:lnTo>
                        <a:pt x="2138" y="1047"/>
                      </a:lnTo>
                      <a:lnTo>
                        <a:pt x="2138" y="1059"/>
                      </a:lnTo>
                      <a:lnTo>
                        <a:pt x="2354" y="1059"/>
                      </a:lnTo>
                      <a:lnTo>
                        <a:pt x="2354" y="1065"/>
                      </a:lnTo>
                      <a:lnTo>
                        <a:pt x="2391" y="1065"/>
                      </a:lnTo>
                      <a:lnTo>
                        <a:pt x="2391" y="1076"/>
                      </a:lnTo>
                      <a:lnTo>
                        <a:pt x="2403" y="1076"/>
                      </a:lnTo>
                      <a:lnTo>
                        <a:pt x="2403" y="1085"/>
                      </a:lnTo>
                      <a:lnTo>
                        <a:pt x="2416" y="1085"/>
                      </a:lnTo>
                      <a:lnTo>
                        <a:pt x="2416" y="1089"/>
                      </a:lnTo>
                      <a:lnTo>
                        <a:pt x="2478" y="1089"/>
                      </a:lnTo>
                      <a:lnTo>
                        <a:pt x="2478" y="1095"/>
                      </a:lnTo>
                      <a:lnTo>
                        <a:pt x="2578" y="1095"/>
                      </a:lnTo>
                      <a:lnTo>
                        <a:pt x="2578" y="1115"/>
                      </a:lnTo>
                      <a:lnTo>
                        <a:pt x="2724" y="1115"/>
                      </a:lnTo>
                      <a:lnTo>
                        <a:pt x="2724" y="1125"/>
                      </a:lnTo>
                      <a:lnTo>
                        <a:pt x="2833" y="1125"/>
                      </a:lnTo>
                      <a:lnTo>
                        <a:pt x="2833" y="1134"/>
                      </a:lnTo>
                      <a:lnTo>
                        <a:pt x="2900" y="1134"/>
                      </a:lnTo>
                      <a:lnTo>
                        <a:pt x="2900" y="1151"/>
                      </a:lnTo>
                      <a:lnTo>
                        <a:pt x="3015" y="1151"/>
                      </a:lnTo>
                      <a:lnTo>
                        <a:pt x="3015" y="1165"/>
                      </a:lnTo>
                      <a:lnTo>
                        <a:pt x="3069" y="1165"/>
                      </a:lnTo>
                      <a:lnTo>
                        <a:pt x="3069" y="1178"/>
                      </a:lnTo>
                      <a:lnTo>
                        <a:pt x="3136" y="1178"/>
                      </a:lnTo>
                      <a:lnTo>
                        <a:pt x="3136" y="1190"/>
                      </a:lnTo>
                      <a:lnTo>
                        <a:pt x="3162" y="1190"/>
                      </a:lnTo>
                      <a:lnTo>
                        <a:pt x="3162" y="1198"/>
                      </a:lnTo>
                      <a:lnTo>
                        <a:pt x="3222" y="1198"/>
                      </a:lnTo>
                      <a:lnTo>
                        <a:pt x="3222" y="1210"/>
                      </a:lnTo>
                      <a:lnTo>
                        <a:pt x="3255" y="1210"/>
                      </a:lnTo>
                      <a:lnTo>
                        <a:pt x="3255" y="1221"/>
                      </a:lnTo>
                      <a:lnTo>
                        <a:pt x="3302" y="1221"/>
                      </a:lnTo>
                      <a:lnTo>
                        <a:pt x="3302" y="1229"/>
                      </a:lnTo>
                      <a:lnTo>
                        <a:pt x="3320" y="1229"/>
                      </a:lnTo>
                      <a:lnTo>
                        <a:pt x="3320" y="1238"/>
                      </a:lnTo>
                      <a:lnTo>
                        <a:pt x="3390" y="1238"/>
                      </a:lnTo>
                      <a:lnTo>
                        <a:pt x="3390" y="1249"/>
                      </a:lnTo>
                      <a:lnTo>
                        <a:pt x="3604" y="1249"/>
                      </a:lnTo>
                      <a:lnTo>
                        <a:pt x="3604" y="1259"/>
                      </a:lnTo>
                      <a:lnTo>
                        <a:pt x="3666" y="1259"/>
                      </a:lnTo>
                      <a:lnTo>
                        <a:pt x="3666" y="1271"/>
                      </a:lnTo>
                      <a:lnTo>
                        <a:pt x="3746" y="1271"/>
                      </a:lnTo>
                      <a:lnTo>
                        <a:pt x="3746" y="1281"/>
                      </a:lnTo>
                      <a:lnTo>
                        <a:pt x="3762" y="1281"/>
                      </a:lnTo>
                      <a:lnTo>
                        <a:pt x="3762" y="1292"/>
                      </a:lnTo>
                      <a:lnTo>
                        <a:pt x="3809" y="1292"/>
                      </a:lnTo>
                      <a:lnTo>
                        <a:pt x="3809" y="1302"/>
                      </a:lnTo>
                      <a:lnTo>
                        <a:pt x="4057" y="1302"/>
                      </a:lnTo>
                      <a:lnTo>
                        <a:pt x="4057" y="1310"/>
                      </a:lnTo>
                      <a:lnTo>
                        <a:pt x="4392" y="1310"/>
                      </a:lnTo>
                      <a:lnTo>
                        <a:pt x="4392" y="1321"/>
                      </a:lnTo>
                      <a:lnTo>
                        <a:pt x="4438" y="1321"/>
                      </a:lnTo>
                      <a:lnTo>
                        <a:pt x="4438" y="1329"/>
                      </a:lnTo>
                      <a:lnTo>
                        <a:pt x="4466" y="1329"/>
                      </a:lnTo>
                      <a:lnTo>
                        <a:pt x="4466" y="1337"/>
                      </a:lnTo>
                      <a:lnTo>
                        <a:pt x="4484" y="1337"/>
                      </a:lnTo>
                      <a:lnTo>
                        <a:pt x="4484" y="1344"/>
                      </a:lnTo>
                      <a:lnTo>
                        <a:pt x="4520" y="1344"/>
                      </a:lnTo>
                      <a:lnTo>
                        <a:pt x="4520" y="1350"/>
                      </a:lnTo>
                      <a:lnTo>
                        <a:pt x="4527" y="1350"/>
                      </a:lnTo>
                      <a:lnTo>
                        <a:pt x="4527" y="1360"/>
                      </a:lnTo>
                      <a:lnTo>
                        <a:pt x="4537" y="1360"/>
                      </a:lnTo>
                      <a:lnTo>
                        <a:pt x="4537" y="1371"/>
                      </a:lnTo>
                      <a:lnTo>
                        <a:pt x="4730" y="1371"/>
                      </a:lnTo>
                      <a:lnTo>
                        <a:pt x="4730" y="1384"/>
                      </a:lnTo>
                      <a:lnTo>
                        <a:pt x="4740" y="1384"/>
                      </a:lnTo>
                      <a:lnTo>
                        <a:pt x="4740" y="1392"/>
                      </a:lnTo>
                      <a:lnTo>
                        <a:pt x="4792" y="1392"/>
                      </a:lnTo>
                      <a:lnTo>
                        <a:pt x="4792" y="1404"/>
                      </a:lnTo>
                      <a:lnTo>
                        <a:pt x="4929" y="1404"/>
                      </a:lnTo>
                      <a:lnTo>
                        <a:pt x="4929" y="1416"/>
                      </a:lnTo>
                      <a:lnTo>
                        <a:pt x="5181" y="1416"/>
                      </a:lnTo>
                      <a:lnTo>
                        <a:pt x="5181" y="1426"/>
                      </a:lnTo>
                      <a:lnTo>
                        <a:pt x="5545" y="1426"/>
                      </a:lnTo>
                      <a:lnTo>
                        <a:pt x="5545" y="1440"/>
                      </a:lnTo>
                      <a:lnTo>
                        <a:pt x="5556" y="1440"/>
                      </a:lnTo>
                      <a:lnTo>
                        <a:pt x="5556" y="1450"/>
                      </a:lnTo>
                      <a:lnTo>
                        <a:pt x="5639" y="1450"/>
                      </a:lnTo>
                      <a:lnTo>
                        <a:pt x="5639" y="1462"/>
                      </a:lnTo>
                      <a:lnTo>
                        <a:pt x="5746" y="1462"/>
                      </a:lnTo>
                      <a:lnTo>
                        <a:pt x="5746" y="1473"/>
                      </a:lnTo>
                      <a:lnTo>
                        <a:pt x="5814" y="1473"/>
                      </a:lnTo>
                      <a:cubicBezTo>
                        <a:pt x="5814" y="1473"/>
                        <a:pt x="5813" y="1483"/>
                        <a:pt x="5814" y="1483"/>
                      </a:cubicBezTo>
                      <a:cubicBezTo>
                        <a:pt x="5815" y="1484"/>
                        <a:pt x="6022" y="1483"/>
                        <a:pt x="6022" y="1483"/>
                      </a:cubicBezTo>
                      <a:lnTo>
                        <a:pt x="6022" y="1496"/>
                      </a:lnTo>
                      <a:lnTo>
                        <a:pt x="7096" y="1496"/>
                      </a:lnTo>
                    </a:path>
                  </a:pathLst>
                </a:custGeom>
                <a:noFill/>
                <a:ln w="12700" cap="flat">
                  <a:solidFill>
                    <a:srgbClr val="59545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8" name="Freeform 108">
                  <a:extLst>
                    <a:ext uri="{FF2B5EF4-FFF2-40B4-BE49-F238E27FC236}">
                      <a16:creationId xmlns:a16="http://schemas.microsoft.com/office/drawing/2014/main" id="{FCBEB2B7-BD8F-4B40-AB52-CD5AA73DE3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2" y="1506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09" name="Freeform 109">
                  <a:extLst>
                    <a:ext uri="{FF2B5EF4-FFF2-40B4-BE49-F238E27FC236}">
                      <a16:creationId xmlns:a16="http://schemas.microsoft.com/office/drawing/2014/main" id="{443A4AB3-C3C5-4409-A74A-064164C962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4" y="1506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0" name="Freeform 110">
                  <a:extLst>
                    <a:ext uri="{FF2B5EF4-FFF2-40B4-BE49-F238E27FC236}">
                      <a16:creationId xmlns:a16="http://schemas.microsoft.com/office/drawing/2014/main" id="{D3D10F64-FD7B-4BA3-9D89-5318A93858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7" y="1506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1" name="Freeform 111">
                  <a:extLst>
                    <a:ext uri="{FF2B5EF4-FFF2-40B4-BE49-F238E27FC236}">
                      <a16:creationId xmlns:a16="http://schemas.microsoft.com/office/drawing/2014/main" id="{0284E9D0-A330-4455-8350-F162964636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2" name="Freeform 112">
                  <a:extLst>
                    <a:ext uri="{FF2B5EF4-FFF2-40B4-BE49-F238E27FC236}">
                      <a16:creationId xmlns:a16="http://schemas.microsoft.com/office/drawing/2014/main" id="{9D53B3D2-8EA3-4065-8316-4AB7D48AEC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2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3" name="Freeform 113">
                  <a:extLst>
                    <a:ext uri="{FF2B5EF4-FFF2-40B4-BE49-F238E27FC236}">
                      <a16:creationId xmlns:a16="http://schemas.microsoft.com/office/drawing/2014/main" id="{48B38363-691C-4865-9AB7-320939AABE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6" y="1506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4" name="Freeform 114">
                  <a:extLst>
                    <a:ext uri="{FF2B5EF4-FFF2-40B4-BE49-F238E27FC236}">
                      <a16:creationId xmlns:a16="http://schemas.microsoft.com/office/drawing/2014/main" id="{99E22668-2056-47E5-8458-9E8B39EEC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1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5" name="Freeform 115">
                  <a:extLst>
                    <a:ext uri="{FF2B5EF4-FFF2-40B4-BE49-F238E27FC236}">
                      <a16:creationId xmlns:a16="http://schemas.microsoft.com/office/drawing/2014/main" id="{817DB187-2F37-4340-A26E-214268CDB0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2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6" name="Freeform 116">
                  <a:extLst>
                    <a:ext uri="{FF2B5EF4-FFF2-40B4-BE49-F238E27FC236}">
                      <a16:creationId xmlns:a16="http://schemas.microsoft.com/office/drawing/2014/main" id="{08042FA1-E4F5-49E1-97F7-7CFDE9000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0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7" name="Freeform 117">
                  <a:extLst>
                    <a:ext uri="{FF2B5EF4-FFF2-40B4-BE49-F238E27FC236}">
                      <a16:creationId xmlns:a16="http://schemas.microsoft.com/office/drawing/2014/main" id="{B70D9A6E-5D52-4656-B5C9-A2A7B72364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9" y="1506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8" name="Freeform 118">
                  <a:extLst>
                    <a:ext uri="{FF2B5EF4-FFF2-40B4-BE49-F238E27FC236}">
                      <a16:creationId xmlns:a16="http://schemas.microsoft.com/office/drawing/2014/main" id="{6402BA54-ABE8-4288-BA34-278D552A8F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1" y="1506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19" name="Freeform 119">
                  <a:extLst>
                    <a:ext uri="{FF2B5EF4-FFF2-40B4-BE49-F238E27FC236}">
                      <a16:creationId xmlns:a16="http://schemas.microsoft.com/office/drawing/2014/main" id="{C62821EC-B013-46B9-8AA0-45BBB8A3D0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7" y="1506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0" name="Freeform 120">
                  <a:extLst>
                    <a:ext uri="{FF2B5EF4-FFF2-40B4-BE49-F238E27FC236}">
                      <a16:creationId xmlns:a16="http://schemas.microsoft.com/office/drawing/2014/main" id="{AFE91901-2169-49D5-9482-49C789ACB8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9" y="1506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1" name="Freeform 121">
                  <a:extLst>
                    <a:ext uri="{FF2B5EF4-FFF2-40B4-BE49-F238E27FC236}">
                      <a16:creationId xmlns:a16="http://schemas.microsoft.com/office/drawing/2014/main" id="{D58D9B58-B3D0-48D1-ABD2-51A88753EB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0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2" name="Freeform 122">
                  <a:extLst>
                    <a:ext uri="{FF2B5EF4-FFF2-40B4-BE49-F238E27FC236}">
                      <a16:creationId xmlns:a16="http://schemas.microsoft.com/office/drawing/2014/main" id="{2A7CC7E8-232F-420C-9D1A-F4F9897F1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9" y="1506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3" name="Freeform 123">
                  <a:extLst>
                    <a:ext uri="{FF2B5EF4-FFF2-40B4-BE49-F238E27FC236}">
                      <a16:creationId xmlns:a16="http://schemas.microsoft.com/office/drawing/2014/main" id="{DC40DB72-488E-49F0-B5AC-27B173E03C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" y="1506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4" name="Freeform 124">
                  <a:extLst>
                    <a:ext uri="{FF2B5EF4-FFF2-40B4-BE49-F238E27FC236}">
                      <a16:creationId xmlns:a16="http://schemas.microsoft.com/office/drawing/2014/main" id="{842F7B6B-93EA-4F04-81D0-98D26F42E0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0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5" name="Freeform 125">
                  <a:extLst>
                    <a:ext uri="{FF2B5EF4-FFF2-40B4-BE49-F238E27FC236}">
                      <a16:creationId xmlns:a16="http://schemas.microsoft.com/office/drawing/2014/main" id="{C41AF9E4-0B8F-4214-9425-DD3A44F22D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5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6" name="Freeform 126">
                  <a:extLst>
                    <a:ext uri="{FF2B5EF4-FFF2-40B4-BE49-F238E27FC236}">
                      <a16:creationId xmlns:a16="http://schemas.microsoft.com/office/drawing/2014/main" id="{8697BC81-223D-4A85-9EC4-935B083B82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8" y="1506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7" name="Freeform 127">
                  <a:extLst>
                    <a:ext uri="{FF2B5EF4-FFF2-40B4-BE49-F238E27FC236}">
                      <a16:creationId xmlns:a16="http://schemas.microsoft.com/office/drawing/2014/main" id="{AC0A1BDD-9070-419A-A603-A6919B4948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9" y="1506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8" name="Freeform 128">
                  <a:extLst>
                    <a:ext uri="{FF2B5EF4-FFF2-40B4-BE49-F238E27FC236}">
                      <a16:creationId xmlns:a16="http://schemas.microsoft.com/office/drawing/2014/main" id="{33919A81-2879-41AC-A971-70C4645825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2" y="150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29" name="Freeform 129">
                  <a:extLst>
                    <a:ext uri="{FF2B5EF4-FFF2-40B4-BE49-F238E27FC236}">
                      <a16:creationId xmlns:a16="http://schemas.microsoft.com/office/drawing/2014/main" id="{F9CE5264-7C80-4000-9EBA-0C79EBC3A8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1506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0" name="Freeform 130">
                  <a:extLst>
                    <a:ext uri="{FF2B5EF4-FFF2-40B4-BE49-F238E27FC236}">
                      <a16:creationId xmlns:a16="http://schemas.microsoft.com/office/drawing/2014/main" id="{EE3A74E6-F065-4C85-BBC8-F9A3654EC1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6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1" name="Freeform 131">
                  <a:extLst>
                    <a:ext uri="{FF2B5EF4-FFF2-40B4-BE49-F238E27FC236}">
                      <a16:creationId xmlns:a16="http://schemas.microsoft.com/office/drawing/2014/main" id="{8A9583FE-EA21-45D5-B5C4-3CC09D7271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0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2" name="Freeform 132">
                  <a:extLst>
                    <a:ext uri="{FF2B5EF4-FFF2-40B4-BE49-F238E27FC236}">
                      <a16:creationId xmlns:a16="http://schemas.microsoft.com/office/drawing/2014/main" id="{97419AAF-E6D3-46E4-B0CE-2B9B33583C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5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3" name="Freeform 133">
                  <a:extLst>
                    <a:ext uri="{FF2B5EF4-FFF2-40B4-BE49-F238E27FC236}">
                      <a16:creationId xmlns:a16="http://schemas.microsoft.com/office/drawing/2014/main" id="{BDEAE4BD-83D4-4210-8DA1-59DC9C43C4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0" y="1486"/>
                  <a:ext cx="32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4" name="Freeform 134">
                  <a:extLst>
                    <a:ext uri="{FF2B5EF4-FFF2-40B4-BE49-F238E27FC236}">
                      <a16:creationId xmlns:a16="http://schemas.microsoft.com/office/drawing/2014/main" id="{82CC64A4-981D-4E75-9056-BAFAF21B89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5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5" name="Freeform 135">
                  <a:extLst>
                    <a:ext uri="{FF2B5EF4-FFF2-40B4-BE49-F238E27FC236}">
                      <a16:creationId xmlns:a16="http://schemas.microsoft.com/office/drawing/2014/main" id="{741059B1-F253-4305-817D-3A4867D786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9" y="1486"/>
                  <a:ext cx="33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6" name="Freeform 136">
                  <a:extLst>
                    <a:ext uri="{FF2B5EF4-FFF2-40B4-BE49-F238E27FC236}">
                      <a16:creationId xmlns:a16="http://schemas.microsoft.com/office/drawing/2014/main" id="{0325D06A-C956-4FEA-A0FB-EEB0D34FF3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5" y="1486"/>
                  <a:ext cx="31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7" name="Freeform 137">
                  <a:extLst>
                    <a:ext uri="{FF2B5EF4-FFF2-40B4-BE49-F238E27FC236}">
                      <a16:creationId xmlns:a16="http://schemas.microsoft.com/office/drawing/2014/main" id="{3046091A-9306-4F56-A1F6-A45CDA71F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9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8" name="Freeform 138">
                  <a:extLst>
                    <a:ext uri="{FF2B5EF4-FFF2-40B4-BE49-F238E27FC236}">
                      <a16:creationId xmlns:a16="http://schemas.microsoft.com/office/drawing/2014/main" id="{C0A6088F-5E7D-4631-9503-8BDACD629B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4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39" name="Freeform 139">
                  <a:extLst>
                    <a:ext uri="{FF2B5EF4-FFF2-40B4-BE49-F238E27FC236}">
                      <a16:creationId xmlns:a16="http://schemas.microsoft.com/office/drawing/2014/main" id="{3839083C-30DD-410C-AEF0-5C447742E2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0" name="Freeform 140">
                  <a:extLst>
                    <a:ext uri="{FF2B5EF4-FFF2-40B4-BE49-F238E27FC236}">
                      <a16:creationId xmlns:a16="http://schemas.microsoft.com/office/drawing/2014/main" id="{05E91C3E-6E82-4EFA-A2AF-C914531BAA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4" y="1486"/>
                  <a:ext cx="32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1" name="Freeform 141">
                  <a:extLst>
                    <a:ext uri="{FF2B5EF4-FFF2-40B4-BE49-F238E27FC236}">
                      <a16:creationId xmlns:a16="http://schemas.microsoft.com/office/drawing/2014/main" id="{D6C3666A-15FF-4A5B-89CF-873C72ACC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9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2" name="Freeform 142">
                  <a:extLst>
                    <a:ext uri="{FF2B5EF4-FFF2-40B4-BE49-F238E27FC236}">
                      <a16:creationId xmlns:a16="http://schemas.microsoft.com/office/drawing/2014/main" id="{CCBD59FA-AC32-4165-A727-B0478040E8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3" y="1486"/>
                  <a:ext cx="33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3" name="Freeform 143">
                  <a:extLst>
                    <a:ext uri="{FF2B5EF4-FFF2-40B4-BE49-F238E27FC236}">
                      <a16:creationId xmlns:a16="http://schemas.microsoft.com/office/drawing/2014/main" id="{D66E730F-CF25-4195-B3B0-760156B5EC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9" y="1486"/>
                  <a:ext cx="31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4" name="Freeform 144">
                  <a:extLst>
                    <a:ext uri="{FF2B5EF4-FFF2-40B4-BE49-F238E27FC236}">
                      <a16:creationId xmlns:a16="http://schemas.microsoft.com/office/drawing/2014/main" id="{A5902D38-2DB0-4729-A573-33D900E437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3" y="1486"/>
                  <a:ext cx="33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5" name="Freeform 145">
                  <a:extLst>
                    <a:ext uri="{FF2B5EF4-FFF2-40B4-BE49-F238E27FC236}">
                      <a16:creationId xmlns:a16="http://schemas.microsoft.com/office/drawing/2014/main" id="{101DBB32-8ECB-43CF-B98B-0D0C4F3160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8" y="1486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6" name="Freeform 146">
                  <a:extLst>
                    <a:ext uri="{FF2B5EF4-FFF2-40B4-BE49-F238E27FC236}">
                      <a16:creationId xmlns:a16="http://schemas.microsoft.com/office/drawing/2014/main" id="{47AE4BFA-C47B-4F24-A800-7D569FD570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3" y="1486"/>
                  <a:ext cx="32" cy="33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7" name="Freeform 147">
                  <a:extLst>
                    <a:ext uri="{FF2B5EF4-FFF2-40B4-BE49-F238E27FC236}">
                      <a16:creationId xmlns:a16="http://schemas.microsoft.com/office/drawing/2014/main" id="{F57B246A-46E5-4831-9918-F59053C675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6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8" name="Freeform 148">
                  <a:extLst>
                    <a:ext uri="{FF2B5EF4-FFF2-40B4-BE49-F238E27FC236}">
                      <a16:creationId xmlns:a16="http://schemas.microsoft.com/office/drawing/2014/main" id="{994A7F29-2168-451C-A0E5-E7954903CB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0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49" name="Freeform 149">
                  <a:extLst>
                    <a:ext uri="{FF2B5EF4-FFF2-40B4-BE49-F238E27FC236}">
                      <a16:creationId xmlns:a16="http://schemas.microsoft.com/office/drawing/2014/main" id="{2C56AF6C-FB82-468D-AFF7-F9ED453F8C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6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0" name="Freeform 150">
                  <a:extLst>
                    <a:ext uri="{FF2B5EF4-FFF2-40B4-BE49-F238E27FC236}">
                      <a16:creationId xmlns:a16="http://schemas.microsoft.com/office/drawing/2014/main" id="{2A2BAD6D-D791-4753-B75B-E32F69DF58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0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1" name="Freeform 151">
                  <a:extLst>
                    <a:ext uri="{FF2B5EF4-FFF2-40B4-BE49-F238E27FC236}">
                      <a16:creationId xmlns:a16="http://schemas.microsoft.com/office/drawing/2014/main" id="{0F8DAAB9-50CF-4F7A-8190-8B8432DAEA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3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2" name="Freeform 152">
                  <a:extLst>
                    <a:ext uri="{FF2B5EF4-FFF2-40B4-BE49-F238E27FC236}">
                      <a16:creationId xmlns:a16="http://schemas.microsoft.com/office/drawing/2014/main" id="{4B67F2BC-669E-4128-9CBB-F22DC73028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6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3" name="Freeform 153">
                  <a:extLst>
                    <a:ext uri="{FF2B5EF4-FFF2-40B4-BE49-F238E27FC236}">
                      <a16:creationId xmlns:a16="http://schemas.microsoft.com/office/drawing/2014/main" id="{401744BB-9181-419B-B4FA-756F025486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5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4" name="Freeform 154">
                  <a:extLst>
                    <a:ext uri="{FF2B5EF4-FFF2-40B4-BE49-F238E27FC236}">
                      <a16:creationId xmlns:a16="http://schemas.microsoft.com/office/drawing/2014/main" id="{23055F66-CFAB-4D3B-8101-6041B64B65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8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5" name="Freeform 155">
                  <a:extLst>
                    <a:ext uri="{FF2B5EF4-FFF2-40B4-BE49-F238E27FC236}">
                      <a16:creationId xmlns:a16="http://schemas.microsoft.com/office/drawing/2014/main" id="{590B0270-0E7B-4E2A-9F6C-AB94F8C0CC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1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6" name="Freeform 156">
                  <a:extLst>
                    <a:ext uri="{FF2B5EF4-FFF2-40B4-BE49-F238E27FC236}">
                      <a16:creationId xmlns:a16="http://schemas.microsoft.com/office/drawing/2014/main" id="{449BDFCC-B1D5-45DF-8BB4-6D8B108BB4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8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7" name="Freeform 157">
                  <a:extLst>
                    <a:ext uri="{FF2B5EF4-FFF2-40B4-BE49-F238E27FC236}">
                      <a16:creationId xmlns:a16="http://schemas.microsoft.com/office/drawing/2014/main" id="{2F4D3230-8E61-4D3D-8AC5-97F854C1A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2" y="1479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8" name="Freeform 158">
                  <a:extLst>
                    <a:ext uri="{FF2B5EF4-FFF2-40B4-BE49-F238E27FC236}">
                      <a16:creationId xmlns:a16="http://schemas.microsoft.com/office/drawing/2014/main" id="{4C13B14B-E5A3-4E11-ADAE-F6FD83AF4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3" y="1479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59" name="Freeform 159">
                  <a:extLst>
                    <a:ext uri="{FF2B5EF4-FFF2-40B4-BE49-F238E27FC236}">
                      <a16:creationId xmlns:a16="http://schemas.microsoft.com/office/drawing/2014/main" id="{A22EC45C-F554-43B8-A9EE-812730B90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" y="1479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0" name="Freeform 160">
                  <a:extLst>
                    <a:ext uri="{FF2B5EF4-FFF2-40B4-BE49-F238E27FC236}">
                      <a16:creationId xmlns:a16="http://schemas.microsoft.com/office/drawing/2014/main" id="{C7773437-A20B-4A92-9926-F1B62E445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9" y="1479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1" name="Freeform 161">
                  <a:extLst>
                    <a:ext uri="{FF2B5EF4-FFF2-40B4-BE49-F238E27FC236}">
                      <a16:creationId xmlns:a16="http://schemas.microsoft.com/office/drawing/2014/main" id="{9BB47A26-12D7-49A0-9F48-D09A044CE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" y="1479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2" name="Freeform 162">
                  <a:extLst>
                    <a:ext uri="{FF2B5EF4-FFF2-40B4-BE49-F238E27FC236}">
                      <a16:creationId xmlns:a16="http://schemas.microsoft.com/office/drawing/2014/main" id="{CC5DACBE-05B1-4DA3-8DFB-0C66930E93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3" y="1479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3" name="Freeform 163">
                  <a:extLst>
                    <a:ext uri="{FF2B5EF4-FFF2-40B4-BE49-F238E27FC236}">
                      <a16:creationId xmlns:a16="http://schemas.microsoft.com/office/drawing/2014/main" id="{F2FACE0D-21FD-441F-84F6-645B4C01F2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6" y="1479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4" name="Freeform 164">
                  <a:extLst>
                    <a:ext uri="{FF2B5EF4-FFF2-40B4-BE49-F238E27FC236}">
                      <a16:creationId xmlns:a16="http://schemas.microsoft.com/office/drawing/2014/main" id="{C40B9F70-3C64-4EC7-BA5C-E0D8C1EAFD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5" y="1480"/>
                  <a:ext cx="31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5" name="Freeform 165">
                  <a:extLst>
                    <a:ext uri="{FF2B5EF4-FFF2-40B4-BE49-F238E27FC236}">
                      <a16:creationId xmlns:a16="http://schemas.microsoft.com/office/drawing/2014/main" id="{5A6C844A-9E89-430A-8A1C-E222DD1E2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9" y="1480"/>
                  <a:ext cx="33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6" name="Freeform 166">
                  <a:extLst>
                    <a:ext uri="{FF2B5EF4-FFF2-40B4-BE49-F238E27FC236}">
                      <a16:creationId xmlns:a16="http://schemas.microsoft.com/office/drawing/2014/main" id="{ED3DD474-CBE9-4323-BB11-70CAA66E35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9" y="147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7" name="Freeform 167">
                  <a:extLst>
                    <a:ext uri="{FF2B5EF4-FFF2-40B4-BE49-F238E27FC236}">
                      <a16:creationId xmlns:a16="http://schemas.microsoft.com/office/drawing/2014/main" id="{1BFA5BE4-0344-426F-B8D0-313DBAE4B6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8" y="147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8" name="Freeform 168">
                  <a:extLst>
                    <a:ext uri="{FF2B5EF4-FFF2-40B4-BE49-F238E27FC236}">
                      <a16:creationId xmlns:a16="http://schemas.microsoft.com/office/drawing/2014/main" id="{E925FFF2-E683-4061-B6B7-03494B7F16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0" y="1473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69" name="Freeform 169">
                  <a:extLst>
                    <a:ext uri="{FF2B5EF4-FFF2-40B4-BE49-F238E27FC236}">
                      <a16:creationId xmlns:a16="http://schemas.microsoft.com/office/drawing/2014/main" id="{7009DEBC-9C9D-4A61-808D-E66F009A6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9" y="1468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0" name="Freeform 170">
                  <a:extLst>
                    <a:ext uri="{FF2B5EF4-FFF2-40B4-BE49-F238E27FC236}">
                      <a16:creationId xmlns:a16="http://schemas.microsoft.com/office/drawing/2014/main" id="{44E31075-A81F-4837-8246-1E26B4835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1" y="1468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1" name="Freeform 171">
                  <a:extLst>
                    <a:ext uri="{FF2B5EF4-FFF2-40B4-BE49-F238E27FC236}">
                      <a16:creationId xmlns:a16="http://schemas.microsoft.com/office/drawing/2014/main" id="{F856FB9A-0A2A-41A5-9D30-1F9BD9AE4A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2" y="1468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2" name="Freeform 172">
                  <a:extLst>
                    <a:ext uri="{FF2B5EF4-FFF2-40B4-BE49-F238E27FC236}">
                      <a16:creationId xmlns:a16="http://schemas.microsoft.com/office/drawing/2014/main" id="{CE85B338-676B-4F52-8D8E-BB679F611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468"/>
                  <a:ext cx="33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3" name="Freeform 173">
                  <a:extLst>
                    <a:ext uri="{FF2B5EF4-FFF2-40B4-BE49-F238E27FC236}">
                      <a16:creationId xmlns:a16="http://schemas.microsoft.com/office/drawing/2014/main" id="{A7223417-38A4-4929-95C5-4D1D620255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7" y="1468"/>
                  <a:ext cx="32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4" name="Freeform 174">
                  <a:extLst>
                    <a:ext uri="{FF2B5EF4-FFF2-40B4-BE49-F238E27FC236}">
                      <a16:creationId xmlns:a16="http://schemas.microsoft.com/office/drawing/2014/main" id="{EF1BABD3-7261-4F87-B065-0250E304EE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0" y="1468"/>
                  <a:ext cx="31" cy="31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5" name="Freeform 175">
                  <a:extLst>
                    <a:ext uri="{FF2B5EF4-FFF2-40B4-BE49-F238E27FC236}">
                      <a16:creationId xmlns:a16="http://schemas.microsoft.com/office/drawing/2014/main" id="{812B3FCA-B9FF-4BB5-9EF1-E33929B84B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0" y="1468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6" name="Freeform 176">
                  <a:extLst>
                    <a:ext uri="{FF2B5EF4-FFF2-40B4-BE49-F238E27FC236}">
                      <a16:creationId xmlns:a16="http://schemas.microsoft.com/office/drawing/2014/main" id="{10627AE8-1455-4AB4-9118-75A2C210D2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8" y="1468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7" name="Freeform 177">
                  <a:extLst>
                    <a:ext uri="{FF2B5EF4-FFF2-40B4-BE49-F238E27FC236}">
                      <a16:creationId xmlns:a16="http://schemas.microsoft.com/office/drawing/2014/main" id="{7BDA50A9-E3ED-4066-AB8A-331E0CDB70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0" y="1462"/>
                  <a:ext cx="33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8" name="Freeform 178">
                  <a:extLst>
                    <a:ext uri="{FF2B5EF4-FFF2-40B4-BE49-F238E27FC236}">
                      <a16:creationId xmlns:a16="http://schemas.microsoft.com/office/drawing/2014/main" id="{703971DF-594A-4E54-A4FA-3B8269F50F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0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79" name="Freeform 179">
                  <a:extLst>
                    <a:ext uri="{FF2B5EF4-FFF2-40B4-BE49-F238E27FC236}">
                      <a16:creationId xmlns:a16="http://schemas.microsoft.com/office/drawing/2014/main" id="{1632926B-2173-4D6F-9BA0-166D2D4442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5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0" name="Freeform 180">
                  <a:extLst>
                    <a:ext uri="{FF2B5EF4-FFF2-40B4-BE49-F238E27FC236}">
                      <a16:creationId xmlns:a16="http://schemas.microsoft.com/office/drawing/2014/main" id="{C042DD85-C31D-4FBB-8504-F236A18C45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0" y="1454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1" name="Freeform 181">
                  <a:extLst>
                    <a:ext uri="{FF2B5EF4-FFF2-40B4-BE49-F238E27FC236}">
                      <a16:creationId xmlns:a16="http://schemas.microsoft.com/office/drawing/2014/main" id="{398381CD-B543-4C1A-80B5-2C1EB0588C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6" y="1454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2" name="Freeform 182">
                  <a:extLst>
                    <a:ext uri="{FF2B5EF4-FFF2-40B4-BE49-F238E27FC236}">
                      <a16:creationId xmlns:a16="http://schemas.microsoft.com/office/drawing/2014/main" id="{380F2C98-AF94-467D-A071-6C8E87685B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2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3" name="Freeform 183">
                  <a:extLst>
                    <a:ext uri="{FF2B5EF4-FFF2-40B4-BE49-F238E27FC236}">
                      <a16:creationId xmlns:a16="http://schemas.microsoft.com/office/drawing/2014/main" id="{6CE4D4EB-52C3-4FBC-9A71-BCD3A9BA38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9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4" name="Freeform 184">
                  <a:extLst>
                    <a:ext uri="{FF2B5EF4-FFF2-40B4-BE49-F238E27FC236}">
                      <a16:creationId xmlns:a16="http://schemas.microsoft.com/office/drawing/2014/main" id="{1657FCD1-EEDE-4A75-8809-78631865C9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3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5" name="Freeform 185">
                  <a:extLst>
                    <a:ext uri="{FF2B5EF4-FFF2-40B4-BE49-F238E27FC236}">
                      <a16:creationId xmlns:a16="http://schemas.microsoft.com/office/drawing/2014/main" id="{200DB21C-3AB7-458F-83A5-48B1800EBC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5" y="1454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6" name="Freeform 186">
                  <a:extLst>
                    <a:ext uri="{FF2B5EF4-FFF2-40B4-BE49-F238E27FC236}">
                      <a16:creationId xmlns:a16="http://schemas.microsoft.com/office/drawing/2014/main" id="{8F3D95C6-8997-483F-AB32-EB5FF43678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6" y="1451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7" name="Freeform 187">
                  <a:extLst>
                    <a:ext uri="{FF2B5EF4-FFF2-40B4-BE49-F238E27FC236}">
                      <a16:creationId xmlns:a16="http://schemas.microsoft.com/office/drawing/2014/main" id="{89D27E47-C39F-4E21-B63C-1FB78F262A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3" y="144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8" name="Freeform 188">
                  <a:extLst>
                    <a:ext uri="{FF2B5EF4-FFF2-40B4-BE49-F238E27FC236}">
                      <a16:creationId xmlns:a16="http://schemas.microsoft.com/office/drawing/2014/main" id="{819A3B4B-2CB9-4335-86A3-DD42C6DE78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6" y="144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9" name="Freeform 189">
                  <a:extLst>
                    <a:ext uri="{FF2B5EF4-FFF2-40B4-BE49-F238E27FC236}">
                      <a16:creationId xmlns:a16="http://schemas.microsoft.com/office/drawing/2014/main" id="{2FA35E97-13A7-420A-8CCD-D0580D316D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" y="1448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0" name="Freeform 190">
                  <a:extLst>
                    <a:ext uri="{FF2B5EF4-FFF2-40B4-BE49-F238E27FC236}">
                      <a16:creationId xmlns:a16="http://schemas.microsoft.com/office/drawing/2014/main" id="{531F99CD-D4B2-4A07-82C5-E0983F274C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4" y="143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1" name="Freeform 191">
                  <a:extLst>
                    <a:ext uri="{FF2B5EF4-FFF2-40B4-BE49-F238E27FC236}">
                      <a16:creationId xmlns:a16="http://schemas.microsoft.com/office/drawing/2014/main" id="{57D852B3-C21A-4655-A822-5A189F5E0C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3" y="1422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2" name="Freeform 192">
                  <a:extLst>
                    <a:ext uri="{FF2B5EF4-FFF2-40B4-BE49-F238E27FC236}">
                      <a16:creationId xmlns:a16="http://schemas.microsoft.com/office/drawing/2014/main" id="{2CB6DB81-FD00-4932-B736-77C0E5F663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9" y="1392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3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3" name="Freeform 193">
                  <a:extLst>
                    <a:ext uri="{FF2B5EF4-FFF2-40B4-BE49-F238E27FC236}">
                      <a16:creationId xmlns:a16="http://schemas.microsoft.com/office/drawing/2014/main" id="{D43F2108-5F94-4EF5-BF22-7FF687F29D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1386"/>
                  <a:ext cx="32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4" name="Freeform 194">
                  <a:extLst>
                    <a:ext uri="{FF2B5EF4-FFF2-40B4-BE49-F238E27FC236}">
                      <a16:creationId xmlns:a16="http://schemas.microsoft.com/office/drawing/2014/main" id="{65D631B1-7421-4BD3-989F-102FA7ADF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6" y="1373"/>
                  <a:ext cx="32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5" name="Freeform 195">
                  <a:extLst>
                    <a:ext uri="{FF2B5EF4-FFF2-40B4-BE49-F238E27FC236}">
                      <a16:creationId xmlns:a16="http://schemas.microsoft.com/office/drawing/2014/main" id="{CFA871BB-AFEE-474F-A8AD-9F75AA35D3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3" y="1354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6" name="Freeform 196">
                  <a:extLst>
                    <a:ext uri="{FF2B5EF4-FFF2-40B4-BE49-F238E27FC236}">
                      <a16:creationId xmlns:a16="http://schemas.microsoft.com/office/drawing/2014/main" id="{FB23EAD8-38D5-4373-8747-0993798B5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4" y="1344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7" name="Freeform 197">
                  <a:extLst>
                    <a:ext uri="{FF2B5EF4-FFF2-40B4-BE49-F238E27FC236}">
                      <a16:creationId xmlns:a16="http://schemas.microsoft.com/office/drawing/2014/main" id="{54245E97-33CB-46C0-8DED-690C6F29D4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4" y="1331"/>
                  <a:ext cx="32" cy="33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8" name="Freeform 198">
                  <a:extLst>
                    <a:ext uri="{FF2B5EF4-FFF2-40B4-BE49-F238E27FC236}">
                      <a16:creationId xmlns:a16="http://schemas.microsoft.com/office/drawing/2014/main" id="{BF058CE3-5EB4-43D0-89FA-E567E95F1D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9" y="1324"/>
                  <a:ext cx="31" cy="32"/>
                </a:xfrm>
                <a:custGeom>
                  <a:avLst/>
                  <a:gdLst>
                    <a:gd name="T0" fmla="*/ 66 w 66"/>
                    <a:gd name="T1" fmla="*/ 67 h 67"/>
                    <a:gd name="T2" fmla="*/ 66 w 66"/>
                    <a:gd name="T3" fmla="*/ 67 h 67"/>
                    <a:gd name="T4" fmla="*/ 33 w 66"/>
                    <a:gd name="T5" fmla="*/ 0 h 67"/>
                    <a:gd name="T6" fmla="*/ 0 w 66"/>
                    <a:gd name="T7" fmla="*/ 67 h 67"/>
                    <a:gd name="T8" fmla="*/ 66 w 66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7">
                      <a:moveTo>
                        <a:pt x="66" y="67"/>
                      </a:moveTo>
                      <a:lnTo>
                        <a:pt x="66" y="67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66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99" name="Freeform 199">
                  <a:extLst>
                    <a:ext uri="{FF2B5EF4-FFF2-40B4-BE49-F238E27FC236}">
                      <a16:creationId xmlns:a16="http://schemas.microsoft.com/office/drawing/2014/main" id="{63C288E3-DA9C-452B-855D-0AD3BCD81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7" y="1324"/>
                  <a:ext cx="33" cy="32"/>
                </a:xfrm>
                <a:custGeom>
                  <a:avLst/>
                  <a:gdLst>
                    <a:gd name="T0" fmla="*/ 67 w 67"/>
                    <a:gd name="T1" fmla="*/ 67 h 67"/>
                    <a:gd name="T2" fmla="*/ 67 w 67"/>
                    <a:gd name="T3" fmla="*/ 67 h 67"/>
                    <a:gd name="T4" fmla="*/ 34 w 67"/>
                    <a:gd name="T5" fmla="*/ 0 h 67"/>
                    <a:gd name="T6" fmla="*/ 0 w 67"/>
                    <a:gd name="T7" fmla="*/ 67 h 67"/>
                    <a:gd name="T8" fmla="*/ 67 w 67"/>
                    <a:gd name="T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67"/>
                      </a:moveTo>
                      <a:lnTo>
                        <a:pt x="67" y="67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0" name="Freeform 200">
                  <a:extLst>
                    <a:ext uri="{FF2B5EF4-FFF2-40B4-BE49-F238E27FC236}">
                      <a16:creationId xmlns:a16="http://schemas.microsoft.com/office/drawing/2014/main" id="{D6460A38-CA2D-4319-AF73-5060F27B32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5" y="1316"/>
                  <a:ext cx="32" cy="31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3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1" name="Freeform 201">
                  <a:extLst>
                    <a:ext uri="{FF2B5EF4-FFF2-40B4-BE49-F238E27FC236}">
                      <a16:creationId xmlns:a16="http://schemas.microsoft.com/office/drawing/2014/main" id="{7F693D9F-3DF8-475B-BED4-1120AEFAD5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0" y="1308"/>
                  <a:ext cx="32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2" name="Freeform 202">
                  <a:extLst>
                    <a:ext uri="{FF2B5EF4-FFF2-40B4-BE49-F238E27FC236}">
                      <a16:creationId xmlns:a16="http://schemas.microsoft.com/office/drawing/2014/main" id="{3F05B3B1-9C28-4AD8-991D-15FD8D153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0" y="1285"/>
                  <a:ext cx="31" cy="32"/>
                </a:xfrm>
                <a:custGeom>
                  <a:avLst/>
                  <a:gdLst>
                    <a:gd name="T0" fmla="*/ 66 w 66"/>
                    <a:gd name="T1" fmla="*/ 66 h 66"/>
                    <a:gd name="T2" fmla="*/ 66 w 66"/>
                    <a:gd name="T3" fmla="*/ 66 h 66"/>
                    <a:gd name="T4" fmla="*/ 33 w 66"/>
                    <a:gd name="T5" fmla="*/ 0 h 66"/>
                    <a:gd name="T6" fmla="*/ 0 w 66"/>
                    <a:gd name="T7" fmla="*/ 66 h 66"/>
                    <a:gd name="T8" fmla="*/ 66 w 66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6">
                      <a:moveTo>
                        <a:pt x="66" y="66"/>
                      </a:moveTo>
                      <a:lnTo>
                        <a:pt x="66" y="66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6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3" name="Freeform 203">
                  <a:extLst>
                    <a:ext uri="{FF2B5EF4-FFF2-40B4-BE49-F238E27FC236}">
                      <a16:creationId xmlns:a16="http://schemas.microsoft.com/office/drawing/2014/main" id="{F3D00C8F-005C-4C39-A2B1-C9FE669EC3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4" y="1240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4" name="Freeform 204">
                  <a:extLst>
                    <a:ext uri="{FF2B5EF4-FFF2-40B4-BE49-F238E27FC236}">
                      <a16:creationId xmlns:a16="http://schemas.microsoft.com/office/drawing/2014/main" id="{99AFD7FB-BEAF-4643-8109-DFEA692972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4" y="1236"/>
                  <a:ext cx="32" cy="32"/>
                </a:xfrm>
                <a:custGeom>
                  <a:avLst/>
                  <a:gdLst>
                    <a:gd name="T0" fmla="*/ 67 w 67"/>
                    <a:gd name="T1" fmla="*/ 66 h 66"/>
                    <a:gd name="T2" fmla="*/ 67 w 67"/>
                    <a:gd name="T3" fmla="*/ 66 h 66"/>
                    <a:gd name="T4" fmla="*/ 34 w 67"/>
                    <a:gd name="T5" fmla="*/ 0 h 66"/>
                    <a:gd name="T6" fmla="*/ 0 w 67"/>
                    <a:gd name="T7" fmla="*/ 66 h 66"/>
                    <a:gd name="T8" fmla="*/ 67 w 6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6">
                      <a:moveTo>
                        <a:pt x="67" y="66"/>
                      </a:moveTo>
                      <a:lnTo>
                        <a:pt x="67" y="66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67" y="66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1DCE9B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</p:grpSp>
          <p:sp>
            <p:nvSpPr>
              <p:cNvPr id="154" name="Freeform 206">
                <a:extLst>
                  <a:ext uri="{FF2B5EF4-FFF2-40B4-BE49-F238E27FC236}">
                    <a16:creationId xmlns:a16="http://schemas.microsoft.com/office/drawing/2014/main" id="{C76926CA-D369-4FF6-9E70-C648A6B1E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1236"/>
                <a:ext cx="32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4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4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56" name="Freeform 207">
                <a:extLst>
                  <a:ext uri="{FF2B5EF4-FFF2-40B4-BE49-F238E27FC236}">
                    <a16:creationId xmlns:a16="http://schemas.microsoft.com/office/drawing/2014/main" id="{738A37D1-A531-48AF-8500-85C5CD511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228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57" name="Freeform 208">
                <a:extLst>
                  <a:ext uri="{FF2B5EF4-FFF2-40B4-BE49-F238E27FC236}">
                    <a16:creationId xmlns:a16="http://schemas.microsoft.com/office/drawing/2014/main" id="{6737EADB-207A-4305-9003-737988312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122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58" name="Freeform 209">
                <a:extLst>
                  <a:ext uri="{FF2B5EF4-FFF2-40B4-BE49-F238E27FC236}">
                    <a16:creationId xmlns:a16="http://schemas.microsoft.com/office/drawing/2014/main" id="{0A0818F5-DDBA-4017-9CA6-A1747B87F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1218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59" name="Freeform 210">
                <a:extLst>
                  <a:ext uri="{FF2B5EF4-FFF2-40B4-BE49-F238E27FC236}">
                    <a16:creationId xmlns:a16="http://schemas.microsoft.com/office/drawing/2014/main" id="{156F0803-691B-4A45-ACB9-FD4B6DDEF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2" y="1213"/>
                <a:ext cx="32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0" name="Freeform 211">
                <a:extLst>
                  <a:ext uri="{FF2B5EF4-FFF2-40B4-BE49-F238E27FC236}">
                    <a16:creationId xmlns:a16="http://schemas.microsoft.com/office/drawing/2014/main" id="{8A942BED-FA55-4FE9-AF26-422BB1A4E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202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1" name="Freeform 212">
                <a:extLst>
                  <a:ext uri="{FF2B5EF4-FFF2-40B4-BE49-F238E27FC236}">
                    <a16:creationId xmlns:a16="http://schemas.microsoft.com/office/drawing/2014/main" id="{B36B2250-8811-47E2-BBB5-44C9E475A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1" y="1194"/>
                <a:ext cx="33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2" name="Freeform 213">
                <a:extLst>
                  <a:ext uri="{FF2B5EF4-FFF2-40B4-BE49-F238E27FC236}">
                    <a16:creationId xmlns:a16="http://schemas.microsoft.com/office/drawing/2014/main" id="{14F5CE2D-73EA-4FB4-AC26-343EB63D7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1186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3" name="Freeform 214">
                <a:extLst>
                  <a:ext uri="{FF2B5EF4-FFF2-40B4-BE49-F238E27FC236}">
                    <a16:creationId xmlns:a16="http://schemas.microsoft.com/office/drawing/2014/main" id="{D53F1B79-F411-4577-B2D5-204B86679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1174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4" name="Freeform 215">
                <a:extLst>
                  <a:ext uri="{FF2B5EF4-FFF2-40B4-BE49-F238E27FC236}">
                    <a16:creationId xmlns:a16="http://schemas.microsoft.com/office/drawing/2014/main" id="{09CCCE25-D563-4886-9C30-30BDEEDC3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1" y="115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5" name="Freeform 216">
                <a:extLst>
                  <a:ext uri="{FF2B5EF4-FFF2-40B4-BE49-F238E27FC236}">
                    <a16:creationId xmlns:a16="http://schemas.microsoft.com/office/drawing/2014/main" id="{3C9F6A9A-9C26-494F-A312-1942FF004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1" y="1070"/>
                <a:ext cx="32" cy="32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3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6" name="Freeform 217">
                <a:extLst>
                  <a:ext uri="{FF2B5EF4-FFF2-40B4-BE49-F238E27FC236}">
                    <a16:creationId xmlns:a16="http://schemas.microsoft.com/office/drawing/2014/main" id="{D983E974-BB8D-4452-8154-34C84A6F7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8" y="1045"/>
                <a:ext cx="32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7" name="Freeform 218">
                <a:extLst>
                  <a:ext uri="{FF2B5EF4-FFF2-40B4-BE49-F238E27FC236}">
                    <a16:creationId xmlns:a16="http://schemas.microsoft.com/office/drawing/2014/main" id="{309F2A9D-EA73-452C-A76E-4CD3E7A06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1029"/>
                <a:ext cx="32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8" name="Freeform 219">
                <a:extLst>
                  <a:ext uri="{FF2B5EF4-FFF2-40B4-BE49-F238E27FC236}">
                    <a16:creationId xmlns:a16="http://schemas.microsoft.com/office/drawing/2014/main" id="{E4F0C4CC-161C-4EB9-80A0-60F59B077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8" y="1016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69" name="Freeform 220">
                <a:extLst>
                  <a:ext uri="{FF2B5EF4-FFF2-40B4-BE49-F238E27FC236}">
                    <a16:creationId xmlns:a16="http://schemas.microsoft.com/office/drawing/2014/main" id="{BE01C89E-85EC-429B-9103-24F06E4B6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5" y="1016"/>
                <a:ext cx="33" cy="32"/>
              </a:xfrm>
              <a:custGeom>
                <a:avLst/>
                <a:gdLst>
                  <a:gd name="T0" fmla="*/ 67 w 67"/>
                  <a:gd name="T1" fmla="*/ 66 h 66"/>
                  <a:gd name="T2" fmla="*/ 67 w 67"/>
                  <a:gd name="T3" fmla="*/ 66 h 66"/>
                  <a:gd name="T4" fmla="*/ 33 w 67"/>
                  <a:gd name="T5" fmla="*/ 0 h 66"/>
                  <a:gd name="T6" fmla="*/ 0 w 67"/>
                  <a:gd name="T7" fmla="*/ 66 h 66"/>
                  <a:gd name="T8" fmla="*/ 67 w 6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67" y="66"/>
                    </a:moveTo>
                    <a:lnTo>
                      <a:pt x="67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7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0" name="Freeform 221">
                <a:extLst>
                  <a:ext uri="{FF2B5EF4-FFF2-40B4-BE49-F238E27FC236}">
                    <a16:creationId xmlns:a16="http://schemas.microsoft.com/office/drawing/2014/main" id="{28CF2EEE-78BE-4AB9-B990-5A62DDF95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6" y="1000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1" name="Freeform 222">
                <a:extLst>
                  <a:ext uri="{FF2B5EF4-FFF2-40B4-BE49-F238E27FC236}">
                    <a16:creationId xmlns:a16="http://schemas.microsoft.com/office/drawing/2014/main" id="{DE8E089F-4FE8-4FE8-9108-DBA35681E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0" y="990"/>
                <a:ext cx="33" cy="33"/>
              </a:xfrm>
              <a:custGeom>
                <a:avLst/>
                <a:gdLst>
                  <a:gd name="T0" fmla="*/ 67 w 67"/>
                  <a:gd name="T1" fmla="*/ 67 h 67"/>
                  <a:gd name="T2" fmla="*/ 67 w 67"/>
                  <a:gd name="T3" fmla="*/ 67 h 67"/>
                  <a:gd name="T4" fmla="*/ 34 w 67"/>
                  <a:gd name="T5" fmla="*/ 0 h 67"/>
                  <a:gd name="T6" fmla="*/ 0 w 67"/>
                  <a:gd name="T7" fmla="*/ 67 h 67"/>
                  <a:gd name="T8" fmla="*/ 67 w 6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67" y="67"/>
                    </a:moveTo>
                    <a:lnTo>
                      <a:pt x="67" y="67"/>
                    </a:lnTo>
                    <a:lnTo>
                      <a:pt x="34" y="0"/>
                    </a:lnTo>
                    <a:lnTo>
                      <a:pt x="0" y="67"/>
                    </a:lnTo>
                    <a:lnTo>
                      <a:pt x="67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2" name="Freeform 223">
                <a:extLst>
                  <a:ext uri="{FF2B5EF4-FFF2-40B4-BE49-F238E27FC236}">
                    <a16:creationId xmlns:a16="http://schemas.microsoft.com/office/drawing/2014/main" id="{B684254D-301B-42F3-A721-21CA9C592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954"/>
                <a:ext cx="31" cy="32"/>
              </a:xfrm>
              <a:custGeom>
                <a:avLst/>
                <a:gdLst>
                  <a:gd name="T0" fmla="*/ 66 w 66"/>
                  <a:gd name="T1" fmla="*/ 66 h 66"/>
                  <a:gd name="T2" fmla="*/ 66 w 66"/>
                  <a:gd name="T3" fmla="*/ 66 h 66"/>
                  <a:gd name="T4" fmla="*/ 33 w 66"/>
                  <a:gd name="T5" fmla="*/ 0 h 66"/>
                  <a:gd name="T6" fmla="*/ 0 w 66"/>
                  <a:gd name="T7" fmla="*/ 66 h 66"/>
                  <a:gd name="T8" fmla="*/ 66 w 6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66" y="66"/>
                    </a:moveTo>
                    <a:lnTo>
                      <a:pt x="66" y="66"/>
                    </a:lnTo>
                    <a:lnTo>
                      <a:pt x="33" y="0"/>
                    </a:lnTo>
                    <a:lnTo>
                      <a:pt x="0" y="66"/>
                    </a:lnTo>
                    <a:lnTo>
                      <a:pt x="66" y="66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3" name="Freeform 224">
                <a:extLst>
                  <a:ext uri="{FF2B5EF4-FFF2-40B4-BE49-F238E27FC236}">
                    <a16:creationId xmlns:a16="http://schemas.microsoft.com/office/drawing/2014/main" id="{91A7572E-5B97-48D8-9504-4F63CFB28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" y="898"/>
                <a:ext cx="31" cy="32"/>
              </a:xfrm>
              <a:custGeom>
                <a:avLst/>
                <a:gdLst>
                  <a:gd name="T0" fmla="*/ 66 w 66"/>
                  <a:gd name="T1" fmla="*/ 67 h 67"/>
                  <a:gd name="T2" fmla="*/ 66 w 66"/>
                  <a:gd name="T3" fmla="*/ 67 h 67"/>
                  <a:gd name="T4" fmla="*/ 33 w 66"/>
                  <a:gd name="T5" fmla="*/ 0 h 67"/>
                  <a:gd name="T6" fmla="*/ 0 w 66"/>
                  <a:gd name="T7" fmla="*/ 67 h 67"/>
                  <a:gd name="T8" fmla="*/ 66 w 6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7">
                    <a:moveTo>
                      <a:pt x="66" y="67"/>
                    </a:moveTo>
                    <a:lnTo>
                      <a:pt x="66" y="67"/>
                    </a:lnTo>
                    <a:lnTo>
                      <a:pt x="33" y="0"/>
                    </a:lnTo>
                    <a:lnTo>
                      <a:pt x="0" y="67"/>
                    </a:lnTo>
                    <a:lnTo>
                      <a:pt x="66" y="6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4" name="Freeform 225">
                <a:extLst>
                  <a:ext uri="{FF2B5EF4-FFF2-40B4-BE49-F238E27FC236}">
                    <a16:creationId xmlns:a16="http://schemas.microsoft.com/office/drawing/2014/main" id="{06AD42D6-0A56-4E1D-877C-24F20E18A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886"/>
                <a:ext cx="3445" cy="640"/>
              </a:xfrm>
              <a:custGeom>
                <a:avLst/>
                <a:gdLst>
                  <a:gd name="T0" fmla="*/ 30 w 7181"/>
                  <a:gd name="T1" fmla="*/ 15 h 1335"/>
                  <a:gd name="T2" fmla="*/ 102 w 7181"/>
                  <a:gd name="T3" fmla="*/ 26 h 1335"/>
                  <a:gd name="T4" fmla="*/ 274 w 7181"/>
                  <a:gd name="T5" fmla="*/ 40 h 1335"/>
                  <a:gd name="T6" fmla="*/ 290 w 7181"/>
                  <a:gd name="T7" fmla="*/ 99 h 1335"/>
                  <a:gd name="T8" fmla="*/ 313 w 7181"/>
                  <a:gd name="T9" fmla="*/ 167 h 1335"/>
                  <a:gd name="T10" fmla="*/ 377 w 7181"/>
                  <a:gd name="T11" fmla="*/ 299 h 1335"/>
                  <a:gd name="T12" fmla="*/ 567 w 7181"/>
                  <a:gd name="T13" fmla="*/ 316 h 1335"/>
                  <a:gd name="T14" fmla="*/ 594 w 7181"/>
                  <a:gd name="T15" fmla="*/ 372 h 1335"/>
                  <a:gd name="T16" fmla="*/ 659 w 7181"/>
                  <a:gd name="T17" fmla="*/ 394 h 1335"/>
                  <a:gd name="T18" fmla="*/ 762 w 7181"/>
                  <a:gd name="T19" fmla="*/ 426 h 1335"/>
                  <a:gd name="T20" fmla="*/ 847 w 7181"/>
                  <a:gd name="T21" fmla="*/ 437 h 1335"/>
                  <a:gd name="T22" fmla="*/ 865 w 7181"/>
                  <a:gd name="T23" fmla="*/ 460 h 1335"/>
                  <a:gd name="T24" fmla="*/ 899 w 7181"/>
                  <a:gd name="T25" fmla="*/ 480 h 1335"/>
                  <a:gd name="T26" fmla="*/ 921 w 7181"/>
                  <a:gd name="T27" fmla="*/ 519 h 1335"/>
                  <a:gd name="T28" fmla="*/ 1013 w 7181"/>
                  <a:gd name="T29" fmla="*/ 528 h 1335"/>
                  <a:gd name="T30" fmla="*/ 1072 w 7181"/>
                  <a:gd name="T31" fmla="*/ 557 h 1335"/>
                  <a:gd name="T32" fmla="*/ 1160 w 7181"/>
                  <a:gd name="T33" fmla="*/ 565 h 1335"/>
                  <a:gd name="T34" fmla="*/ 1206 w 7181"/>
                  <a:gd name="T35" fmla="*/ 595 h 1335"/>
                  <a:gd name="T36" fmla="*/ 1294 w 7181"/>
                  <a:gd name="T37" fmla="*/ 607 h 1335"/>
                  <a:gd name="T38" fmla="*/ 1403 w 7181"/>
                  <a:gd name="T39" fmla="*/ 627 h 1335"/>
                  <a:gd name="T40" fmla="*/ 1456 w 7181"/>
                  <a:gd name="T41" fmla="*/ 638 h 1335"/>
                  <a:gd name="T42" fmla="*/ 1510 w 7181"/>
                  <a:gd name="T43" fmla="*/ 677 h 1335"/>
                  <a:gd name="T44" fmla="*/ 1622 w 7181"/>
                  <a:gd name="T45" fmla="*/ 689 h 1335"/>
                  <a:gd name="T46" fmla="*/ 1638 w 7181"/>
                  <a:gd name="T47" fmla="*/ 704 h 1335"/>
                  <a:gd name="T48" fmla="*/ 1735 w 7181"/>
                  <a:gd name="T49" fmla="*/ 713 h 1335"/>
                  <a:gd name="T50" fmla="*/ 1770 w 7181"/>
                  <a:gd name="T51" fmla="*/ 748 h 1335"/>
                  <a:gd name="T52" fmla="*/ 2011 w 7181"/>
                  <a:gd name="T53" fmla="*/ 755 h 1335"/>
                  <a:gd name="T54" fmla="*/ 2044 w 7181"/>
                  <a:gd name="T55" fmla="*/ 779 h 1335"/>
                  <a:gd name="T56" fmla="*/ 2181 w 7181"/>
                  <a:gd name="T57" fmla="*/ 788 h 1335"/>
                  <a:gd name="T58" fmla="*/ 2196 w 7181"/>
                  <a:gd name="T59" fmla="*/ 824 h 1335"/>
                  <a:gd name="T60" fmla="*/ 2238 w 7181"/>
                  <a:gd name="T61" fmla="*/ 836 h 1335"/>
                  <a:gd name="T62" fmla="*/ 2251 w 7181"/>
                  <a:gd name="T63" fmla="*/ 858 h 1335"/>
                  <a:gd name="T64" fmla="*/ 2305 w 7181"/>
                  <a:gd name="T65" fmla="*/ 871 h 1335"/>
                  <a:gd name="T66" fmla="*/ 2313 w 7181"/>
                  <a:gd name="T67" fmla="*/ 897 h 1335"/>
                  <a:gd name="T68" fmla="*/ 2383 w 7181"/>
                  <a:gd name="T69" fmla="*/ 906 h 1335"/>
                  <a:gd name="T70" fmla="*/ 2483 w 7181"/>
                  <a:gd name="T71" fmla="*/ 928 h 1335"/>
                  <a:gd name="T72" fmla="*/ 2644 w 7181"/>
                  <a:gd name="T73" fmla="*/ 938 h 1335"/>
                  <a:gd name="T74" fmla="*/ 2896 w 7181"/>
                  <a:gd name="T75" fmla="*/ 961 h 1335"/>
                  <a:gd name="T76" fmla="*/ 3249 w 7181"/>
                  <a:gd name="T77" fmla="*/ 980 h 1335"/>
                  <a:gd name="T78" fmla="*/ 3328 w 7181"/>
                  <a:gd name="T79" fmla="*/ 1009 h 1335"/>
                  <a:gd name="T80" fmla="*/ 3634 w 7181"/>
                  <a:gd name="T81" fmla="*/ 1024 h 1335"/>
                  <a:gd name="T82" fmla="*/ 3795 w 7181"/>
                  <a:gd name="T83" fmla="*/ 1044 h 1335"/>
                  <a:gd name="T84" fmla="*/ 3873 w 7181"/>
                  <a:gd name="T85" fmla="*/ 1054 h 1335"/>
                  <a:gd name="T86" fmla="*/ 3902 w 7181"/>
                  <a:gd name="T87" fmla="*/ 1093 h 1335"/>
                  <a:gd name="T88" fmla="*/ 4168 w 7181"/>
                  <a:gd name="T89" fmla="*/ 1112 h 1335"/>
                  <a:gd name="T90" fmla="*/ 4421 w 7181"/>
                  <a:gd name="T91" fmla="*/ 1140 h 1335"/>
                  <a:gd name="T92" fmla="*/ 4533 w 7181"/>
                  <a:gd name="T93" fmla="*/ 1148 h 1335"/>
                  <a:gd name="T94" fmla="*/ 4575 w 7181"/>
                  <a:gd name="T95" fmla="*/ 1177 h 1335"/>
                  <a:gd name="T96" fmla="*/ 4766 w 7181"/>
                  <a:gd name="T97" fmla="*/ 1182 h 1335"/>
                  <a:gd name="T98" fmla="*/ 4888 w 7181"/>
                  <a:gd name="T99" fmla="*/ 1199 h 1335"/>
                  <a:gd name="T100" fmla="*/ 5051 w 7181"/>
                  <a:gd name="T101" fmla="*/ 1208 h 1335"/>
                  <a:gd name="T102" fmla="*/ 5145 w 7181"/>
                  <a:gd name="T103" fmla="*/ 1228 h 1335"/>
                  <a:gd name="T104" fmla="*/ 5585 w 7181"/>
                  <a:gd name="T105" fmla="*/ 1240 h 1335"/>
                  <a:gd name="T106" fmla="*/ 5793 w 7181"/>
                  <a:gd name="T107" fmla="*/ 1263 h 1335"/>
                  <a:gd name="T108" fmla="*/ 6323 w 7181"/>
                  <a:gd name="T109" fmla="*/ 1276 h 1335"/>
                  <a:gd name="T110" fmla="*/ 6521 w 7181"/>
                  <a:gd name="T111" fmla="*/ 1335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81" h="1335">
                    <a:moveTo>
                      <a:pt x="0" y="0"/>
                    </a:moveTo>
                    <a:lnTo>
                      <a:pt x="30" y="0"/>
                    </a:lnTo>
                    <a:lnTo>
                      <a:pt x="30" y="15"/>
                    </a:lnTo>
                    <a:lnTo>
                      <a:pt x="55" y="15"/>
                    </a:lnTo>
                    <a:lnTo>
                      <a:pt x="102" y="15"/>
                    </a:lnTo>
                    <a:lnTo>
                      <a:pt x="102" y="26"/>
                    </a:lnTo>
                    <a:lnTo>
                      <a:pt x="170" y="26"/>
                    </a:lnTo>
                    <a:lnTo>
                      <a:pt x="170" y="40"/>
                    </a:lnTo>
                    <a:lnTo>
                      <a:pt x="274" y="40"/>
                    </a:lnTo>
                    <a:lnTo>
                      <a:pt x="274" y="67"/>
                    </a:lnTo>
                    <a:lnTo>
                      <a:pt x="290" y="67"/>
                    </a:lnTo>
                    <a:lnTo>
                      <a:pt x="290" y="99"/>
                    </a:lnTo>
                    <a:lnTo>
                      <a:pt x="300" y="99"/>
                    </a:lnTo>
                    <a:lnTo>
                      <a:pt x="300" y="167"/>
                    </a:lnTo>
                    <a:lnTo>
                      <a:pt x="313" y="167"/>
                    </a:lnTo>
                    <a:lnTo>
                      <a:pt x="313" y="286"/>
                    </a:lnTo>
                    <a:lnTo>
                      <a:pt x="377" y="286"/>
                    </a:lnTo>
                    <a:lnTo>
                      <a:pt x="377" y="299"/>
                    </a:lnTo>
                    <a:lnTo>
                      <a:pt x="492" y="299"/>
                    </a:lnTo>
                    <a:lnTo>
                      <a:pt x="492" y="316"/>
                    </a:lnTo>
                    <a:lnTo>
                      <a:pt x="567" y="316"/>
                    </a:lnTo>
                    <a:lnTo>
                      <a:pt x="567" y="332"/>
                    </a:lnTo>
                    <a:lnTo>
                      <a:pt x="594" y="332"/>
                    </a:lnTo>
                    <a:lnTo>
                      <a:pt x="594" y="372"/>
                    </a:lnTo>
                    <a:lnTo>
                      <a:pt x="622" y="372"/>
                    </a:lnTo>
                    <a:lnTo>
                      <a:pt x="622" y="394"/>
                    </a:lnTo>
                    <a:lnTo>
                      <a:pt x="659" y="394"/>
                    </a:lnTo>
                    <a:lnTo>
                      <a:pt x="659" y="411"/>
                    </a:lnTo>
                    <a:lnTo>
                      <a:pt x="762" y="411"/>
                    </a:lnTo>
                    <a:lnTo>
                      <a:pt x="762" y="426"/>
                    </a:lnTo>
                    <a:lnTo>
                      <a:pt x="823" y="426"/>
                    </a:lnTo>
                    <a:lnTo>
                      <a:pt x="823" y="437"/>
                    </a:lnTo>
                    <a:lnTo>
                      <a:pt x="847" y="437"/>
                    </a:lnTo>
                    <a:lnTo>
                      <a:pt x="847" y="444"/>
                    </a:lnTo>
                    <a:lnTo>
                      <a:pt x="865" y="444"/>
                    </a:lnTo>
                    <a:lnTo>
                      <a:pt x="865" y="460"/>
                    </a:lnTo>
                    <a:lnTo>
                      <a:pt x="881" y="460"/>
                    </a:lnTo>
                    <a:lnTo>
                      <a:pt x="881" y="480"/>
                    </a:lnTo>
                    <a:lnTo>
                      <a:pt x="899" y="480"/>
                    </a:lnTo>
                    <a:lnTo>
                      <a:pt x="899" y="503"/>
                    </a:lnTo>
                    <a:lnTo>
                      <a:pt x="921" y="503"/>
                    </a:lnTo>
                    <a:lnTo>
                      <a:pt x="921" y="519"/>
                    </a:lnTo>
                    <a:lnTo>
                      <a:pt x="970" y="519"/>
                    </a:lnTo>
                    <a:lnTo>
                      <a:pt x="970" y="528"/>
                    </a:lnTo>
                    <a:lnTo>
                      <a:pt x="1013" y="528"/>
                    </a:lnTo>
                    <a:lnTo>
                      <a:pt x="1013" y="546"/>
                    </a:lnTo>
                    <a:lnTo>
                      <a:pt x="1072" y="546"/>
                    </a:lnTo>
                    <a:lnTo>
                      <a:pt x="1072" y="557"/>
                    </a:lnTo>
                    <a:lnTo>
                      <a:pt x="1120" y="557"/>
                    </a:lnTo>
                    <a:lnTo>
                      <a:pt x="1120" y="565"/>
                    </a:lnTo>
                    <a:lnTo>
                      <a:pt x="1160" y="565"/>
                    </a:lnTo>
                    <a:lnTo>
                      <a:pt x="1160" y="574"/>
                    </a:lnTo>
                    <a:lnTo>
                      <a:pt x="1206" y="574"/>
                    </a:lnTo>
                    <a:lnTo>
                      <a:pt x="1206" y="595"/>
                    </a:lnTo>
                    <a:lnTo>
                      <a:pt x="1259" y="595"/>
                    </a:lnTo>
                    <a:lnTo>
                      <a:pt x="1259" y="607"/>
                    </a:lnTo>
                    <a:lnTo>
                      <a:pt x="1294" y="607"/>
                    </a:lnTo>
                    <a:lnTo>
                      <a:pt x="1294" y="616"/>
                    </a:lnTo>
                    <a:lnTo>
                      <a:pt x="1403" y="616"/>
                    </a:lnTo>
                    <a:lnTo>
                      <a:pt x="1403" y="627"/>
                    </a:lnTo>
                    <a:lnTo>
                      <a:pt x="1440" y="627"/>
                    </a:lnTo>
                    <a:lnTo>
                      <a:pt x="1440" y="638"/>
                    </a:lnTo>
                    <a:lnTo>
                      <a:pt x="1456" y="638"/>
                    </a:lnTo>
                    <a:lnTo>
                      <a:pt x="1456" y="667"/>
                    </a:lnTo>
                    <a:lnTo>
                      <a:pt x="1510" y="667"/>
                    </a:lnTo>
                    <a:lnTo>
                      <a:pt x="1510" y="677"/>
                    </a:lnTo>
                    <a:lnTo>
                      <a:pt x="1539" y="677"/>
                    </a:lnTo>
                    <a:lnTo>
                      <a:pt x="1539" y="689"/>
                    </a:lnTo>
                    <a:lnTo>
                      <a:pt x="1622" y="689"/>
                    </a:lnTo>
                    <a:lnTo>
                      <a:pt x="1622" y="695"/>
                    </a:lnTo>
                    <a:lnTo>
                      <a:pt x="1638" y="695"/>
                    </a:lnTo>
                    <a:lnTo>
                      <a:pt x="1638" y="704"/>
                    </a:lnTo>
                    <a:lnTo>
                      <a:pt x="1717" y="704"/>
                    </a:lnTo>
                    <a:lnTo>
                      <a:pt x="1717" y="713"/>
                    </a:lnTo>
                    <a:lnTo>
                      <a:pt x="1735" y="713"/>
                    </a:lnTo>
                    <a:lnTo>
                      <a:pt x="1735" y="728"/>
                    </a:lnTo>
                    <a:lnTo>
                      <a:pt x="1770" y="728"/>
                    </a:lnTo>
                    <a:lnTo>
                      <a:pt x="1770" y="748"/>
                    </a:lnTo>
                    <a:lnTo>
                      <a:pt x="1817" y="748"/>
                    </a:lnTo>
                    <a:lnTo>
                      <a:pt x="1817" y="755"/>
                    </a:lnTo>
                    <a:lnTo>
                      <a:pt x="2011" y="755"/>
                    </a:lnTo>
                    <a:lnTo>
                      <a:pt x="2011" y="764"/>
                    </a:lnTo>
                    <a:lnTo>
                      <a:pt x="2044" y="764"/>
                    </a:lnTo>
                    <a:lnTo>
                      <a:pt x="2044" y="779"/>
                    </a:lnTo>
                    <a:lnTo>
                      <a:pt x="2136" y="779"/>
                    </a:lnTo>
                    <a:lnTo>
                      <a:pt x="2136" y="788"/>
                    </a:lnTo>
                    <a:lnTo>
                      <a:pt x="2181" y="788"/>
                    </a:lnTo>
                    <a:lnTo>
                      <a:pt x="2181" y="798"/>
                    </a:lnTo>
                    <a:lnTo>
                      <a:pt x="2196" y="798"/>
                    </a:lnTo>
                    <a:lnTo>
                      <a:pt x="2196" y="824"/>
                    </a:lnTo>
                    <a:lnTo>
                      <a:pt x="2214" y="824"/>
                    </a:lnTo>
                    <a:lnTo>
                      <a:pt x="2214" y="836"/>
                    </a:lnTo>
                    <a:lnTo>
                      <a:pt x="2238" y="836"/>
                    </a:lnTo>
                    <a:lnTo>
                      <a:pt x="2238" y="848"/>
                    </a:lnTo>
                    <a:lnTo>
                      <a:pt x="2251" y="848"/>
                    </a:lnTo>
                    <a:lnTo>
                      <a:pt x="2251" y="858"/>
                    </a:lnTo>
                    <a:lnTo>
                      <a:pt x="2272" y="858"/>
                    </a:lnTo>
                    <a:lnTo>
                      <a:pt x="2272" y="871"/>
                    </a:lnTo>
                    <a:lnTo>
                      <a:pt x="2305" y="871"/>
                    </a:lnTo>
                    <a:lnTo>
                      <a:pt x="2305" y="882"/>
                    </a:lnTo>
                    <a:lnTo>
                      <a:pt x="2313" y="882"/>
                    </a:lnTo>
                    <a:lnTo>
                      <a:pt x="2313" y="897"/>
                    </a:lnTo>
                    <a:lnTo>
                      <a:pt x="2330" y="897"/>
                    </a:lnTo>
                    <a:lnTo>
                      <a:pt x="2330" y="906"/>
                    </a:lnTo>
                    <a:lnTo>
                      <a:pt x="2383" y="906"/>
                    </a:lnTo>
                    <a:lnTo>
                      <a:pt x="2383" y="919"/>
                    </a:lnTo>
                    <a:lnTo>
                      <a:pt x="2483" y="919"/>
                    </a:lnTo>
                    <a:lnTo>
                      <a:pt x="2483" y="928"/>
                    </a:lnTo>
                    <a:lnTo>
                      <a:pt x="2575" y="928"/>
                    </a:lnTo>
                    <a:lnTo>
                      <a:pt x="2575" y="938"/>
                    </a:lnTo>
                    <a:lnTo>
                      <a:pt x="2644" y="938"/>
                    </a:lnTo>
                    <a:lnTo>
                      <a:pt x="2644" y="951"/>
                    </a:lnTo>
                    <a:lnTo>
                      <a:pt x="2896" y="951"/>
                    </a:lnTo>
                    <a:lnTo>
                      <a:pt x="2896" y="961"/>
                    </a:lnTo>
                    <a:lnTo>
                      <a:pt x="3011" y="961"/>
                    </a:lnTo>
                    <a:lnTo>
                      <a:pt x="3011" y="980"/>
                    </a:lnTo>
                    <a:lnTo>
                      <a:pt x="3249" y="980"/>
                    </a:lnTo>
                    <a:lnTo>
                      <a:pt x="3249" y="989"/>
                    </a:lnTo>
                    <a:lnTo>
                      <a:pt x="3328" y="989"/>
                    </a:lnTo>
                    <a:lnTo>
                      <a:pt x="3328" y="1009"/>
                    </a:lnTo>
                    <a:lnTo>
                      <a:pt x="3618" y="1009"/>
                    </a:lnTo>
                    <a:lnTo>
                      <a:pt x="3618" y="1024"/>
                    </a:lnTo>
                    <a:lnTo>
                      <a:pt x="3634" y="1024"/>
                    </a:lnTo>
                    <a:lnTo>
                      <a:pt x="3634" y="1029"/>
                    </a:lnTo>
                    <a:lnTo>
                      <a:pt x="3795" y="1029"/>
                    </a:lnTo>
                    <a:lnTo>
                      <a:pt x="3795" y="1044"/>
                    </a:lnTo>
                    <a:lnTo>
                      <a:pt x="3842" y="1044"/>
                    </a:lnTo>
                    <a:lnTo>
                      <a:pt x="3842" y="1054"/>
                    </a:lnTo>
                    <a:lnTo>
                      <a:pt x="3873" y="1054"/>
                    </a:lnTo>
                    <a:lnTo>
                      <a:pt x="3873" y="1082"/>
                    </a:lnTo>
                    <a:lnTo>
                      <a:pt x="3902" y="1082"/>
                    </a:lnTo>
                    <a:lnTo>
                      <a:pt x="3902" y="1093"/>
                    </a:lnTo>
                    <a:lnTo>
                      <a:pt x="4072" y="1093"/>
                    </a:lnTo>
                    <a:lnTo>
                      <a:pt x="4072" y="1112"/>
                    </a:lnTo>
                    <a:lnTo>
                      <a:pt x="4168" y="1112"/>
                    </a:lnTo>
                    <a:lnTo>
                      <a:pt x="4168" y="1124"/>
                    </a:lnTo>
                    <a:lnTo>
                      <a:pt x="4421" y="1124"/>
                    </a:lnTo>
                    <a:lnTo>
                      <a:pt x="4421" y="1140"/>
                    </a:lnTo>
                    <a:lnTo>
                      <a:pt x="4463" y="1140"/>
                    </a:lnTo>
                    <a:lnTo>
                      <a:pt x="4463" y="1148"/>
                    </a:lnTo>
                    <a:lnTo>
                      <a:pt x="4533" y="1148"/>
                    </a:lnTo>
                    <a:lnTo>
                      <a:pt x="4533" y="1162"/>
                    </a:lnTo>
                    <a:lnTo>
                      <a:pt x="4575" y="1162"/>
                    </a:lnTo>
                    <a:lnTo>
                      <a:pt x="4575" y="1177"/>
                    </a:lnTo>
                    <a:lnTo>
                      <a:pt x="4683" y="1177"/>
                    </a:lnTo>
                    <a:lnTo>
                      <a:pt x="4683" y="1182"/>
                    </a:lnTo>
                    <a:lnTo>
                      <a:pt x="4766" y="1182"/>
                    </a:lnTo>
                    <a:lnTo>
                      <a:pt x="4766" y="1189"/>
                    </a:lnTo>
                    <a:lnTo>
                      <a:pt x="4888" y="1189"/>
                    </a:lnTo>
                    <a:lnTo>
                      <a:pt x="4888" y="1199"/>
                    </a:lnTo>
                    <a:lnTo>
                      <a:pt x="4981" y="1199"/>
                    </a:lnTo>
                    <a:lnTo>
                      <a:pt x="4981" y="1208"/>
                    </a:lnTo>
                    <a:lnTo>
                      <a:pt x="5051" y="1208"/>
                    </a:lnTo>
                    <a:lnTo>
                      <a:pt x="5051" y="1218"/>
                    </a:lnTo>
                    <a:lnTo>
                      <a:pt x="5145" y="1218"/>
                    </a:lnTo>
                    <a:lnTo>
                      <a:pt x="5145" y="1228"/>
                    </a:lnTo>
                    <a:lnTo>
                      <a:pt x="5538" y="1228"/>
                    </a:lnTo>
                    <a:lnTo>
                      <a:pt x="5538" y="1240"/>
                    </a:lnTo>
                    <a:lnTo>
                      <a:pt x="5585" y="1240"/>
                    </a:lnTo>
                    <a:lnTo>
                      <a:pt x="5585" y="1250"/>
                    </a:lnTo>
                    <a:lnTo>
                      <a:pt x="5793" y="1250"/>
                    </a:lnTo>
                    <a:lnTo>
                      <a:pt x="5793" y="1263"/>
                    </a:lnTo>
                    <a:lnTo>
                      <a:pt x="5853" y="1263"/>
                    </a:lnTo>
                    <a:lnTo>
                      <a:pt x="5853" y="1276"/>
                    </a:lnTo>
                    <a:lnTo>
                      <a:pt x="6323" y="1276"/>
                    </a:lnTo>
                    <a:lnTo>
                      <a:pt x="6323" y="1296"/>
                    </a:lnTo>
                    <a:lnTo>
                      <a:pt x="6521" y="1296"/>
                    </a:lnTo>
                    <a:lnTo>
                      <a:pt x="6521" y="1335"/>
                    </a:lnTo>
                    <a:lnTo>
                      <a:pt x="7181" y="1335"/>
                    </a:lnTo>
                  </a:path>
                </a:pathLst>
              </a:cu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06" name="Group 505">
              <a:extLst>
                <a:ext uri="{FF2B5EF4-FFF2-40B4-BE49-F238E27FC236}">
                  <a16:creationId xmlns:a16="http://schemas.microsoft.com/office/drawing/2014/main" id="{8E716CC4-7CE1-4D8B-BF90-3923D5DA8BA8}"/>
                </a:ext>
              </a:extLst>
            </p:cNvPr>
            <p:cNvGrpSpPr/>
            <p:nvPr/>
          </p:nvGrpSpPr>
          <p:grpSpPr>
            <a:xfrm>
              <a:off x="1669915" y="1333228"/>
              <a:ext cx="176732" cy="2455984"/>
              <a:chOff x="1669915" y="1442956"/>
              <a:chExt cx="176732" cy="2455984"/>
            </a:xfrm>
          </p:grpSpPr>
          <p:sp>
            <p:nvSpPr>
              <p:cNvPr id="507" name="Rectangle 37">
                <a:extLst>
                  <a:ext uri="{FF2B5EF4-FFF2-40B4-BE49-F238E27FC236}">
                    <a16:creationId xmlns:a16="http://schemas.microsoft.com/office/drawing/2014/main" id="{0BD996FF-C8C1-4ECA-87E9-DC8E3C3AC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9915" y="1442956"/>
                <a:ext cx="176732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100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8" name="Rectangle 38">
                <a:extLst>
                  <a:ext uri="{FF2B5EF4-FFF2-40B4-BE49-F238E27FC236}">
                    <a16:creationId xmlns:a16="http://schemas.microsoft.com/office/drawing/2014/main" id="{F83D7681-70AE-4A79-86DC-9CAA1BCC0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167214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9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9" name="Rectangle 39">
                <a:extLst>
                  <a:ext uri="{FF2B5EF4-FFF2-40B4-BE49-F238E27FC236}">
                    <a16:creationId xmlns:a16="http://schemas.microsoft.com/office/drawing/2014/main" id="{4AF00B86-B667-4897-B5FC-CA99EBE87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1902835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8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0" name="Rectangle 40">
                <a:extLst>
                  <a:ext uri="{FF2B5EF4-FFF2-40B4-BE49-F238E27FC236}">
                    <a16:creationId xmlns:a16="http://schemas.microsoft.com/office/drawing/2014/main" id="{DE217D09-E0E9-4391-8FDA-B658AAD83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214408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7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1" name="Rectangle 41">
                <a:extLst>
                  <a:ext uri="{FF2B5EF4-FFF2-40B4-BE49-F238E27FC236}">
                    <a16:creationId xmlns:a16="http://schemas.microsoft.com/office/drawing/2014/main" id="{8153E326-A708-4F24-ADC7-72A8B1AE37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2371759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6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" name="Rectangle 42">
                <a:extLst>
                  <a:ext uri="{FF2B5EF4-FFF2-40B4-BE49-F238E27FC236}">
                    <a16:creationId xmlns:a16="http://schemas.microsoft.com/office/drawing/2014/main" id="{C216C721-ADBB-4DE6-9EE7-487757747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2603958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5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3" name="Rectangle 43">
                <a:extLst>
                  <a:ext uri="{FF2B5EF4-FFF2-40B4-BE49-F238E27FC236}">
                    <a16:creationId xmlns:a16="http://schemas.microsoft.com/office/drawing/2014/main" id="{9A118F4F-423D-41BD-BADF-CD61D8B58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2839177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4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4" name="Rectangle 44">
                <a:extLst>
                  <a:ext uri="{FF2B5EF4-FFF2-40B4-BE49-F238E27FC236}">
                    <a16:creationId xmlns:a16="http://schemas.microsoft.com/office/drawing/2014/main" id="{C4020660-59A8-4965-B195-34A6B7336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3075899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3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5" name="Rectangle 45">
                <a:extLst>
                  <a:ext uri="{FF2B5EF4-FFF2-40B4-BE49-F238E27FC236}">
                    <a16:creationId xmlns:a16="http://schemas.microsoft.com/office/drawing/2014/main" id="{BDC9A698-4AA3-4A51-9482-2269F96CD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3305087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2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6" name="Rectangle 46">
                <a:extLst>
                  <a:ext uri="{FF2B5EF4-FFF2-40B4-BE49-F238E27FC236}">
                    <a16:creationId xmlns:a16="http://schemas.microsoft.com/office/drawing/2014/main" id="{C9493240-1EAE-4FAD-BA91-8B06425641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827" y="3528241"/>
                <a:ext cx="117820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1</a:t>
                </a:r>
                <a:r>
                  <a:rPr lang="en-US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7" name="Rectangle 47">
                <a:extLst>
                  <a:ext uri="{FF2B5EF4-FFF2-40B4-BE49-F238E27FC236}">
                    <a16:creationId xmlns:a16="http://schemas.microsoft.com/office/drawing/2014/main" id="{6F98E49D-1498-41C6-8768-3112E66EA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7736" y="3760440"/>
                <a:ext cx="58911" cy="13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defTabSz="914377"/>
                <a:r>
                  <a:rPr lang="ro-RO" altLang="en-US" sz="1200" dirty="0">
                    <a:solidFill>
                      <a:schemeClr val="tx2"/>
                    </a:solidFill>
                    <a:latin typeface="+mn-lt"/>
                    <a:cs typeface="Times New Roman" panose="02020603050405020304" pitchFamily="18" charset="0"/>
                  </a:rPr>
                  <a:t>0</a:t>
                </a:r>
                <a:endParaRPr lang="en-US" altLang="en-US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8" name="Rectangle 148">
              <a:extLst>
                <a:ext uri="{FF2B5EF4-FFF2-40B4-BE49-F238E27FC236}">
                  <a16:creationId xmlns:a16="http://schemas.microsoft.com/office/drawing/2014/main" id="{51D171D7-76B7-46B0-8AD9-8B4553D8C2C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50277" y="2495579"/>
              <a:ext cx="2564262" cy="1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/>
              <a:r>
                <a:rPr lang="en-US" altLang="en-US" sz="1200" b="1" dirty="0">
                  <a:solidFill>
                    <a:schemeClr val="tx2"/>
                  </a:solidFill>
                  <a:latin typeface="+mn-lt"/>
                  <a:cs typeface="Times New Roman" panose="02020603050405020304" pitchFamily="18" charset="0"/>
                </a:rPr>
                <a:t>DMFS (%)</a:t>
              </a:r>
              <a:endParaRPr lang="en-US" altLang="en-US" b="1" dirty="0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505" name="TextBox 504">
            <a:extLst>
              <a:ext uri="{FF2B5EF4-FFF2-40B4-BE49-F238E27FC236}">
                <a16:creationId xmlns:a16="http://schemas.microsoft.com/office/drawing/2014/main" id="{6915D3FB-E40A-2044-9FC5-7FCEEB6BDFB5}"/>
              </a:ext>
            </a:extLst>
          </p:cNvPr>
          <p:cNvSpPr txBox="1"/>
          <p:nvPr/>
        </p:nvSpPr>
        <p:spPr>
          <a:xfrm>
            <a:off x="6096000" y="6499666"/>
            <a:ext cx="60983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Jeffrey S Weber, MD, PhD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8736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FF97DBF6-09BE-4FC3-B5FD-8D9D97ADC98A}"/>
</file>

<file path=customXml/itemProps2.xml><?xml version="1.0" encoding="utf-8"?>
<ds:datastoreItem xmlns:ds="http://schemas.openxmlformats.org/officeDocument/2006/customXml" ds:itemID="{943D84D3-9556-487F-A5F3-DBFBB5194A8D}"/>
</file>

<file path=customXml/itemProps3.xml><?xml version="1.0" encoding="utf-8"?>
<ds:datastoreItem xmlns:ds="http://schemas.openxmlformats.org/officeDocument/2006/customXml" ds:itemID="{78A199C8-914B-4E3D-BAF5-9A67A404F9E3}"/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3748</Words>
  <Application>Microsoft Macintosh PowerPoint</Application>
  <PresentationFormat>Widescreen</PresentationFormat>
  <Paragraphs>1107</Paragraphs>
  <Slides>29</Slides>
  <Notes>18</Notes>
  <HiddenSlides>0</HiddenSlides>
  <MMClips>3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Arial Unicode MS</vt:lpstr>
      <vt:lpstr>Arial</vt:lpstr>
      <vt:lpstr>Arial Narrow</vt:lpstr>
      <vt:lpstr>Calibri</vt:lpstr>
      <vt:lpstr>Calibri Light</vt:lpstr>
      <vt:lpstr>Noto Sans Symbols</vt:lpstr>
      <vt:lpstr>StarSymbol</vt:lpstr>
      <vt:lpstr>Trebuchet MS</vt:lpstr>
      <vt:lpstr>Wingdings</vt:lpstr>
      <vt:lpstr>Office Theme</vt:lpstr>
      <vt:lpstr>Acrobat Document</vt:lpstr>
      <vt:lpstr>Research To Practice  The Great Adjuvant Debate — Exploring the Role of Novel Therapies in the Management of Localized Cancer: Melanoma    </vt:lpstr>
      <vt:lpstr>Adjuvant PD1 immunotherapy</vt:lpstr>
      <vt:lpstr>PowerPoint Presentation</vt:lpstr>
      <vt:lpstr>PowerPoint Presentation</vt:lpstr>
      <vt:lpstr>PowerPoint Presentation</vt:lpstr>
      <vt:lpstr>PowerPoint Presentation</vt:lpstr>
      <vt:lpstr>Adjuvant CheckMate 238 Study: Nivolumab vs Ipilimumab</vt:lpstr>
      <vt:lpstr>Primary endpoint: 60-month RFS update in all patients</vt:lpstr>
      <vt:lpstr>Exploratory endpoint: 60-month DMFS update in stage IIIB–C patients</vt:lpstr>
      <vt:lpstr>Secondary endpoint: 60-month OS update in all patients</vt:lpstr>
      <vt:lpstr>PowerPoint Presentation</vt:lpstr>
      <vt:lpstr>PowerPoint Presentation</vt:lpstr>
      <vt:lpstr>PowerPoint Presentation</vt:lpstr>
      <vt:lpstr>PowerPoint Presentation</vt:lpstr>
      <vt:lpstr>S1404: Relapse-free survival</vt:lpstr>
      <vt:lpstr>S1404:  Overall survival (ITT)</vt:lpstr>
      <vt:lpstr>CheckMate 915 study design</vt:lpstr>
      <vt:lpstr>Dual primary endpoint: RFS in ITT population</vt:lpstr>
      <vt:lpstr>Exploratory endpoint: DMFS in patients with  stage III disease </vt:lpstr>
      <vt:lpstr>Safety summary</vt:lpstr>
      <vt:lpstr>COMBI-AD Adjuvant Study Design— Extended Follow-up Analysis</vt:lpstr>
      <vt:lpstr>Slide 7</vt:lpstr>
      <vt:lpstr>COMBI-A/D 5-Yr Distant Metastasis-Free Survival</vt:lpstr>
      <vt:lpstr>PowerPoint Presentation</vt:lpstr>
      <vt:lpstr>Overview of Neoadjuvant ICI Trials</vt:lpstr>
      <vt:lpstr>The OpACIN-neo study identified neoadjuvant IPI 1 mg/kg + NIVO 3 mg/kg as the optimal treatment scheme</vt:lpstr>
      <vt:lpstr>RFS in OPACIN-neo is associated with I/O dose and pathologic response vs less than 50% necrosis</vt:lpstr>
      <vt:lpstr>Neoadjuvant Relatlimab + Nivolumab: Safety and Responses</vt:lpstr>
      <vt:lpstr>Conclusions: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Weber, Jeffrey</dc:creator>
  <cp:lastModifiedBy>Silvana Izquierdo</cp:lastModifiedBy>
  <cp:revision>53</cp:revision>
  <dcterms:created xsi:type="dcterms:W3CDTF">2021-09-21T11:29:56Z</dcterms:created>
  <dcterms:modified xsi:type="dcterms:W3CDTF">2022-02-16T14:48:04Z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